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03" r:id="rId3"/>
    <p:sldId id="304" r:id="rId4"/>
    <p:sldId id="305" r:id="rId5"/>
    <p:sldId id="306" r:id="rId6"/>
    <p:sldId id="307" r:id="rId7"/>
    <p:sldId id="302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1D0"/>
    <a:srgbClr val="D26E6C"/>
    <a:srgbClr val="D23200"/>
    <a:srgbClr val="000000"/>
    <a:srgbClr val="FF0000"/>
    <a:srgbClr val="FFFFFF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Training the Neural Network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Calculate MSE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1096027" y="2755726"/>
            <a:ext cx="645091" cy="2374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246340" y="2923284"/>
            <a:ext cx="356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3</a:t>
            </a:r>
          </a:p>
          <a:p>
            <a:r>
              <a:rPr lang="en-US" sz="2600" dirty="0" smtClean="0"/>
              <a:t>6</a:t>
            </a:r>
          </a:p>
          <a:p>
            <a:r>
              <a:rPr lang="en-US" sz="2600" dirty="0" smtClean="0"/>
              <a:t>1</a:t>
            </a:r>
          </a:p>
          <a:p>
            <a:r>
              <a:rPr lang="en-US" sz="2600" dirty="0" smtClean="0"/>
              <a:t>2</a:t>
            </a:r>
          </a:p>
          <a:p>
            <a:r>
              <a:rPr lang="en-US" sz="2600" dirty="0"/>
              <a:t>4</a:t>
            </a:r>
          </a:p>
        </p:txBody>
      </p:sp>
      <p:sp>
        <p:nvSpPr>
          <p:cNvPr id="40960" name="TextBox 40959"/>
          <p:cNvSpPr txBox="1"/>
          <p:nvPr/>
        </p:nvSpPr>
        <p:spPr>
          <a:xfrm>
            <a:off x="438643" y="3717083"/>
            <a:ext cx="59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</a:t>
            </a:r>
            <a:endParaRPr lang="en-US" sz="2400" dirty="0"/>
          </a:p>
        </p:txBody>
      </p:sp>
      <p:sp>
        <p:nvSpPr>
          <p:cNvPr id="131" name="Double Bracket 130"/>
          <p:cNvSpPr/>
          <p:nvPr/>
        </p:nvSpPr>
        <p:spPr>
          <a:xfrm>
            <a:off x="10104303" y="3169085"/>
            <a:ext cx="987494" cy="1215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178265" y="3314628"/>
            <a:ext cx="837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0.2</a:t>
            </a:r>
          </a:p>
          <a:p>
            <a:pPr algn="ctr"/>
            <a:r>
              <a:rPr lang="en-US" sz="2600" dirty="0" smtClean="0"/>
              <a:t>0.49</a:t>
            </a:r>
            <a:endParaRPr lang="en-US" sz="2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446919" y="3490982"/>
            <a:ext cx="59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34" name="Double Bracket 133"/>
          <p:cNvSpPr/>
          <p:nvPr/>
        </p:nvSpPr>
        <p:spPr>
          <a:xfrm>
            <a:off x="8008227" y="791736"/>
            <a:ext cx="987494" cy="1215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82189" y="937279"/>
            <a:ext cx="837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-0.2</a:t>
            </a:r>
          </a:p>
          <a:p>
            <a:pPr algn="ctr"/>
            <a:r>
              <a:rPr lang="en-US" sz="2600" dirty="0" smtClean="0"/>
              <a:t>0.51</a:t>
            </a:r>
            <a:endParaRPr lang="en-US" sz="2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901568" y="1113633"/>
            <a:ext cx="104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- o = </a:t>
            </a:r>
            <a:endParaRPr lang="en-US" sz="2400" dirty="0"/>
          </a:p>
        </p:txBody>
      </p:sp>
      <p:sp>
        <p:nvSpPr>
          <p:cNvPr id="128" name="Double Bracket 127"/>
          <p:cNvSpPr/>
          <p:nvPr/>
        </p:nvSpPr>
        <p:spPr>
          <a:xfrm>
            <a:off x="10545082" y="758819"/>
            <a:ext cx="987494" cy="1215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10545082" y="904362"/>
            <a:ext cx="987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0.04</a:t>
            </a:r>
          </a:p>
          <a:p>
            <a:pPr algn="ctr"/>
            <a:r>
              <a:rPr lang="en-US" sz="2600" dirty="0" smtClean="0"/>
              <a:t>0.261</a:t>
            </a:r>
            <a:endParaRPr lang="en-US" sz="2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236905" y="1113633"/>
            <a:ext cx="132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(y – o)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704171" y="2252167"/>
            <a:ext cx="184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MSE = 0.15</a:t>
            </a:r>
            <a:endParaRPr lang="en-US" sz="2400" dirty="0"/>
          </a:p>
        </p:txBody>
      </p:sp>
      <p:sp>
        <p:nvSpPr>
          <p:cNvPr id="138" name="Oval 137"/>
          <p:cNvSpPr/>
          <p:nvPr/>
        </p:nvSpPr>
        <p:spPr>
          <a:xfrm>
            <a:off x="3896856" y="1905981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934070" y="429965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934070" y="268460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934070" y="3463227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34070" y="5197432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223297" y="153029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260511" y="3923971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60511" y="230892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260511" y="308754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60511" y="482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260511" y="553168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329955" y="353367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329955" y="191862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29955" y="269724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329955" y="443145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329955" y="514138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436614" y="3944653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436614" y="310822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38" idx="6"/>
            <a:endCxn id="143" idx="2"/>
          </p:cNvCxnSpPr>
          <p:nvPr/>
        </p:nvCxnSpPr>
        <p:spPr>
          <a:xfrm flipV="1">
            <a:off x="4307982" y="1718139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45" idx="2"/>
          </p:cNvCxnSpPr>
          <p:nvPr/>
        </p:nvCxnSpPr>
        <p:spPr>
          <a:xfrm>
            <a:off x="4345196" y="2078548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38" idx="6"/>
            <a:endCxn id="146" idx="2"/>
          </p:cNvCxnSpPr>
          <p:nvPr/>
        </p:nvCxnSpPr>
        <p:spPr>
          <a:xfrm>
            <a:off x="4307982" y="2093823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8" idx="6"/>
            <a:endCxn id="144" idx="2"/>
          </p:cNvCxnSpPr>
          <p:nvPr/>
        </p:nvCxnSpPr>
        <p:spPr>
          <a:xfrm>
            <a:off x="4307982" y="2093823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38" idx="6"/>
            <a:endCxn id="147" idx="2"/>
          </p:cNvCxnSpPr>
          <p:nvPr/>
        </p:nvCxnSpPr>
        <p:spPr>
          <a:xfrm>
            <a:off x="4307982" y="2093823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38" idx="6"/>
            <a:endCxn id="148" idx="2"/>
          </p:cNvCxnSpPr>
          <p:nvPr/>
        </p:nvCxnSpPr>
        <p:spPr>
          <a:xfrm>
            <a:off x="4307982" y="2093823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40" idx="6"/>
            <a:endCxn id="143" idx="2"/>
          </p:cNvCxnSpPr>
          <p:nvPr/>
        </p:nvCxnSpPr>
        <p:spPr>
          <a:xfrm flipV="1">
            <a:off x="4345196" y="1718139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0" idx="6"/>
            <a:endCxn id="145" idx="2"/>
          </p:cNvCxnSpPr>
          <p:nvPr/>
        </p:nvCxnSpPr>
        <p:spPr>
          <a:xfrm flipV="1">
            <a:off x="4345196" y="2496762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0" idx="6"/>
            <a:endCxn id="146" idx="2"/>
          </p:cNvCxnSpPr>
          <p:nvPr/>
        </p:nvCxnSpPr>
        <p:spPr>
          <a:xfrm>
            <a:off x="4345196" y="2872446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0" idx="6"/>
            <a:endCxn id="144" idx="2"/>
          </p:cNvCxnSpPr>
          <p:nvPr/>
        </p:nvCxnSpPr>
        <p:spPr>
          <a:xfrm>
            <a:off x="4345196" y="2872446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0" idx="6"/>
            <a:endCxn id="147" idx="2"/>
          </p:cNvCxnSpPr>
          <p:nvPr/>
        </p:nvCxnSpPr>
        <p:spPr>
          <a:xfrm>
            <a:off x="4345196" y="2872446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0" idx="6"/>
            <a:endCxn id="148" idx="2"/>
          </p:cNvCxnSpPr>
          <p:nvPr/>
        </p:nvCxnSpPr>
        <p:spPr>
          <a:xfrm>
            <a:off x="4345196" y="2872446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6"/>
            <a:endCxn id="143" idx="2"/>
          </p:cNvCxnSpPr>
          <p:nvPr/>
        </p:nvCxnSpPr>
        <p:spPr>
          <a:xfrm flipV="1">
            <a:off x="4345196" y="1718139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1" idx="6"/>
            <a:endCxn id="145" idx="2"/>
          </p:cNvCxnSpPr>
          <p:nvPr/>
        </p:nvCxnSpPr>
        <p:spPr>
          <a:xfrm flipV="1">
            <a:off x="4345196" y="2496762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41" idx="6"/>
            <a:endCxn id="146" idx="2"/>
          </p:cNvCxnSpPr>
          <p:nvPr/>
        </p:nvCxnSpPr>
        <p:spPr>
          <a:xfrm flipV="1">
            <a:off x="4345196" y="3275385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41" idx="6"/>
            <a:endCxn id="144" idx="2"/>
          </p:cNvCxnSpPr>
          <p:nvPr/>
        </p:nvCxnSpPr>
        <p:spPr>
          <a:xfrm>
            <a:off x="4345196" y="3651069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1" idx="6"/>
            <a:endCxn id="147" idx="2"/>
          </p:cNvCxnSpPr>
          <p:nvPr/>
        </p:nvCxnSpPr>
        <p:spPr>
          <a:xfrm>
            <a:off x="4345196" y="3651069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41" idx="6"/>
            <a:endCxn id="148" idx="2"/>
          </p:cNvCxnSpPr>
          <p:nvPr/>
        </p:nvCxnSpPr>
        <p:spPr>
          <a:xfrm>
            <a:off x="4345196" y="3651069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9" idx="6"/>
            <a:endCxn id="143" idx="2"/>
          </p:cNvCxnSpPr>
          <p:nvPr/>
        </p:nvCxnSpPr>
        <p:spPr>
          <a:xfrm flipV="1">
            <a:off x="4345196" y="1718139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39" idx="6"/>
            <a:endCxn id="145" idx="2"/>
          </p:cNvCxnSpPr>
          <p:nvPr/>
        </p:nvCxnSpPr>
        <p:spPr>
          <a:xfrm flipV="1">
            <a:off x="4345196" y="2496762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39" idx="6"/>
            <a:endCxn id="146" idx="2"/>
          </p:cNvCxnSpPr>
          <p:nvPr/>
        </p:nvCxnSpPr>
        <p:spPr>
          <a:xfrm flipV="1">
            <a:off x="4345196" y="3275385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9" idx="6"/>
            <a:endCxn id="144" idx="2"/>
          </p:cNvCxnSpPr>
          <p:nvPr/>
        </p:nvCxnSpPr>
        <p:spPr>
          <a:xfrm flipV="1">
            <a:off x="4345196" y="4111813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39" idx="6"/>
            <a:endCxn id="147" idx="2"/>
          </p:cNvCxnSpPr>
          <p:nvPr/>
        </p:nvCxnSpPr>
        <p:spPr>
          <a:xfrm>
            <a:off x="4345196" y="4487497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9" idx="6"/>
            <a:endCxn id="148" idx="2"/>
          </p:cNvCxnSpPr>
          <p:nvPr/>
        </p:nvCxnSpPr>
        <p:spPr>
          <a:xfrm>
            <a:off x="4345196" y="4487497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2" idx="6"/>
            <a:endCxn id="143" idx="2"/>
          </p:cNvCxnSpPr>
          <p:nvPr/>
        </p:nvCxnSpPr>
        <p:spPr>
          <a:xfrm flipV="1">
            <a:off x="4345196" y="1718139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42" idx="6"/>
            <a:endCxn id="145" idx="2"/>
          </p:cNvCxnSpPr>
          <p:nvPr/>
        </p:nvCxnSpPr>
        <p:spPr>
          <a:xfrm flipV="1">
            <a:off x="4345196" y="2496762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42" idx="6"/>
            <a:endCxn id="146" idx="2"/>
          </p:cNvCxnSpPr>
          <p:nvPr/>
        </p:nvCxnSpPr>
        <p:spPr>
          <a:xfrm flipV="1">
            <a:off x="4345196" y="3275385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42" idx="6"/>
            <a:endCxn id="144" idx="2"/>
          </p:cNvCxnSpPr>
          <p:nvPr/>
        </p:nvCxnSpPr>
        <p:spPr>
          <a:xfrm flipV="1">
            <a:off x="4345196" y="4111813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42" idx="6"/>
            <a:endCxn id="147" idx="2"/>
          </p:cNvCxnSpPr>
          <p:nvPr/>
        </p:nvCxnSpPr>
        <p:spPr>
          <a:xfrm flipV="1">
            <a:off x="4345196" y="5009590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42" idx="6"/>
            <a:endCxn id="148" idx="2"/>
          </p:cNvCxnSpPr>
          <p:nvPr/>
        </p:nvCxnSpPr>
        <p:spPr>
          <a:xfrm>
            <a:off x="4345196" y="5385274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3" idx="6"/>
            <a:endCxn id="150" idx="2"/>
          </p:cNvCxnSpPr>
          <p:nvPr/>
        </p:nvCxnSpPr>
        <p:spPr>
          <a:xfrm>
            <a:off x="5634423" y="1718139"/>
            <a:ext cx="695532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3" idx="6"/>
            <a:endCxn id="151" idx="2"/>
          </p:cNvCxnSpPr>
          <p:nvPr/>
        </p:nvCxnSpPr>
        <p:spPr>
          <a:xfrm>
            <a:off x="5634423" y="1718139"/>
            <a:ext cx="695532" cy="116695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3" idx="6"/>
            <a:endCxn id="149" idx="2"/>
          </p:cNvCxnSpPr>
          <p:nvPr/>
        </p:nvCxnSpPr>
        <p:spPr>
          <a:xfrm>
            <a:off x="5634423" y="1718139"/>
            <a:ext cx="695532" cy="200337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3" idx="6"/>
            <a:endCxn id="152" idx="2"/>
          </p:cNvCxnSpPr>
          <p:nvPr/>
        </p:nvCxnSpPr>
        <p:spPr>
          <a:xfrm>
            <a:off x="5634423" y="1718139"/>
            <a:ext cx="695532" cy="29011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43" idx="6"/>
            <a:endCxn id="153" idx="2"/>
          </p:cNvCxnSpPr>
          <p:nvPr/>
        </p:nvCxnSpPr>
        <p:spPr>
          <a:xfrm>
            <a:off x="5634423" y="1718139"/>
            <a:ext cx="695532" cy="361109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45" idx="6"/>
            <a:endCxn id="150" idx="2"/>
          </p:cNvCxnSpPr>
          <p:nvPr/>
        </p:nvCxnSpPr>
        <p:spPr>
          <a:xfrm flipV="1">
            <a:off x="5671637" y="2106466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45" idx="6"/>
            <a:endCxn id="151" idx="2"/>
          </p:cNvCxnSpPr>
          <p:nvPr/>
        </p:nvCxnSpPr>
        <p:spPr>
          <a:xfrm>
            <a:off x="5671637" y="2496762"/>
            <a:ext cx="658318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45" idx="6"/>
            <a:endCxn id="149" idx="2"/>
          </p:cNvCxnSpPr>
          <p:nvPr/>
        </p:nvCxnSpPr>
        <p:spPr>
          <a:xfrm>
            <a:off x="5671637" y="2496762"/>
            <a:ext cx="658318" cy="12247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45" idx="6"/>
            <a:endCxn id="152" idx="2"/>
          </p:cNvCxnSpPr>
          <p:nvPr/>
        </p:nvCxnSpPr>
        <p:spPr>
          <a:xfrm>
            <a:off x="5671637" y="2496762"/>
            <a:ext cx="658318" cy="21225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45" idx="6"/>
            <a:endCxn id="153" idx="2"/>
          </p:cNvCxnSpPr>
          <p:nvPr/>
        </p:nvCxnSpPr>
        <p:spPr>
          <a:xfrm>
            <a:off x="5671637" y="2496762"/>
            <a:ext cx="658318" cy="283246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46" idx="6"/>
            <a:endCxn id="150" idx="2"/>
          </p:cNvCxnSpPr>
          <p:nvPr/>
        </p:nvCxnSpPr>
        <p:spPr>
          <a:xfrm flipV="1">
            <a:off x="5671637" y="2106466"/>
            <a:ext cx="658318" cy="116891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46" idx="6"/>
            <a:endCxn id="151" idx="2"/>
          </p:cNvCxnSpPr>
          <p:nvPr/>
        </p:nvCxnSpPr>
        <p:spPr>
          <a:xfrm flipV="1">
            <a:off x="5671637" y="2885089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46" idx="6"/>
            <a:endCxn id="149" idx="2"/>
          </p:cNvCxnSpPr>
          <p:nvPr/>
        </p:nvCxnSpPr>
        <p:spPr>
          <a:xfrm>
            <a:off x="5671637" y="3275385"/>
            <a:ext cx="658318" cy="4461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46" idx="6"/>
            <a:endCxn id="152" idx="2"/>
          </p:cNvCxnSpPr>
          <p:nvPr/>
        </p:nvCxnSpPr>
        <p:spPr>
          <a:xfrm>
            <a:off x="5671637" y="3275385"/>
            <a:ext cx="658318" cy="134390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46" idx="6"/>
            <a:endCxn id="153" idx="2"/>
          </p:cNvCxnSpPr>
          <p:nvPr/>
        </p:nvCxnSpPr>
        <p:spPr>
          <a:xfrm>
            <a:off x="5671637" y="3275385"/>
            <a:ext cx="658318" cy="205384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44" idx="6"/>
            <a:endCxn id="150" idx="2"/>
          </p:cNvCxnSpPr>
          <p:nvPr/>
        </p:nvCxnSpPr>
        <p:spPr>
          <a:xfrm flipV="1">
            <a:off x="5671637" y="2106466"/>
            <a:ext cx="658318" cy="200534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4" idx="6"/>
            <a:endCxn id="151" idx="2"/>
          </p:cNvCxnSpPr>
          <p:nvPr/>
        </p:nvCxnSpPr>
        <p:spPr>
          <a:xfrm flipV="1">
            <a:off x="5671637" y="2885089"/>
            <a:ext cx="658318" cy="12267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4" idx="6"/>
            <a:endCxn id="149" idx="2"/>
          </p:cNvCxnSpPr>
          <p:nvPr/>
        </p:nvCxnSpPr>
        <p:spPr>
          <a:xfrm flipV="1">
            <a:off x="5671637" y="3721517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44" idx="6"/>
            <a:endCxn id="152" idx="2"/>
          </p:cNvCxnSpPr>
          <p:nvPr/>
        </p:nvCxnSpPr>
        <p:spPr>
          <a:xfrm>
            <a:off x="5671637" y="4111813"/>
            <a:ext cx="658318" cy="50748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44" idx="6"/>
            <a:endCxn id="153" idx="2"/>
          </p:cNvCxnSpPr>
          <p:nvPr/>
        </p:nvCxnSpPr>
        <p:spPr>
          <a:xfrm>
            <a:off x="5671637" y="4111813"/>
            <a:ext cx="658318" cy="121741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47" idx="6"/>
            <a:endCxn id="150" idx="2"/>
          </p:cNvCxnSpPr>
          <p:nvPr/>
        </p:nvCxnSpPr>
        <p:spPr>
          <a:xfrm flipV="1">
            <a:off x="5671637" y="2106466"/>
            <a:ext cx="658318" cy="29031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47" idx="6"/>
            <a:endCxn id="151" idx="2"/>
          </p:cNvCxnSpPr>
          <p:nvPr/>
        </p:nvCxnSpPr>
        <p:spPr>
          <a:xfrm flipV="1">
            <a:off x="5671637" y="2885089"/>
            <a:ext cx="658318" cy="212450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7" idx="6"/>
            <a:endCxn id="149" idx="2"/>
          </p:cNvCxnSpPr>
          <p:nvPr/>
        </p:nvCxnSpPr>
        <p:spPr>
          <a:xfrm flipV="1">
            <a:off x="5671637" y="3721517"/>
            <a:ext cx="658318" cy="128807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47" idx="6"/>
            <a:endCxn id="152" idx="2"/>
          </p:cNvCxnSpPr>
          <p:nvPr/>
        </p:nvCxnSpPr>
        <p:spPr>
          <a:xfrm flipV="1">
            <a:off x="5671637" y="4619294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47" idx="6"/>
            <a:endCxn id="153" idx="2"/>
          </p:cNvCxnSpPr>
          <p:nvPr/>
        </p:nvCxnSpPr>
        <p:spPr>
          <a:xfrm>
            <a:off x="5671637" y="5009590"/>
            <a:ext cx="658318" cy="31963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8" idx="6"/>
            <a:endCxn id="150" idx="2"/>
          </p:cNvCxnSpPr>
          <p:nvPr/>
        </p:nvCxnSpPr>
        <p:spPr>
          <a:xfrm flipV="1">
            <a:off x="5671637" y="2106466"/>
            <a:ext cx="658318" cy="361305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48" idx="6"/>
            <a:endCxn id="149" idx="2"/>
          </p:cNvCxnSpPr>
          <p:nvPr/>
        </p:nvCxnSpPr>
        <p:spPr>
          <a:xfrm flipV="1">
            <a:off x="5671637" y="3721517"/>
            <a:ext cx="658318" cy="199800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48" idx="6"/>
            <a:endCxn id="152" idx="2"/>
          </p:cNvCxnSpPr>
          <p:nvPr/>
        </p:nvCxnSpPr>
        <p:spPr>
          <a:xfrm flipV="1">
            <a:off x="5671637" y="4619294"/>
            <a:ext cx="658318" cy="110023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48" idx="6"/>
            <a:endCxn id="153" idx="2"/>
          </p:cNvCxnSpPr>
          <p:nvPr/>
        </p:nvCxnSpPr>
        <p:spPr>
          <a:xfrm flipV="1">
            <a:off x="5671637" y="5329229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50" idx="6"/>
            <a:endCxn id="155" idx="2"/>
          </p:cNvCxnSpPr>
          <p:nvPr/>
        </p:nvCxnSpPr>
        <p:spPr>
          <a:xfrm>
            <a:off x="6741081" y="2106466"/>
            <a:ext cx="695533" cy="118960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51" idx="6"/>
            <a:endCxn id="155" idx="2"/>
          </p:cNvCxnSpPr>
          <p:nvPr/>
        </p:nvCxnSpPr>
        <p:spPr>
          <a:xfrm>
            <a:off x="6741081" y="2885089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49" idx="6"/>
            <a:endCxn id="155" idx="2"/>
          </p:cNvCxnSpPr>
          <p:nvPr/>
        </p:nvCxnSpPr>
        <p:spPr>
          <a:xfrm flipV="1">
            <a:off x="6741081" y="3296067"/>
            <a:ext cx="695533" cy="42545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52" idx="6"/>
            <a:endCxn id="155" idx="2"/>
          </p:cNvCxnSpPr>
          <p:nvPr/>
        </p:nvCxnSpPr>
        <p:spPr>
          <a:xfrm flipV="1">
            <a:off x="6741081" y="3296067"/>
            <a:ext cx="695533" cy="132322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53" idx="6"/>
            <a:endCxn id="155" idx="2"/>
          </p:cNvCxnSpPr>
          <p:nvPr/>
        </p:nvCxnSpPr>
        <p:spPr>
          <a:xfrm flipV="1">
            <a:off x="6741081" y="3296067"/>
            <a:ext cx="695533" cy="203316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50" idx="6"/>
            <a:endCxn id="154" idx="2"/>
          </p:cNvCxnSpPr>
          <p:nvPr/>
        </p:nvCxnSpPr>
        <p:spPr>
          <a:xfrm>
            <a:off x="6741081" y="2106466"/>
            <a:ext cx="695533" cy="202602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49" idx="6"/>
            <a:endCxn id="154" idx="2"/>
          </p:cNvCxnSpPr>
          <p:nvPr/>
        </p:nvCxnSpPr>
        <p:spPr>
          <a:xfrm>
            <a:off x="6741081" y="3721517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52" idx="6"/>
            <a:endCxn id="154" idx="2"/>
          </p:cNvCxnSpPr>
          <p:nvPr/>
        </p:nvCxnSpPr>
        <p:spPr>
          <a:xfrm flipV="1">
            <a:off x="6741081" y="4132495"/>
            <a:ext cx="695533" cy="48679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53" idx="6"/>
            <a:endCxn id="154" idx="2"/>
          </p:cNvCxnSpPr>
          <p:nvPr/>
        </p:nvCxnSpPr>
        <p:spPr>
          <a:xfrm flipV="1">
            <a:off x="6741081" y="4132495"/>
            <a:ext cx="695533" cy="119673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8067523" y="3108225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25" name="Rectangle 224"/>
          <p:cNvSpPr/>
          <p:nvPr/>
        </p:nvSpPr>
        <p:spPr>
          <a:xfrm>
            <a:off x="8067521" y="3944948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226" name="Straight Arrow Connector 225"/>
          <p:cNvCxnSpPr>
            <a:stCxn id="155" idx="6"/>
            <a:endCxn id="224" idx="1"/>
          </p:cNvCxnSpPr>
          <p:nvPr/>
        </p:nvCxnSpPr>
        <p:spPr>
          <a:xfrm>
            <a:off x="7847740" y="329606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54" idx="6"/>
            <a:endCxn id="225" idx="1"/>
          </p:cNvCxnSpPr>
          <p:nvPr/>
        </p:nvCxnSpPr>
        <p:spPr>
          <a:xfrm>
            <a:off x="7847740" y="4132495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677073" y="2093823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3714287" y="287244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714287" y="3643981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714287" y="448749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3714287" y="5385274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227241" y="1820000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218438" y="259862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212883" y="335792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209065" y="4206512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210404" y="5075508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4</a:t>
            </a:r>
          </a:p>
        </p:txBody>
      </p:sp>
      <p:cxnSp>
        <p:nvCxnSpPr>
          <p:cNvPr id="238" name="Straight Connector 237"/>
          <p:cNvCxnSpPr>
            <a:stCxn id="151" idx="6"/>
            <a:endCxn id="154" idx="2"/>
          </p:cNvCxnSpPr>
          <p:nvPr/>
        </p:nvCxnSpPr>
        <p:spPr>
          <a:xfrm>
            <a:off x="6741081" y="2885089"/>
            <a:ext cx="695533" cy="124740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Output Error Terms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57589" y="3760502"/>
                <a:ext cx="4687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89" y="3760502"/>
                <a:ext cx="4687057" cy="461665"/>
              </a:xfrm>
              <a:prstGeom prst="rect">
                <a:avLst/>
              </a:prstGeom>
              <a:blipFill>
                <a:blip r:embed="rId3"/>
                <a:stretch>
                  <a:fillRect l="-3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7357589" y="3373563"/>
            <a:ext cx="238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Output Layer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789276" y="2123430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26490" y="451710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826490" y="2902053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826490" y="368067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826490" y="5414881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115717" y="174774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152931" y="414142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152931" y="2526369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152931" y="330499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152931" y="503919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152931" y="574913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222375" y="375112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222375" y="213607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222375" y="291469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222375" y="4648901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222375" y="535883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329034" y="4162102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29034" y="332567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stCxn id="139" idx="6"/>
            <a:endCxn id="144" idx="2"/>
          </p:cNvCxnSpPr>
          <p:nvPr/>
        </p:nvCxnSpPr>
        <p:spPr>
          <a:xfrm flipV="1">
            <a:off x="2200402" y="1935588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46" idx="2"/>
          </p:cNvCxnSpPr>
          <p:nvPr/>
        </p:nvCxnSpPr>
        <p:spPr>
          <a:xfrm>
            <a:off x="2237616" y="2295997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9" idx="6"/>
            <a:endCxn id="147" idx="2"/>
          </p:cNvCxnSpPr>
          <p:nvPr/>
        </p:nvCxnSpPr>
        <p:spPr>
          <a:xfrm>
            <a:off x="2200402" y="2311272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39" idx="6"/>
            <a:endCxn id="145" idx="2"/>
          </p:cNvCxnSpPr>
          <p:nvPr/>
        </p:nvCxnSpPr>
        <p:spPr>
          <a:xfrm>
            <a:off x="2200402" y="2311272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39" idx="6"/>
            <a:endCxn id="148" idx="2"/>
          </p:cNvCxnSpPr>
          <p:nvPr/>
        </p:nvCxnSpPr>
        <p:spPr>
          <a:xfrm>
            <a:off x="2200402" y="2311272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39" idx="6"/>
            <a:endCxn id="149" idx="2"/>
          </p:cNvCxnSpPr>
          <p:nvPr/>
        </p:nvCxnSpPr>
        <p:spPr>
          <a:xfrm>
            <a:off x="2200402" y="2311272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1" idx="6"/>
            <a:endCxn id="144" idx="2"/>
          </p:cNvCxnSpPr>
          <p:nvPr/>
        </p:nvCxnSpPr>
        <p:spPr>
          <a:xfrm flipV="1">
            <a:off x="2237616" y="1935588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1" idx="6"/>
            <a:endCxn id="146" idx="2"/>
          </p:cNvCxnSpPr>
          <p:nvPr/>
        </p:nvCxnSpPr>
        <p:spPr>
          <a:xfrm flipV="1">
            <a:off x="2237616" y="2714211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1" idx="6"/>
            <a:endCxn id="147" idx="2"/>
          </p:cNvCxnSpPr>
          <p:nvPr/>
        </p:nvCxnSpPr>
        <p:spPr>
          <a:xfrm>
            <a:off x="2237616" y="3089895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1" idx="6"/>
            <a:endCxn id="145" idx="2"/>
          </p:cNvCxnSpPr>
          <p:nvPr/>
        </p:nvCxnSpPr>
        <p:spPr>
          <a:xfrm>
            <a:off x="2237616" y="3089895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1" idx="6"/>
            <a:endCxn id="148" idx="2"/>
          </p:cNvCxnSpPr>
          <p:nvPr/>
        </p:nvCxnSpPr>
        <p:spPr>
          <a:xfrm>
            <a:off x="2237616" y="3089895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6"/>
            <a:endCxn id="149" idx="2"/>
          </p:cNvCxnSpPr>
          <p:nvPr/>
        </p:nvCxnSpPr>
        <p:spPr>
          <a:xfrm>
            <a:off x="2237616" y="3089895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2" idx="6"/>
            <a:endCxn id="144" idx="2"/>
          </p:cNvCxnSpPr>
          <p:nvPr/>
        </p:nvCxnSpPr>
        <p:spPr>
          <a:xfrm flipV="1">
            <a:off x="2237616" y="1935588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42" idx="6"/>
            <a:endCxn id="146" idx="2"/>
          </p:cNvCxnSpPr>
          <p:nvPr/>
        </p:nvCxnSpPr>
        <p:spPr>
          <a:xfrm flipV="1">
            <a:off x="2237616" y="2714211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42" idx="6"/>
            <a:endCxn id="147" idx="2"/>
          </p:cNvCxnSpPr>
          <p:nvPr/>
        </p:nvCxnSpPr>
        <p:spPr>
          <a:xfrm flipV="1">
            <a:off x="2237616" y="3492834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2" idx="6"/>
            <a:endCxn id="145" idx="2"/>
          </p:cNvCxnSpPr>
          <p:nvPr/>
        </p:nvCxnSpPr>
        <p:spPr>
          <a:xfrm>
            <a:off x="2237616" y="3868518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42" idx="6"/>
            <a:endCxn id="148" idx="2"/>
          </p:cNvCxnSpPr>
          <p:nvPr/>
        </p:nvCxnSpPr>
        <p:spPr>
          <a:xfrm>
            <a:off x="2237616" y="3868518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42" idx="6"/>
            <a:endCxn id="149" idx="2"/>
          </p:cNvCxnSpPr>
          <p:nvPr/>
        </p:nvCxnSpPr>
        <p:spPr>
          <a:xfrm>
            <a:off x="2237616" y="3868518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0" idx="6"/>
            <a:endCxn id="144" idx="2"/>
          </p:cNvCxnSpPr>
          <p:nvPr/>
        </p:nvCxnSpPr>
        <p:spPr>
          <a:xfrm flipV="1">
            <a:off x="2237616" y="1935588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40" idx="6"/>
            <a:endCxn id="146" idx="2"/>
          </p:cNvCxnSpPr>
          <p:nvPr/>
        </p:nvCxnSpPr>
        <p:spPr>
          <a:xfrm flipV="1">
            <a:off x="2237616" y="2714211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40" idx="6"/>
            <a:endCxn id="147" idx="2"/>
          </p:cNvCxnSpPr>
          <p:nvPr/>
        </p:nvCxnSpPr>
        <p:spPr>
          <a:xfrm flipV="1">
            <a:off x="2237616" y="3492834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40" idx="6"/>
            <a:endCxn id="145" idx="2"/>
          </p:cNvCxnSpPr>
          <p:nvPr/>
        </p:nvCxnSpPr>
        <p:spPr>
          <a:xfrm flipV="1">
            <a:off x="2237616" y="4329262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0" idx="6"/>
            <a:endCxn id="148" idx="2"/>
          </p:cNvCxnSpPr>
          <p:nvPr/>
        </p:nvCxnSpPr>
        <p:spPr>
          <a:xfrm>
            <a:off x="2237616" y="4704946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0" idx="6"/>
            <a:endCxn id="149" idx="2"/>
          </p:cNvCxnSpPr>
          <p:nvPr/>
        </p:nvCxnSpPr>
        <p:spPr>
          <a:xfrm>
            <a:off x="2237616" y="4704946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43" idx="6"/>
            <a:endCxn id="144" idx="2"/>
          </p:cNvCxnSpPr>
          <p:nvPr/>
        </p:nvCxnSpPr>
        <p:spPr>
          <a:xfrm flipV="1">
            <a:off x="2237616" y="1935588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43" idx="6"/>
            <a:endCxn id="146" idx="2"/>
          </p:cNvCxnSpPr>
          <p:nvPr/>
        </p:nvCxnSpPr>
        <p:spPr>
          <a:xfrm flipV="1">
            <a:off x="2237616" y="2714211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43" idx="6"/>
            <a:endCxn id="147" idx="2"/>
          </p:cNvCxnSpPr>
          <p:nvPr/>
        </p:nvCxnSpPr>
        <p:spPr>
          <a:xfrm flipV="1">
            <a:off x="2237616" y="3492834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43" idx="6"/>
            <a:endCxn id="145" idx="2"/>
          </p:cNvCxnSpPr>
          <p:nvPr/>
        </p:nvCxnSpPr>
        <p:spPr>
          <a:xfrm flipV="1">
            <a:off x="2237616" y="4329262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43" idx="6"/>
            <a:endCxn id="148" idx="2"/>
          </p:cNvCxnSpPr>
          <p:nvPr/>
        </p:nvCxnSpPr>
        <p:spPr>
          <a:xfrm flipV="1">
            <a:off x="2237616" y="5227039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3" idx="6"/>
            <a:endCxn id="149" idx="2"/>
          </p:cNvCxnSpPr>
          <p:nvPr/>
        </p:nvCxnSpPr>
        <p:spPr>
          <a:xfrm>
            <a:off x="2237616" y="5602723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4" idx="6"/>
            <a:endCxn id="151" idx="2"/>
          </p:cNvCxnSpPr>
          <p:nvPr/>
        </p:nvCxnSpPr>
        <p:spPr>
          <a:xfrm>
            <a:off x="3526843" y="1935588"/>
            <a:ext cx="695532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4" idx="6"/>
            <a:endCxn id="152" idx="2"/>
          </p:cNvCxnSpPr>
          <p:nvPr/>
        </p:nvCxnSpPr>
        <p:spPr>
          <a:xfrm>
            <a:off x="3526843" y="1935588"/>
            <a:ext cx="695532" cy="116695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4" idx="6"/>
            <a:endCxn id="150" idx="2"/>
          </p:cNvCxnSpPr>
          <p:nvPr/>
        </p:nvCxnSpPr>
        <p:spPr>
          <a:xfrm>
            <a:off x="3526843" y="1935588"/>
            <a:ext cx="695532" cy="200337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44" idx="6"/>
            <a:endCxn id="153" idx="2"/>
          </p:cNvCxnSpPr>
          <p:nvPr/>
        </p:nvCxnSpPr>
        <p:spPr>
          <a:xfrm>
            <a:off x="3526843" y="1935588"/>
            <a:ext cx="695532" cy="29011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44" idx="6"/>
            <a:endCxn id="154" idx="2"/>
          </p:cNvCxnSpPr>
          <p:nvPr/>
        </p:nvCxnSpPr>
        <p:spPr>
          <a:xfrm>
            <a:off x="3526843" y="1935588"/>
            <a:ext cx="695532" cy="361109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46" idx="6"/>
            <a:endCxn id="151" idx="2"/>
          </p:cNvCxnSpPr>
          <p:nvPr/>
        </p:nvCxnSpPr>
        <p:spPr>
          <a:xfrm flipV="1">
            <a:off x="3564057" y="2323915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46" idx="6"/>
            <a:endCxn id="152" idx="2"/>
          </p:cNvCxnSpPr>
          <p:nvPr/>
        </p:nvCxnSpPr>
        <p:spPr>
          <a:xfrm>
            <a:off x="3564057" y="2714211"/>
            <a:ext cx="658318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46" idx="6"/>
            <a:endCxn id="150" idx="2"/>
          </p:cNvCxnSpPr>
          <p:nvPr/>
        </p:nvCxnSpPr>
        <p:spPr>
          <a:xfrm>
            <a:off x="3564057" y="2714211"/>
            <a:ext cx="658318" cy="12247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46" idx="6"/>
            <a:endCxn id="153" idx="2"/>
          </p:cNvCxnSpPr>
          <p:nvPr/>
        </p:nvCxnSpPr>
        <p:spPr>
          <a:xfrm>
            <a:off x="3564057" y="2714211"/>
            <a:ext cx="658318" cy="21225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46" idx="6"/>
            <a:endCxn id="154" idx="2"/>
          </p:cNvCxnSpPr>
          <p:nvPr/>
        </p:nvCxnSpPr>
        <p:spPr>
          <a:xfrm>
            <a:off x="3564057" y="2714211"/>
            <a:ext cx="658318" cy="283246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47" idx="6"/>
            <a:endCxn id="151" idx="2"/>
          </p:cNvCxnSpPr>
          <p:nvPr/>
        </p:nvCxnSpPr>
        <p:spPr>
          <a:xfrm flipV="1">
            <a:off x="3564057" y="2323915"/>
            <a:ext cx="658318" cy="116891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47" idx="6"/>
            <a:endCxn id="152" idx="2"/>
          </p:cNvCxnSpPr>
          <p:nvPr/>
        </p:nvCxnSpPr>
        <p:spPr>
          <a:xfrm flipV="1">
            <a:off x="3564057" y="3102538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47" idx="6"/>
            <a:endCxn id="150" idx="2"/>
          </p:cNvCxnSpPr>
          <p:nvPr/>
        </p:nvCxnSpPr>
        <p:spPr>
          <a:xfrm>
            <a:off x="3564057" y="3492834"/>
            <a:ext cx="658318" cy="4461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47" idx="6"/>
            <a:endCxn id="153" idx="2"/>
          </p:cNvCxnSpPr>
          <p:nvPr/>
        </p:nvCxnSpPr>
        <p:spPr>
          <a:xfrm>
            <a:off x="3564057" y="3492834"/>
            <a:ext cx="658318" cy="134390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47" idx="6"/>
            <a:endCxn id="154" idx="2"/>
          </p:cNvCxnSpPr>
          <p:nvPr/>
        </p:nvCxnSpPr>
        <p:spPr>
          <a:xfrm>
            <a:off x="3564057" y="3492834"/>
            <a:ext cx="658318" cy="205384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5" idx="6"/>
            <a:endCxn id="151" idx="2"/>
          </p:cNvCxnSpPr>
          <p:nvPr/>
        </p:nvCxnSpPr>
        <p:spPr>
          <a:xfrm flipV="1">
            <a:off x="3564057" y="2323915"/>
            <a:ext cx="658318" cy="200534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5" idx="6"/>
            <a:endCxn id="152" idx="2"/>
          </p:cNvCxnSpPr>
          <p:nvPr/>
        </p:nvCxnSpPr>
        <p:spPr>
          <a:xfrm flipV="1">
            <a:off x="3564057" y="3102538"/>
            <a:ext cx="658318" cy="12267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45" idx="6"/>
            <a:endCxn id="150" idx="2"/>
          </p:cNvCxnSpPr>
          <p:nvPr/>
        </p:nvCxnSpPr>
        <p:spPr>
          <a:xfrm flipV="1">
            <a:off x="3564057" y="3938966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45" idx="6"/>
            <a:endCxn id="153" idx="2"/>
          </p:cNvCxnSpPr>
          <p:nvPr/>
        </p:nvCxnSpPr>
        <p:spPr>
          <a:xfrm>
            <a:off x="3564057" y="4329262"/>
            <a:ext cx="658318" cy="50748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45" idx="6"/>
            <a:endCxn id="154" idx="2"/>
          </p:cNvCxnSpPr>
          <p:nvPr/>
        </p:nvCxnSpPr>
        <p:spPr>
          <a:xfrm>
            <a:off x="3564057" y="4329262"/>
            <a:ext cx="658318" cy="121741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48" idx="6"/>
            <a:endCxn id="151" idx="2"/>
          </p:cNvCxnSpPr>
          <p:nvPr/>
        </p:nvCxnSpPr>
        <p:spPr>
          <a:xfrm flipV="1">
            <a:off x="3564057" y="2323915"/>
            <a:ext cx="658318" cy="29031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8" idx="6"/>
            <a:endCxn id="152" idx="2"/>
          </p:cNvCxnSpPr>
          <p:nvPr/>
        </p:nvCxnSpPr>
        <p:spPr>
          <a:xfrm flipV="1">
            <a:off x="3564057" y="3102538"/>
            <a:ext cx="658318" cy="212450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48" idx="6"/>
            <a:endCxn id="150" idx="2"/>
          </p:cNvCxnSpPr>
          <p:nvPr/>
        </p:nvCxnSpPr>
        <p:spPr>
          <a:xfrm flipV="1">
            <a:off x="3564057" y="3938966"/>
            <a:ext cx="658318" cy="128807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48" idx="6"/>
            <a:endCxn id="153" idx="2"/>
          </p:cNvCxnSpPr>
          <p:nvPr/>
        </p:nvCxnSpPr>
        <p:spPr>
          <a:xfrm flipV="1">
            <a:off x="3564057" y="4836743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8" idx="6"/>
            <a:endCxn id="154" idx="2"/>
          </p:cNvCxnSpPr>
          <p:nvPr/>
        </p:nvCxnSpPr>
        <p:spPr>
          <a:xfrm>
            <a:off x="3564057" y="5227039"/>
            <a:ext cx="658318" cy="31963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49" idx="6"/>
            <a:endCxn id="151" idx="2"/>
          </p:cNvCxnSpPr>
          <p:nvPr/>
        </p:nvCxnSpPr>
        <p:spPr>
          <a:xfrm flipV="1">
            <a:off x="3564057" y="2323915"/>
            <a:ext cx="658318" cy="361305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49" idx="6"/>
            <a:endCxn id="150" idx="2"/>
          </p:cNvCxnSpPr>
          <p:nvPr/>
        </p:nvCxnSpPr>
        <p:spPr>
          <a:xfrm flipV="1">
            <a:off x="3564057" y="3938966"/>
            <a:ext cx="658318" cy="199800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49" idx="6"/>
            <a:endCxn id="153" idx="2"/>
          </p:cNvCxnSpPr>
          <p:nvPr/>
        </p:nvCxnSpPr>
        <p:spPr>
          <a:xfrm flipV="1">
            <a:off x="3564057" y="4836743"/>
            <a:ext cx="658318" cy="110023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49" idx="6"/>
            <a:endCxn id="154" idx="2"/>
          </p:cNvCxnSpPr>
          <p:nvPr/>
        </p:nvCxnSpPr>
        <p:spPr>
          <a:xfrm flipV="1">
            <a:off x="3564057" y="5546678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51" idx="6"/>
            <a:endCxn id="156" idx="2"/>
          </p:cNvCxnSpPr>
          <p:nvPr/>
        </p:nvCxnSpPr>
        <p:spPr>
          <a:xfrm>
            <a:off x="4633501" y="2323915"/>
            <a:ext cx="695533" cy="118960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52" idx="6"/>
            <a:endCxn id="156" idx="2"/>
          </p:cNvCxnSpPr>
          <p:nvPr/>
        </p:nvCxnSpPr>
        <p:spPr>
          <a:xfrm>
            <a:off x="4633501" y="3102538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50" idx="6"/>
            <a:endCxn id="156" idx="2"/>
          </p:cNvCxnSpPr>
          <p:nvPr/>
        </p:nvCxnSpPr>
        <p:spPr>
          <a:xfrm flipV="1">
            <a:off x="4633501" y="3513516"/>
            <a:ext cx="695533" cy="42545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53" idx="6"/>
            <a:endCxn id="156" idx="2"/>
          </p:cNvCxnSpPr>
          <p:nvPr/>
        </p:nvCxnSpPr>
        <p:spPr>
          <a:xfrm flipV="1">
            <a:off x="4633501" y="3513516"/>
            <a:ext cx="695533" cy="132322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54" idx="6"/>
            <a:endCxn id="156" idx="2"/>
          </p:cNvCxnSpPr>
          <p:nvPr/>
        </p:nvCxnSpPr>
        <p:spPr>
          <a:xfrm flipV="1">
            <a:off x="4633501" y="3513516"/>
            <a:ext cx="695533" cy="203316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51" idx="6"/>
            <a:endCxn id="155" idx="2"/>
          </p:cNvCxnSpPr>
          <p:nvPr/>
        </p:nvCxnSpPr>
        <p:spPr>
          <a:xfrm>
            <a:off x="4633501" y="2323915"/>
            <a:ext cx="695533" cy="202602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50" idx="6"/>
            <a:endCxn id="155" idx="2"/>
          </p:cNvCxnSpPr>
          <p:nvPr/>
        </p:nvCxnSpPr>
        <p:spPr>
          <a:xfrm>
            <a:off x="4633501" y="3938966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53" idx="6"/>
            <a:endCxn id="155" idx="2"/>
          </p:cNvCxnSpPr>
          <p:nvPr/>
        </p:nvCxnSpPr>
        <p:spPr>
          <a:xfrm flipV="1">
            <a:off x="4633501" y="4349944"/>
            <a:ext cx="695533" cy="48679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54" idx="6"/>
            <a:endCxn id="155" idx="2"/>
          </p:cNvCxnSpPr>
          <p:nvPr/>
        </p:nvCxnSpPr>
        <p:spPr>
          <a:xfrm flipV="1">
            <a:off x="4633501" y="4349944"/>
            <a:ext cx="695533" cy="119673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5959943" y="3325674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26" name="Rectangle 225"/>
          <p:cNvSpPr/>
          <p:nvPr/>
        </p:nvSpPr>
        <p:spPr>
          <a:xfrm>
            <a:off x="5959941" y="4162397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227" name="Straight Arrow Connector 226"/>
          <p:cNvCxnSpPr>
            <a:stCxn id="156" idx="6"/>
            <a:endCxn id="225" idx="1"/>
          </p:cNvCxnSpPr>
          <p:nvPr/>
        </p:nvCxnSpPr>
        <p:spPr>
          <a:xfrm>
            <a:off x="5740160" y="351351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155" idx="6"/>
            <a:endCxn id="226" idx="1"/>
          </p:cNvCxnSpPr>
          <p:nvPr/>
        </p:nvCxnSpPr>
        <p:spPr>
          <a:xfrm>
            <a:off x="5740160" y="4349944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569493" y="2311272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606707" y="3089895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1606707" y="3861430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1606707" y="470494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606707" y="5602723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119661" y="2037449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1110858" y="2816072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05303" y="3575372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01485" y="4423961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102824" y="5292957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4</a:t>
            </a:r>
          </a:p>
        </p:txBody>
      </p:sp>
      <p:cxnSp>
        <p:nvCxnSpPr>
          <p:cNvPr id="239" name="Straight Connector 238"/>
          <p:cNvCxnSpPr>
            <a:stCxn id="152" idx="6"/>
            <a:endCxn id="155" idx="2"/>
          </p:cNvCxnSpPr>
          <p:nvPr/>
        </p:nvCxnSpPr>
        <p:spPr>
          <a:xfrm>
            <a:off x="4633501" y="3102538"/>
            <a:ext cx="695533" cy="124740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Calculate the Hidden Layer Error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88197" y="3760502"/>
                <a:ext cx="5203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97" y="3760502"/>
                <a:ext cx="5203804" cy="461665"/>
              </a:xfrm>
              <a:prstGeom prst="rect">
                <a:avLst/>
              </a:prstGeom>
              <a:blipFill>
                <a:blip r:embed="rId3"/>
                <a:stretch>
                  <a:fillRect l="-351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/>
          <p:cNvSpPr/>
          <p:nvPr/>
        </p:nvSpPr>
        <p:spPr>
          <a:xfrm>
            <a:off x="1616432" y="2056522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653646" y="445019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53646" y="283514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653646" y="3613768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53646" y="5347973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942873" y="168083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980087" y="407451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980087" y="2459461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980087" y="323808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980087" y="4972289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980087" y="568222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049531" y="368421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049531" y="206916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049531" y="284778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049531" y="458199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049531" y="529192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156190" y="409519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156190" y="325876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17" idx="6"/>
            <a:endCxn id="131" idx="2"/>
          </p:cNvCxnSpPr>
          <p:nvPr/>
        </p:nvCxnSpPr>
        <p:spPr>
          <a:xfrm flipV="1">
            <a:off x="2027558" y="1868680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33" idx="2"/>
          </p:cNvCxnSpPr>
          <p:nvPr/>
        </p:nvCxnSpPr>
        <p:spPr>
          <a:xfrm>
            <a:off x="2064772" y="2229089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7" idx="6"/>
            <a:endCxn id="134" idx="2"/>
          </p:cNvCxnSpPr>
          <p:nvPr/>
        </p:nvCxnSpPr>
        <p:spPr>
          <a:xfrm>
            <a:off x="2027558" y="2244364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7" idx="6"/>
            <a:endCxn id="132" idx="2"/>
          </p:cNvCxnSpPr>
          <p:nvPr/>
        </p:nvCxnSpPr>
        <p:spPr>
          <a:xfrm>
            <a:off x="2027558" y="2244364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17" idx="6"/>
            <a:endCxn id="135" idx="2"/>
          </p:cNvCxnSpPr>
          <p:nvPr/>
        </p:nvCxnSpPr>
        <p:spPr>
          <a:xfrm>
            <a:off x="2027558" y="2244364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7" idx="6"/>
            <a:endCxn id="136" idx="2"/>
          </p:cNvCxnSpPr>
          <p:nvPr/>
        </p:nvCxnSpPr>
        <p:spPr>
          <a:xfrm>
            <a:off x="2027558" y="2244364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8" idx="6"/>
            <a:endCxn id="131" idx="2"/>
          </p:cNvCxnSpPr>
          <p:nvPr/>
        </p:nvCxnSpPr>
        <p:spPr>
          <a:xfrm flipV="1">
            <a:off x="2064772" y="1868680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8" idx="6"/>
            <a:endCxn id="133" idx="2"/>
          </p:cNvCxnSpPr>
          <p:nvPr/>
        </p:nvCxnSpPr>
        <p:spPr>
          <a:xfrm flipV="1">
            <a:off x="2064772" y="2647303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8" idx="6"/>
            <a:endCxn id="134" idx="2"/>
          </p:cNvCxnSpPr>
          <p:nvPr/>
        </p:nvCxnSpPr>
        <p:spPr>
          <a:xfrm>
            <a:off x="2064772" y="3022987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8" idx="6"/>
            <a:endCxn id="132" idx="2"/>
          </p:cNvCxnSpPr>
          <p:nvPr/>
        </p:nvCxnSpPr>
        <p:spPr>
          <a:xfrm>
            <a:off x="2064772" y="3022987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6"/>
            <a:endCxn id="135" idx="2"/>
          </p:cNvCxnSpPr>
          <p:nvPr/>
        </p:nvCxnSpPr>
        <p:spPr>
          <a:xfrm>
            <a:off x="2064772" y="3022987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8" idx="6"/>
            <a:endCxn id="136" idx="2"/>
          </p:cNvCxnSpPr>
          <p:nvPr/>
        </p:nvCxnSpPr>
        <p:spPr>
          <a:xfrm>
            <a:off x="2064772" y="3022987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9" idx="6"/>
            <a:endCxn id="131" idx="2"/>
          </p:cNvCxnSpPr>
          <p:nvPr/>
        </p:nvCxnSpPr>
        <p:spPr>
          <a:xfrm flipV="1">
            <a:off x="2064772" y="1868680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9" idx="6"/>
            <a:endCxn id="133" idx="2"/>
          </p:cNvCxnSpPr>
          <p:nvPr/>
        </p:nvCxnSpPr>
        <p:spPr>
          <a:xfrm flipV="1">
            <a:off x="2064772" y="2647303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29" idx="6"/>
            <a:endCxn id="134" idx="2"/>
          </p:cNvCxnSpPr>
          <p:nvPr/>
        </p:nvCxnSpPr>
        <p:spPr>
          <a:xfrm flipV="1">
            <a:off x="2064772" y="3425926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9" idx="6"/>
            <a:endCxn id="132" idx="2"/>
          </p:cNvCxnSpPr>
          <p:nvPr/>
        </p:nvCxnSpPr>
        <p:spPr>
          <a:xfrm>
            <a:off x="2064772" y="3801610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9" idx="6"/>
            <a:endCxn id="135" idx="2"/>
          </p:cNvCxnSpPr>
          <p:nvPr/>
        </p:nvCxnSpPr>
        <p:spPr>
          <a:xfrm>
            <a:off x="2064772" y="3801610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9" idx="6"/>
            <a:endCxn id="136" idx="2"/>
          </p:cNvCxnSpPr>
          <p:nvPr/>
        </p:nvCxnSpPr>
        <p:spPr>
          <a:xfrm>
            <a:off x="2064772" y="3801610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7" idx="6"/>
            <a:endCxn id="131" idx="2"/>
          </p:cNvCxnSpPr>
          <p:nvPr/>
        </p:nvCxnSpPr>
        <p:spPr>
          <a:xfrm flipV="1">
            <a:off x="2064772" y="1868680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7" idx="6"/>
            <a:endCxn id="133" idx="2"/>
          </p:cNvCxnSpPr>
          <p:nvPr/>
        </p:nvCxnSpPr>
        <p:spPr>
          <a:xfrm flipV="1">
            <a:off x="2064772" y="2647303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27" idx="6"/>
            <a:endCxn id="134" idx="2"/>
          </p:cNvCxnSpPr>
          <p:nvPr/>
        </p:nvCxnSpPr>
        <p:spPr>
          <a:xfrm flipV="1">
            <a:off x="2064772" y="3425926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7" idx="6"/>
            <a:endCxn id="132" idx="2"/>
          </p:cNvCxnSpPr>
          <p:nvPr/>
        </p:nvCxnSpPr>
        <p:spPr>
          <a:xfrm flipV="1">
            <a:off x="2064772" y="4262354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27" idx="6"/>
            <a:endCxn id="135" idx="2"/>
          </p:cNvCxnSpPr>
          <p:nvPr/>
        </p:nvCxnSpPr>
        <p:spPr>
          <a:xfrm>
            <a:off x="2064772" y="4638038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7" idx="6"/>
            <a:endCxn id="136" idx="2"/>
          </p:cNvCxnSpPr>
          <p:nvPr/>
        </p:nvCxnSpPr>
        <p:spPr>
          <a:xfrm>
            <a:off x="2064772" y="4638038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30" idx="6"/>
            <a:endCxn id="131" idx="2"/>
          </p:cNvCxnSpPr>
          <p:nvPr/>
        </p:nvCxnSpPr>
        <p:spPr>
          <a:xfrm flipV="1">
            <a:off x="2064772" y="1868680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30" idx="6"/>
            <a:endCxn id="133" idx="2"/>
          </p:cNvCxnSpPr>
          <p:nvPr/>
        </p:nvCxnSpPr>
        <p:spPr>
          <a:xfrm flipV="1">
            <a:off x="2064772" y="2647303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0" idx="6"/>
            <a:endCxn id="134" idx="2"/>
          </p:cNvCxnSpPr>
          <p:nvPr/>
        </p:nvCxnSpPr>
        <p:spPr>
          <a:xfrm flipV="1">
            <a:off x="2064772" y="3425926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0" idx="6"/>
            <a:endCxn id="132" idx="2"/>
          </p:cNvCxnSpPr>
          <p:nvPr/>
        </p:nvCxnSpPr>
        <p:spPr>
          <a:xfrm flipV="1">
            <a:off x="2064772" y="4262354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30" idx="6"/>
            <a:endCxn id="135" idx="2"/>
          </p:cNvCxnSpPr>
          <p:nvPr/>
        </p:nvCxnSpPr>
        <p:spPr>
          <a:xfrm flipV="1">
            <a:off x="2064772" y="5160131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30" idx="6"/>
            <a:endCxn id="136" idx="2"/>
          </p:cNvCxnSpPr>
          <p:nvPr/>
        </p:nvCxnSpPr>
        <p:spPr>
          <a:xfrm>
            <a:off x="2064772" y="5535815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1" idx="6"/>
            <a:endCxn id="138" idx="2"/>
          </p:cNvCxnSpPr>
          <p:nvPr/>
        </p:nvCxnSpPr>
        <p:spPr>
          <a:xfrm>
            <a:off x="3353999" y="1868680"/>
            <a:ext cx="695532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31" idx="6"/>
            <a:endCxn id="139" idx="2"/>
          </p:cNvCxnSpPr>
          <p:nvPr/>
        </p:nvCxnSpPr>
        <p:spPr>
          <a:xfrm>
            <a:off x="3353999" y="1868680"/>
            <a:ext cx="695532" cy="116695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31" idx="6"/>
            <a:endCxn id="137" idx="2"/>
          </p:cNvCxnSpPr>
          <p:nvPr/>
        </p:nvCxnSpPr>
        <p:spPr>
          <a:xfrm>
            <a:off x="3353999" y="1868680"/>
            <a:ext cx="695532" cy="200337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6"/>
            <a:endCxn id="140" idx="2"/>
          </p:cNvCxnSpPr>
          <p:nvPr/>
        </p:nvCxnSpPr>
        <p:spPr>
          <a:xfrm>
            <a:off x="3353999" y="1868680"/>
            <a:ext cx="695532" cy="29011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31" idx="6"/>
            <a:endCxn id="141" idx="2"/>
          </p:cNvCxnSpPr>
          <p:nvPr/>
        </p:nvCxnSpPr>
        <p:spPr>
          <a:xfrm>
            <a:off x="3353999" y="1868680"/>
            <a:ext cx="695532" cy="361109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3" idx="6"/>
            <a:endCxn id="138" idx="2"/>
          </p:cNvCxnSpPr>
          <p:nvPr/>
        </p:nvCxnSpPr>
        <p:spPr>
          <a:xfrm flipV="1">
            <a:off x="3391213" y="2257007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33" idx="6"/>
            <a:endCxn id="139" idx="2"/>
          </p:cNvCxnSpPr>
          <p:nvPr/>
        </p:nvCxnSpPr>
        <p:spPr>
          <a:xfrm>
            <a:off x="3391213" y="2647303"/>
            <a:ext cx="658318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3" idx="6"/>
            <a:endCxn id="137" idx="2"/>
          </p:cNvCxnSpPr>
          <p:nvPr/>
        </p:nvCxnSpPr>
        <p:spPr>
          <a:xfrm>
            <a:off x="3391213" y="2647303"/>
            <a:ext cx="658318" cy="12247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33" idx="6"/>
            <a:endCxn id="140" idx="2"/>
          </p:cNvCxnSpPr>
          <p:nvPr/>
        </p:nvCxnSpPr>
        <p:spPr>
          <a:xfrm>
            <a:off x="3391213" y="2647303"/>
            <a:ext cx="658318" cy="21225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3" idx="6"/>
            <a:endCxn id="141" idx="2"/>
          </p:cNvCxnSpPr>
          <p:nvPr/>
        </p:nvCxnSpPr>
        <p:spPr>
          <a:xfrm>
            <a:off x="3391213" y="2647303"/>
            <a:ext cx="658318" cy="283246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34" idx="6"/>
            <a:endCxn id="138" idx="2"/>
          </p:cNvCxnSpPr>
          <p:nvPr/>
        </p:nvCxnSpPr>
        <p:spPr>
          <a:xfrm flipV="1">
            <a:off x="3391213" y="2257007"/>
            <a:ext cx="658318" cy="116891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4" idx="6"/>
            <a:endCxn id="139" idx="2"/>
          </p:cNvCxnSpPr>
          <p:nvPr/>
        </p:nvCxnSpPr>
        <p:spPr>
          <a:xfrm flipV="1">
            <a:off x="3391213" y="3035630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4" idx="6"/>
            <a:endCxn id="137" idx="2"/>
          </p:cNvCxnSpPr>
          <p:nvPr/>
        </p:nvCxnSpPr>
        <p:spPr>
          <a:xfrm>
            <a:off x="3391213" y="3425926"/>
            <a:ext cx="658318" cy="4461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4" idx="6"/>
            <a:endCxn id="140" idx="2"/>
          </p:cNvCxnSpPr>
          <p:nvPr/>
        </p:nvCxnSpPr>
        <p:spPr>
          <a:xfrm>
            <a:off x="3391213" y="3425926"/>
            <a:ext cx="658318" cy="134390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4" idx="6"/>
            <a:endCxn id="141" idx="2"/>
          </p:cNvCxnSpPr>
          <p:nvPr/>
        </p:nvCxnSpPr>
        <p:spPr>
          <a:xfrm>
            <a:off x="3391213" y="3425926"/>
            <a:ext cx="658318" cy="205384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2" idx="6"/>
            <a:endCxn id="138" idx="2"/>
          </p:cNvCxnSpPr>
          <p:nvPr/>
        </p:nvCxnSpPr>
        <p:spPr>
          <a:xfrm flipV="1">
            <a:off x="3391213" y="2257007"/>
            <a:ext cx="658318" cy="200534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32" idx="6"/>
            <a:endCxn id="139" idx="2"/>
          </p:cNvCxnSpPr>
          <p:nvPr/>
        </p:nvCxnSpPr>
        <p:spPr>
          <a:xfrm flipV="1">
            <a:off x="3391213" y="3035630"/>
            <a:ext cx="658318" cy="12267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32" idx="6"/>
            <a:endCxn id="137" idx="2"/>
          </p:cNvCxnSpPr>
          <p:nvPr/>
        </p:nvCxnSpPr>
        <p:spPr>
          <a:xfrm flipV="1">
            <a:off x="3391213" y="3872058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6"/>
            <a:endCxn id="140" idx="2"/>
          </p:cNvCxnSpPr>
          <p:nvPr/>
        </p:nvCxnSpPr>
        <p:spPr>
          <a:xfrm>
            <a:off x="3391213" y="4262354"/>
            <a:ext cx="658318" cy="50748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32" idx="6"/>
            <a:endCxn id="141" idx="2"/>
          </p:cNvCxnSpPr>
          <p:nvPr/>
        </p:nvCxnSpPr>
        <p:spPr>
          <a:xfrm>
            <a:off x="3391213" y="4262354"/>
            <a:ext cx="658318" cy="121741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35" idx="6"/>
            <a:endCxn id="138" idx="2"/>
          </p:cNvCxnSpPr>
          <p:nvPr/>
        </p:nvCxnSpPr>
        <p:spPr>
          <a:xfrm flipV="1">
            <a:off x="3391213" y="2257007"/>
            <a:ext cx="658318" cy="29031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5" idx="6"/>
            <a:endCxn id="139" idx="2"/>
          </p:cNvCxnSpPr>
          <p:nvPr/>
        </p:nvCxnSpPr>
        <p:spPr>
          <a:xfrm flipV="1">
            <a:off x="3391213" y="3035630"/>
            <a:ext cx="658318" cy="212450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35" idx="6"/>
            <a:endCxn id="137" idx="2"/>
          </p:cNvCxnSpPr>
          <p:nvPr/>
        </p:nvCxnSpPr>
        <p:spPr>
          <a:xfrm flipV="1">
            <a:off x="3391213" y="3872058"/>
            <a:ext cx="658318" cy="128807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35" idx="6"/>
            <a:endCxn id="140" idx="2"/>
          </p:cNvCxnSpPr>
          <p:nvPr/>
        </p:nvCxnSpPr>
        <p:spPr>
          <a:xfrm flipV="1">
            <a:off x="3391213" y="4769835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5" idx="6"/>
            <a:endCxn id="141" idx="2"/>
          </p:cNvCxnSpPr>
          <p:nvPr/>
        </p:nvCxnSpPr>
        <p:spPr>
          <a:xfrm>
            <a:off x="3391213" y="5160131"/>
            <a:ext cx="658318" cy="31963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36" idx="6"/>
            <a:endCxn id="138" idx="2"/>
          </p:cNvCxnSpPr>
          <p:nvPr/>
        </p:nvCxnSpPr>
        <p:spPr>
          <a:xfrm flipV="1">
            <a:off x="3391213" y="2257007"/>
            <a:ext cx="658318" cy="361305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36" idx="6"/>
            <a:endCxn id="137" idx="2"/>
          </p:cNvCxnSpPr>
          <p:nvPr/>
        </p:nvCxnSpPr>
        <p:spPr>
          <a:xfrm flipV="1">
            <a:off x="3391213" y="3872058"/>
            <a:ext cx="658318" cy="199800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6" idx="6"/>
            <a:endCxn id="140" idx="2"/>
          </p:cNvCxnSpPr>
          <p:nvPr/>
        </p:nvCxnSpPr>
        <p:spPr>
          <a:xfrm flipV="1">
            <a:off x="3391213" y="4769835"/>
            <a:ext cx="658318" cy="110023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36" idx="6"/>
            <a:endCxn id="141" idx="2"/>
          </p:cNvCxnSpPr>
          <p:nvPr/>
        </p:nvCxnSpPr>
        <p:spPr>
          <a:xfrm flipV="1">
            <a:off x="3391213" y="5479770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38" idx="6"/>
            <a:endCxn id="143" idx="2"/>
          </p:cNvCxnSpPr>
          <p:nvPr/>
        </p:nvCxnSpPr>
        <p:spPr>
          <a:xfrm>
            <a:off x="4460657" y="2257007"/>
            <a:ext cx="695533" cy="118960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39" idx="6"/>
            <a:endCxn id="143" idx="2"/>
          </p:cNvCxnSpPr>
          <p:nvPr/>
        </p:nvCxnSpPr>
        <p:spPr>
          <a:xfrm>
            <a:off x="4460657" y="3035630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37" idx="6"/>
            <a:endCxn id="143" idx="2"/>
          </p:cNvCxnSpPr>
          <p:nvPr/>
        </p:nvCxnSpPr>
        <p:spPr>
          <a:xfrm flipV="1">
            <a:off x="4460657" y="3446608"/>
            <a:ext cx="695533" cy="42545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40" idx="6"/>
            <a:endCxn id="143" idx="2"/>
          </p:cNvCxnSpPr>
          <p:nvPr/>
        </p:nvCxnSpPr>
        <p:spPr>
          <a:xfrm flipV="1">
            <a:off x="4460657" y="3446608"/>
            <a:ext cx="695533" cy="132322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41" idx="6"/>
            <a:endCxn id="143" idx="2"/>
          </p:cNvCxnSpPr>
          <p:nvPr/>
        </p:nvCxnSpPr>
        <p:spPr>
          <a:xfrm flipV="1">
            <a:off x="4460657" y="3446608"/>
            <a:ext cx="695533" cy="203316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38" idx="6"/>
            <a:endCxn id="142" idx="2"/>
          </p:cNvCxnSpPr>
          <p:nvPr/>
        </p:nvCxnSpPr>
        <p:spPr>
          <a:xfrm>
            <a:off x="4460657" y="2257007"/>
            <a:ext cx="695533" cy="202602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37" idx="6"/>
            <a:endCxn id="142" idx="2"/>
          </p:cNvCxnSpPr>
          <p:nvPr/>
        </p:nvCxnSpPr>
        <p:spPr>
          <a:xfrm>
            <a:off x="4460657" y="3872058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40" idx="6"/>
            <a:endCxn id="142" idx="2"/>
          </p:cNvCxnSpPr>
          <p:nvPr/>
        </p:nvCxnSpPr>
        <p:spPr>
          <a:xfrm flipV="1">
            <a:off x="4460657" y="4283036"/>
            <a:ext cx="695533" cy="48679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1" idx="6"/>
            <a:endCxn id="142" idx="2"/>
          </p:cNvCxnSpPr>
          <p:nvPr/>
        </p:nvCxnSpPr>
        <p:spPr>
          <a:xfrm flipV="1">
            <a:off x="4460657" y="4283036"/>
            <a:ext cx="695533" cy="119673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87099" y="3258766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13" name="Rectangle 212"/>
          <p:cNvSpPr/>
          <p:nvPr/>
        </p:nvSpPr>
        <p:spPr>
          <a:xfrm>
            <a:off x="5787097" y="4095489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214" name="Straight Arrow Connector 213"/>
          <p:cNvCxnSpPr>
            <a:stCxn id="143" idx="6"/>
            <a:endCxn id="212" idx="1"/>
          </p:cNvCxnSpPr>
          <p:nvPr/>
        </p:nvCxnSpPr>
        <p:spPr>
          <a:xfrm>
            <a:off x="5567316" y="344660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2" idx="6"/>
            <a:endCxn id="213" idx="1"/>
          </p:cNvCxnSpPr>
          <p:nvPr/>
        </p:nvCxnSpPr>
        <p:spPr>
          <a:xfrm>
            <a:off x="5567316" y="4283036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1396649" y="2244364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433863" y="302298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433863" y="3794522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433863" y="463803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433863" y="5535815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946817" y="1970541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938014" y="2749164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932459" y="3508464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928641" y="435705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929980" y="5226049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4</a:t>
            </a:r>
          </a:p>
        </p:txBody>
      </p:sp>
      <p:cxnSp>
        <p:nvCxnSpPr>
          <p:cNvPr id="226" name="Straight Connector 225"/>
          <p:cNvCxnSpPr>
            <a:stCxn id="139" idx="6"/>
            <a:endCxn id="142" idx="2"/>
          </p:cNvCxnSpPr>
          <p:nvPr/>
        </p:nvCxnSpPr>
        <p:spPr>
          <a:xfrm>
            <a:off x="4460657" y="3035630"/>
            <a:ext cx="695533" cy="124740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Calculate the Hidden Layer Error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77905" y="3850156"/>
                <a:ext cx="6475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05" y="3850156"/>
                <a:ext cx="64754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/>
          <p:cNvSpPr/>
          <p:nvPr/>
        </p:nvSpPr>
        <p:spPr>
          <a:xfrm>
            <a:off x="801166" y="4238862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01166" y="2623811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01166" y="340243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01166" y="5136639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07825" y="453810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07825" y="3701677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27" idx="6"/>
            <a:endCxn id="132" idx="2"/>
          </p:cNvCxnSpPr>
          <p:nvPr/>
        </p:nvCxnSpPr>
        <p:spPr>
          <a:xfrm>
            <a:off x="1212292" y="2811653"/>
            <a:ext cx="695533" cy="1077866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6"/>
            <a:endCxn id="132" idx="2"/>
          </p:cNvCxnSpPr>
          <p:nvPr/>
        </p:nvCxnSpPr>
        <p:spPr>
          <a:xfrm>
            <a:off x="1212292" y="3590276"/>
            <a:ext cx="695533" cy="299243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7" idx="6"/>
            <a:endCxn id="132" idx="2"/>
          </p:cNvCxnSpPr>
          <p:nvPr/>
        </p:nvCxnSpPr>
        <p:spPr>
          <a:xfrm flipV="1">
            <a:off x="1212292" y="3889519"/>
            <a:ext cx="695533" cy="537185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9" idx="6"/>
            <a:endCxn id="132" idx="2"/>
          </p:cNvCxnSpPr>
          <p:nvPr/>
        </p:nvCxnSpPr>
        <p:spPr>
          <a:xfrm flipV="1">
            <a:off x="1212292" y="3889519"/>
            <a:ext cx="695533" cy="1434962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6"/>
            <a:endCxn id="131" idx="2"/>
          </p:cNvCxnSpPr>
          <p:nvPr/>
        </p:nvCxnSpPr>
        <p:spPr>
          <a:xfrm>
            <a:off x="1212292" y="2811653"/>
            <a:ext cx="695533" cy="1914294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7" idx="6"/>
            <a:endCxn id="131" idx="2"/>
          </p:cNvCxnSpPr>
          <p:nvPr/>
        </p:nvCxnSpPr>
        <p:spPr>
          <a:xfrm>
            <a:off x="1212292" y="4426704"/>
            <a:ext cx="695533" cy="299243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9" idx="6"/>
            <a:endCxn id="131" idx="2"/>
          </p:cNvCxnSpPr>
          <p:nvPr/>
        </p:nvCxnSpPr>
        <p:spPr>
          <a:xfrm flipV="1">
            <a:off x="1212292" y="4725947"/>
            <a:ext cx="695533" cy="598534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38734" y="3701677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45" name="Rectangle 144"/>
          <p:cNvSpPr/>
          <p:nvPr/>
        </p:nvSpPr>
        <p:spPr>
          <a:xfrm>
            <a:off x="2538732" y="4538400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146" name="Straight Arrow Connector 145"/>
          <p:cNvCxnSpPr>
            <a:stCxn id="132" idx="6"/>
            <a:endCxn id="144" idx="1"/>
          </p:cNvCxnSpPr>
          <p:nvPr/>
        </p:nvCxnSpPr>
        <p:spPr>
          <a:xfrm>
            <a:off x="2318951" y="3889519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1" idx="6"/>
            <a:endCxn id="145" idx="1"/>
          </p:cNvCxnSpPr>
          <p:nvPr/>
        </p:nvCxnSpPr>
        <p:spPr>
          <a:xfrm>
            <a:off x="2318951" y="4725947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0911" y="3209483"/>
            <a:ext cx="8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61640" y="1601656"/>
            <a:ext cx="8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cxnSp>
        <p:nvCxnSpPr>
          <p:cNvPr id="6" name="Straight Connector 5"/>
          <p:cNvCxnSpPr>
            <a:stCxn id="128" idx="6"/>
            <a:endCxn id="131" idx="2"/>
          </p:cNvCxnSpPr>
          <p:nvPr/>
        </p:nvCxnSpPr>
        <p:spPr>
          <a:xfrm>
            <a:off x="1212292" y="3590276"/>
            <a:ext cx="695533" cy="113567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7037" y="3413991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" y="3413991"/>
                <a:ext cx="5593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1840911" y="3693413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11" y="3693413"/>
                <a:ext cx="559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833696" y="4501535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96" y="4501535"/>
                <a:ext cx="559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71002" y="3390994"/>
                <a:ext cx="609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02" y="3390994"/>
                <a:ext cx="6097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 rot="2889955">
                <a:off x="1089624" y="3857256"/>
                <a:ext cx="599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89955">
                <a:off x="1089624" y="3857256"/>
                <a:ext cx="5995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801166" y="5846574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>
            <a:stCxn id="152" idx="6"/>
            <a:endCxn id="131" idx="2"/>
          </p:cNvCxnSpPr>
          <p:nvPr/>
        </p:nvCxnSpPr>
        <p:spPr>
          <a:xfrm flipV="1">
            <a:off x="1212292" y="4725947"/>
            <a:ext cx="695533" cy="1308469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2" idx="6"/>
            <a:endCxn id="132" idx="2"/>
          </p:cNvCxnSpPr>
          <p:nvPr/>
        </p:nvCxnSpPr>
        <p:spPr>
          <a:xfrm flipV="1">
            <a:off x="1212292" y="3889519"/>
            <a:ext cx="695533" cy="2144897"/>
          </a:xfrm>
          <a:prstGeom prst="line">
            <a:avLst/>
          </a:prstGeom>
          <a:ln w="19050"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Calculate the Hidden Layer Error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20705" y="3401176"/>
                <a:ext cx="6475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05" y="3401176"/>
                <a:ext cx="64754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1220526" y="1820967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257740" y="4214641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257740" y="2599590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257740" y="337821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57740" y="5112418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257740" y="5822353"/>
            <a:ext cx="411126" cy="375684"/>
          </a:xfrm>
          <a:prstGeom prst="ellipse">
            <a:avLst/>
          </a:prstGeom>
          <a:solidFill>
            <a:srgbClr val="F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327184" y="382707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327184" y="221202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327184" y="299065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27184" y="472485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7184" y="543479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82" idx="6"/>
            <a:endCxn id="90" idx="2"/>
          </p:cNvCxnSpPr>
          <p:nvPr/>
        </p:nvCxnSpPr>
        <p:spPr>
          <a:xfrm>
            <a:off x="1631652" y="2008809"/>
            <a:ext cx="695532" cy="391060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6"/>
            <a:endCxn id="91" idx="2"/>
          </p:cNvCxnSpPr>
          <p:nvPr/>
        </p:nvCxnSpPr>
        <p:spPr>
          <a:xfrm>
            <a:off x="1631652" y="2008809"/>
            <a:ext cx="695532" cy="116968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6"/>
            <a:endCxn id="89" idx="2"/>
          </p:cNvCxnSpPr>
          <p:nvPr/>
        </p:nvCxnSpPr>
        <p:spPr>
          <a:xfrm>
            <a:off x="1631652" y="2008809"/>
            <a:ext cx="695532" cy="2006111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6"/>
            <a:endCxn id="92" idx="1"/>
          </p:cNvCxnSpPr>
          <p:nvPr/>
        </p:nvCxnSpPr>
        <p:spPr>
          <a:xfrm>
            <a:off x="1631652" y="2008809"/>
            <a:ext cx="755740" cy="2771064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2" idx="6"/>
            <a:endCxn id="93" idx="2"/>
          </p:cNvCxnSpPr>
          <p:nvPr/>
        </p:nvCxnSpPr>
        <p:spPr>
          <a:xfrm>
            <a:off x="1631652" y="2008809"/>
            <a:ext cx="695532" cy="361382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769084" y="2366420"/>
            <a:ext cx="658318" cy="38756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6"/>
            <a:endCxn id="91" idx="2"/>
          </p:cNvCxnSpPr>
          <p:nvPr/>
        </p:nvCxnSpPr>
        <p:spPr>
          <a:xfrm>
            <a:off x="1668866" y="2787432"/>
            <a:ext cx="658318" cy="391060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4" idx="6"/>
            <a:endCxn id="89" idx="2"/>
          </p:cNvCxnSpPr>
          <p:nvPr/>
        </p:nvCxnSpPr>
        <p:spPr>
          <a:xfrm>
            <a:off x="1668866" y="2787432"/>
            <a:ext cx="658318" cy="1227488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4" idx="6"/>
            <a:endCxn id="92" idx="2"/>
          </p:cNvCxnSpPr>
          <p:nvPr/>
        </p:nvCxnSpPr>
        <p:spPr>
          <a:xfrm>
            <a:off x="1668866" y="2787432"/>
            <a:ext cx="658318" cy="2125265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4" idx="6"/>
            <a:endCxn id="93" idx="2"/>
          </p:cNvCxnSpPr>
          <p:nvPr/>
        </p:nvCxnSpPr>
        <p:spPr>
          <a:xfrm>
            <a:off x="1668866" y="2787432"/>
            <a:ext cx="658318" cy="2835200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5" idx="6"/>
            <a:endCxn id="90" idx="2"/>
          </p:cNvCxnSpPr>
          <p:nvPr/>
        </p:nvCxnSpPr>
        <p:spPr>
          <a:xfrm flipV="1">
            <a:off x="1668866" y="2399869"/>
            <a:ext cx="658318" cy="116618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5" idx="6"/>
            <a:endCxn id="91" idx="2"/>
          </p:cNvCxnSpPr>
          <p:nvPr/>
        </p:nvCxnSpPr>
        <p:spPr>
          <a:xfrm flipV="1">
            <a:off x="1668866" y="3178492"/>
            <a:ext cx="658318" cy="38756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5" idx="6"/>
            <a:endCxn id="89" idx="2"/>
          </p:cNvCxnSpPr>
          <p:nvPr/>
        </p:nvCxnSpPr>
        <p:spPr>
          <a:xfrm>
            <a:off x="1668866" y="3566055"/>
            <a:ext cx="658318" cy="44886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5" idx="6"/>
            <a:endCxn id="92" idx="2"/>
          </p:cNvCxnSpPr>
          <p:nvPr/>
        </p:nvCxnSpPr>
        <p:spPr>
          <a:xfrm>
            <a:off x="1668866" y="3566055"/>
            <a:ext cx="658318" cy="134664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5" idx="6"/>
            <a:endCxn id="93" idx="2"/>
          </p:cNvCxnSpPr>
          <p:nvPr/>
        </p:nvCxnSpPr>
        <p:spPr>
          <a:xfrm>
            <a:off x="1668866" y="3566055"/>
            <a:ext cx="658318" cy="205657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83" idx="6"/>
            <a:endCxn id="90" idx="2"/>
          </p:cNvCxnSpPr>
          <p:nvPr/>
        </p:nvCxnSpPr>
        <p:spPr>
          <a:xfrm flipV="1">
            <a:off x="1668866" y="2399869"/>
            <a:ext cx="658318" cy="2002614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6"/>
            <a:endCxn id="91" idx="2"/>
          </p:cNvCxnSpPr>
          <p:nvPr/>
        </p:nvCxnSpPr>
        <p:spPr>
          <a:xfrm flipV="1">
            <a:off x="1668866" y="3178492"/>
            <a:ext cx="658318" cy="1223991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3" idx="6"/>
            <a:endCxn id="89" idx="2"/>
          </p:cNvCxnSpPr>
          <p:nvPr/>
        </p:nvCxnSpPr>
        <p:spPr>
          <a:xfrm flipV="1">
            <a:off x="1668866" y="4014920"/>
            <a:ext cx="658318" cy="38756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3" idx="6"/>
            <a:endCxn id="92" idx="2"/>
          </p:cNvCxnSpPr>
          <p:nvPr/>
        </p:nvCxnSpPr>
        <p:spPr>
          <a:xfrm>
            <a:off x="1668866" y="4402483"/>
            <a:ext cx="658318" cy="510214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3" idx="6"/>
            <a:endCxn id="93" idx="2"/>
          </p:cNvCxnSpPr>
          <p:nvPr/>
        </p:nvCxnSpPr>
        <p:spPr>
          <a:xfrm>
            <a:off x="1668866" y="4402483"/>
            <a:ext cx="658318" cy="1220149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6"/>
            <a:endCxn id="90" idx="2"/>
          </p:cNvCxnSpPr>
          <p:nvPr/>
        </p:nvCxnSpPr>
        <p:spPr>
          <a:xfrm flipV="1">
            <a:off x="1668866" y="2399869"/>
            <a:ext cx="658318" cy="2900391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6" idx="6"/>
            <a:endCxn id="91" idx="2"/>
          </p:cNvCxnSpPr>
          <p:nvPr/>
        </p:nvCxnSpPr>
        <p:spPr>
          <a:xfrm flipV="1">
            <a:off x="1668866" y="3178492"/>
            <a:ext cx="658318" cy="2121768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6" idx="6"/>
            <a:endCxn id="89" idx="2"/>
          </p:cNvCxnSpPr>
          <p:nvPr/>
        </p:nvCxnSpPr>
        <p:spPr>
          <a:xfrm flipV="1">
            <a:off x="1668866" y="4014920"/>
            <a:ext cx="658318" cy="1285340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6" idx="6"/>
            <a:endCxn id="92" idx="2"/>
          </p:cNvCxnSpPr>
          <p:nvPr/>
        </p:nvCxnSpPr>
        <p:spPr>
          <a:xfrm flipV="1">
            <a:off x="1668866" y="4912697"/>
            <a:ext cx="658318" cy="38756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6" idx="6"/>
            <a:endCxn id="93" idx="2"/>
          </p:cNvCxnSpPr>
          <p:nvPr/>
        </p:nvCxnSpPr>
        <p:spPr>
          <a:xfrm>
            <a:off x="1668866" y="5300260"/>
            <a:ext cx="658318" cy="322372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7" idx="6"/>
            <a:endCxn id="90" idx="2"/>
          </p:cNvCxnSpPr>
          <p:nvPr/>
        </p:nvCxnSpPr>
        <p:spPr>
          <a:xfrm flipV="1">
            <a:off x="1668866" y="2399869"/>
            <a:ext cx="658318" cy="3610326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87" idx="6"/>
            <a:endCxn id="89" idx="2"/>
          </p:cNvCxnSpPr>
          <p:nvPr/>
        </p:nvCxnSpPr>
        <p:spPr>
          <a:xfrm flipV="1">
            <a:off x="1668866" y="4014920"/>
            <a:ext cx="658318" cy="1995275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7" idx="6"/>
            <a:endCxn id="92" idx="2"/>
          </p:cNvCxnSpPr>
          <p:nvPr/>
        </p:nvCxnSpPr>
        <p:spPr>
          <a:xfrm flipV="1">
            <a:off x="1668866" y="4912697"/>
            <a:ext cx="658318" cy="1097498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7" idx="6"/>
            <a:endCxn id="93" idx="2"/>
          </p:cNvCxnSpPr>
          <p:nvPr/>
        </p:nvCxnSpPr>
        <p:spPr>
          <a:xfrm flipV="1">
            <a:off x="1668866" y="5622632"/>
            <a:ext cx="658318" cy="387563"/>
          </a:xfrm>
          <a:prstGeom prst="line">
            <a:avLst/>
          </a:prstGeom>
          <a:ln>
            <a:solidFill>
              <a:srgbClr val="F0D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8279" y="1359549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Layer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2104937" y="1747786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Layer </a:t>
            </a:r>
            <a:r>
              <a:rPr lang="en-US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1176198" y="3363849"/>
                <a:ext cx="554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98" y="3363849"/>
                <a:ext cx="5540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2283159" y="2200148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9" y="2200148"/>
                <a:ext cx="559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2262166" y="2990329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66" y="2990329"/>
                <a:ext cx="559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2278961" y="3827078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61" y="3827078"/>
                <a:ext cx="5593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2262166" y="4724855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66" y="4724855"/>
                <a:ext cx="559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2266212" y="5410172"/>
                <a:ext cx="559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212" y="5410172"/>
                <a:ext cx="5593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771362" y="2677520"/>
                <a:ext cx="609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62" y="2677520"/>
                <a:ext cx="6097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1808319" y="3141761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19" y="3141761"/>
                <a:ext cx="6049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1825896" y="3638919"/>
                <a:ext cx="609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96" y="3638919"/>
                <a:ext cx="6097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1901640" y="4251372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40" y="4251372"/>
                <a:ext cx="60490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1857522" y="4907699"/>
                <a:ext cx="604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22" y="4907699"/>
                <a:ext cx="60490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Apply the Delta Rule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030671" y="266426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67885" y="5057938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67885" y="3442887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67885" y="4221510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7885" y="595571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57112" y="228858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94326" y="468225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394326" y="306720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94326" y="384582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94326" y="5580031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94326" y="628996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63770" y="429195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3770" y="267690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63770" y="345553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463770" y="518973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63770" y="589967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70429" y="470293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570429" y="3866508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57" idx="6"/>
            <a:endCxn id="62" idx="2"/>
          </p:cNvCxnSpPr>
          <p:nvPr/>
        </p:nvCxnSpPr>
        <p:spPr>
          <a:xfrm flipV="1">
            <a:off x="4441797" y="2476422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4" idx="2"/>
          </p:cNvCxnSpPr>
          <p:nvPr/>
        </p:nvCxnSpPr>
        <p:spPr>
          <a:xfrm>
            <a:off x="4479011" y="2836831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7" idx="6"/>
            <a:endCxn id="65" idx="2"/>
          </p:cNvCxnSpPr>
          <p:nvPr/>
        </p:nvCxnSpPr>
        <p:spPr>
          <a:xfrm>
            <a:off x="4441797" y="2852106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7" idx="6"/>
            <a:endCxn id="63" idx="2"/>
          </p:cNvCxnSpPr>
          <p:nvPr/>
        </p:nvCxnSpPr>
        <p:spPr>
          <a:xfrm>
            <a:off x="4441797" y="2852106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7" idx="6"/>
            <a:endCxn id="66" idx="2"/>
          </p:cNvCxnSpPr>
          <p:nvPr/>
        </p:nvCxnSpPr>
        <p:spPr>
          <a:xfrm>
            <a:off x="4441797" y="2852106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7" idx="6"/>
            <a:endCxn id="67" idx="2"/>
          </p:cNvCxnSpPr>
          <p:nvPr/>
        </p:nvCxnSpPr>
        <p:spPr>
          <a:xfrm>
            <a:off x="4441797" y="2852106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9" idx="6"/>
            <a:endCxn id="62" idx="2"/>
          </p:cNvCxnSpPr>
          <p:nvPr/>
        </p:nvCxnSpPr>
        <p:spPr>
          <a:xfrm flipV="1">
            <a:off x="4479011" y="2476422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6"/>
            <a:endCxn id="64" idx="2"/>
          </p:cNvCxnSpPr>
          <p:nvPr/>
        </p:nvCxnSpPr>
        <p:spPr>
          <a:xfrm flipV="1">
            <a:off x="4479011" y="3255045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9" idx="6"/>
            <a:endCxn id="65" idx="2"/>
          </p:cNvCxnSpPr>
          <p:nvPr/>
        </p:nvCxnSpPr>
        <p:spPr>
          <a:xfrm>
            <a:off x="4479011" y="3630729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6"/>
            <a:endCxn id="63" idx="2"/>
          </p:cNvCxnSpPr>
          <p:nvPr/>
        </p:nvCxnSpPr>
        <p:spPr>
          <a:xfrm>
            <a:off x="4479011" y="3630729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9" idx="6"/>
            <a:endCxn id="66" idx="2"/>
          </p:cNvCxnSpPr>
          <p:nvPr/>
        </p:nvCxnSpPr>
        <p:spPr>
          <a:xfrm>
            <a:off x="4479011" y="3630729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9" idx="6"/>
            <a:endCxn id="67" idx="2"/>
          </p:cNvCxnSpPr>
          <p:nvPr/>
        </p:nvCxnSpPr>
        <p:spPr>
          <a:xfrm>
            <a:off x="4479011" y="3630729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0" idx="6"/>
            <a:endCxn id="62" idx="2"/>
          </p:cNvCxnSpPr>
          <p:nvPr/>
        </p:nvCxnSpPr>
        <p:spPr>
          <a:xfrm flipV="1">
            <a:off x="4479011" y="2476422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0" idx="6"/>
            <a:endCxn id="64" idx="2"/>
          </p:cNvCxnSpPr>
          <p:nvPr/>
        </p:nvCxnSpPr>
        <p:spPr>
          <a:xfrm flipV="1">
            <a:off x="4479011" y="3255045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0" idx="6"/>
            <a:endCxn id="65" idx="2"/>
          </p:cNvCxnSpPr>
          <p:nvPr/>
        </p:nvCxnSpPr>
        <p:spPr>
          <a:xfrm flipV="1">
            <a:off x="4479011" y="4033668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60" idx="6"/>
            <a:endCxn id="63" idx="2"/>
          </p:cNvCxnSpPr>
          <p:nvPr/>
        </p:nvCxnSpPr>
        <p:spPr>
          <a:xfrm>
            <a:off x="4479011" y="4409352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60" idx="6"/>
            <a:endCxn id="66" idx="2"/>
          </p:cNvCxnSpPr>
          <p:nvPr/>
        </p:nvCxnSpPr>
        <p:spPr>
          <a:xfrm>
            <a:off x="4479011" y="4409352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6"/>
            <a:endCxn id="67" idx="2"/>
          </p:cNvCxnSpPr>
          <p:nvPr/>
        </p:nvCxnSpPr>
        <p:spPr>
          <a:xfrm>
            <a:off x="4479011" y="4409352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8" idx="6"/>
            <a:endCxn id="62" idx="2"/>
          </p:cNvCxnSpPr>
          <p:nvPr/>
        </p:nvCxnSpPr>
        <p:spPr>
          <a:xfrm flipV="1">
            <a:off x="4479011" y="2476422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8" idx="6"/>
            <a:endCxn id="64" idx="2"/>
          </p:cNvCxnSpPr>
          <p:nvPr/>
        </p:nvCxnSpPr>
        <p:spPr>
          <a:xfrm flipV="1">
            <a:off x="4479011" y="3255045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6"/>
            <a:endCxn id="65" idx="2"/>
          </p:cNvCxnSpPr>
          <p:nvPr/>
        </p:nvCxnSpPr>
        <p:spPr>
          <a:xfrm flipV="1">
            <a:off x="4479011" y="4033668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58" idx="6"/>
            <a:endCxn id="63" idx="2"/>
          </p:cNvCxnSpPr>
          <p:nvPr/>
        </p:nvCxnSpPr>
        <p:spPr>
          <a:xfrm flipV="1">
            <a:off x="4479011" y="4870096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8" idx="6"/>
            <a:endCxn id="66" idx="2"/>
          </p:cNvCxnSpPr>
          <p:nvPr/>
        </p:nvCxnSpPr>
        <p:spPr>
          <a:xfrm>
            <a:off x="4479011" y="5245780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8" idx="6"/>
            <a:endCxn id="67" idx="2"/>
          </p:cNvCxnSpPr>
          <p:nvPr/>
        </p:nvCxnSpPr>
        <p:spPr>
          <a:xfrm>
            <a:off x="4479011" y="5245780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1" idx="6"/>
            <a:endCxn id="62" idx="2"/>
          </p:cNvCxnSpPr>
          <p:nvPr/>
        </p:nvCxnSpPr>
        <p:spPr>
          <a:xfrm flipV="1">
            <a:off x="4479011" y="2476422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1" idx="6"/>
            <a:endCxn id="64" idx="2"/>
          </p:cNvCxnSpPr>
          <p:nvPr/>
        </p:nvCxnSpPr>
        <p:spPr>
          <a:xfrm flipV="1">
            <a:off x="4479011" y="3255045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1" idx="6"/>
            <a:endCxn id="65" idx="2"/>
          </p:cNvCxnSpPr>
          <p:nvPr/>
        </p:nvCxnSpPr>
        <p:spPr>
          <a:xfrm flipV="1">
            <a:off x="4479011" y="4033668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1" idx="6"/>
            <a:endCxn id="63" idx="2"/>
          </p:cNvCxnSpPr>
          <p:nvPr/>
        </p:nvCxnSpPr>
        <p:spPr>
          <a:xfrm flipV="1">
            <a:off x="4479011" y="4870096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1" idx="6"/>
            <a:endCxn id="66" idx="2"/>
          </p:cNvCxnSpPr>
          <p:nvPr/>
        </p:nvCxnSpPr>
        <p:spPr>
          <a:xfrm flipV="1">
            <a:off x="4479011" y="5767873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1" idx="6"/>
            <a:endCxn id="67" idx="2"/>
          </p:cNvCxnSpPr>
          <p:nvPr/>
        </p:nvCxnSpPr>
        <p:spPr>
          <a:xfrm>
            <a:off x="4479011" y="6143557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2" idx="6"/>
            <a:endCxn id="69" idx="2"/>
          </p:cNvCxnSpPr>
          <p:nvPr/>
        </p:nvCxnSpPr>
        <p:spPr>
          <a:xfrm>
            <a:off x="5768238" y="2476422"/>
            <a:ext cx="695532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62" idx="6"/>
            <a:endCxn id="70" idx="2"/>
          </p:cNvCxnSpPr>
          <p:nvPr/>
        </p:nvCxnSpPr>
        <p:spPr>
          <a:xfrm>
            <a:off x="5768238" y="2476422"/>
            <a:ext cx="695532" cy="116695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2" idx="6"/>
            <a:endCxn id="68" idx="2"/>
          </p:cNvCxnSpPr>
          <p:nvPr/>
        </p:nvCxnSpPr>
        <p:spPr>
          <a:xfrm>
            <a:off x="5768238" y="2476422"/>
            <a:ext cx="695532" cy="200337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62" idx="6"/>
            <a:endCxn id="71" idx="2"/>
          </p:cNvCxnSpPr>
          <p:nvPr/>
        </p:nvCxnSpPr>
        <p:spPr>
          <a:xfrm>
            <a:off x="5768238" y="2476422"/>
            <a:ext cx="695532" cy="29011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2" idx="6"/>
            <a:endCxn id="72" idx="2"/>
          </p:cNvCxnSpPr>
          <p:nvPr/>
        </p:nvCxnSpPr>
        <p:spPr>
          <a:xfrm>
            <a:off x="5768238" y="2476422"/>
            <a:ext cx="695532" cy="361109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64" idx="6"/>
            <a:endCxn id="69" idx="2"/>
          </p:cNvCxnSpPr>
          <p:nvPr/>
        </p:nvCxnSpPr>
        <p:spPr>
          <a:xfrm flipV="1">
            <a:off x="5805452" y="2864749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64" idx="6"/>
            <a:endCxn id="70" idx="2"/>
          </p:cNvCxnSpPr>
          <p:nvPr/>
        </p:nvCxnSpPr>
        <p:spPr>
          <a:xfrm>
            <a:off x="5805452" y="3255045"/>
            <a:ext cx="658318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64" idx="6"/>
            <a:endCxn id="68" idx="2"/>
          </p:cNvCxnSpPr>
          <p:nvPr/>
        </p:nvCxnSpPr>
        <p:spPr>
          <a:xfrm>
            <a:off x="5805452" y="3255045"/>
            <a:ext cx="658318" cy="12247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4" idx="6"/>
            <a:endCxn id="71" idx="2"/>
          </p:cNvCxnSpPr>
          <p:nvPr/>
        </p:nvCxnSpPr>
        <p:spPr>
          <a:xfrm>
            <a:off x="5805452" y="3255045"/>
            <a:ext cx="658318" cy="21225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4" idx="6"/>
            <a:endCxn id="72" idx="2"/>
          </p:cNvCxnSpPr>
          <p:nvPr/>
        </p:nvCxnSpPr>
        <p:spPr>
          <a:xfrm>
            <a:off x="5805452" y="3255045"/>
            <a:ext cx="658318" cy="283246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5" idx="6"/>
            <a:endCxn id="69" idx="2"/>
          </p:cNvCxnSpPr>
          <p:nvPr/>
        </p:nvCxnSpPr>
        <p:spPr>
          <a:xfrm flipV="1">
            <a:off x="5805452" y="2864749"/>
            <a:ext cx="658318" cy="116891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5" idx="6"/>
            <a:endCxn id="70" idx="2"/>
          </p:cNvCxnSpPr>
          <p:nvPr/>
        </p:nvCxnSpPr>
        <p:spPr>
          <a:xfrm flipV="1">
            <a:off x="5805452" y="3643372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5" idx="6"/>
            <a:endCxn id="68" idx="2"/>
          </p:cNvCxnSpPr>
          <p:nvPr/>
        </p:nvCxnSpPr>
        <p:spPr>
          <a:xfrm>
            <a:off x="5805452" y="4033668"/>
            <a:ext cx="658318" cy="4461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5" idx="6"/>
            <a:endCxn id="71" idx="2"/>
          </p:cNvCxnSpPr>
          <p:nvPr/>
        </p:nvCxnSpPr>
        <p:spPr>
          <a:xfrm>
            <a:off x="5805452" y="4033668"/>
            <a:ext cx="658318" cy="134390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5" idx="6"/>
            <a:endCxn id="72" idx="2"/>
          </p:cNvCxnSpPr>
          <p:nvPr/>
        </p:nvCxnSpPr>
        <p:spPr>
          <a:xfrm>
            <a:off x="5805452" y="4033668"/>
            <a:ext cx="658318" cy="205384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3" idx="6"/>
            <a:endCxn id="69" idx="2"/>
          </p:cNvCxnSpPr>
          <p:nvPr/>
        </p:nvCxnSpPr>
        <p:spPr>
          <a:xfrm flipV="1">
            <a:off x="5805452" y="2864749"/>
            <a:ext cx="658318" cy="200534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3" idx="6"/>
            <a:endCxn id="70" idx="2"/>
          </p:cNvCxnSpPr>
          <p:nvPr/>
        </p:nvCxnSpPr>
        <p:spPr>
          <a:xfrm flipV="1">
            <a:off x="5805452" y="3643372"/>
            <a:ext cx="658318" cy="12267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63" idx="6"/>
            <a:endCxn id="68" idx="2"/>
          </p:cNvCxnSpPr>
          <p:nvPr/>
        </p:nvCxnSpPr>
        <p:spPr>
          <a:xfrm flipV="1">
            <a:off x="5805452" y="4479800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63" idx="6"/>
            <a:endCxn id="71" idx="2"/>
          </p:cNvCxnSpPr>
          <p:nvPr/>
        </p:nvCxnSpPr>
        <p:spPr>
          <a:xfrm>
            <a:off x="5805452" y="4870096"/>
            <a:ext cx="658318" cy="50748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3" idx="6"/>
            <a:endCxn id="72" idx="2"/>
          </p:cNvCxnSpPr>
          <p:nvPr/>
        </p:nvCxnSpPr>
        <p:spPr>
          <a:xfrm>
            <a:off x="5805452" y="4870096"/>
            <a:ext cx="658318" cy="121741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66" idx="6"/>
            <a:endCxn id="69" idx="2"/>
          </p:cNvCxnSpPr>
          <p:nvPr/>
        </p:nvCxnSpPr>
        <p:spPr>
          <a:xfrm flipV="1">
            <a:off x="5805452" y="2864749"/>
            <a:ext cx="658318" cy="29031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66" idx="6"/>
            <a:endCxn id="70" idx="2"/>
          </p:cNvCxnSpPr>
          <p:nvPr/>
        </p:nvCxnSpPr>
        <p:spPr>
          <a:xfrm flipV="1">
            <a:off x="5805452" y="3643372"/>
            <a:ext cx="658318" cy="212450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66" idx="6"/>
            <a:endCxn id="68" idx="2"/>
          </p:cNvCxnSpPr>
          <p:nvPr/>
        </p:nvCxnSpPr>
        <p:spPr>
          <a:xfrm flipV="1">
            <a:off x="5805452" y="4479800"/>
            <a:ext cx="658318" cy="128807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6" idx="6"/>
            <a:endCxn id="71" idx="2"/>
          </p:cNvCxnSpPr>
          <p:nvPr/>
        </p:nvCxnSpPr>
        <p:spPr>
          <a:xfrm flipV="1">
            <a:off x="5805452" y="5377577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66" idx="6"/>
            <a:endCxn id="72" idx="2"/>
          </p:cNvCxnSpPr>
          <p:nvPr/>
        </p:nvCxnSpPr>
        <p:spPr>
          <a:xfrm>
            <a:off x="5805452" y="5767873"/>
            <a:ext cx="658318" cy="31963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67" idx="6"/>
            <a:endCxn id="69" idx="2"/>
          </p:cNvCxnSpPr>
          <p:nvPr/>
        </p:nvCxnSpPr>
        <p:spPr>
          <a:xfrm flipV="1">
            <a:off x="5805452" y="2864749"/>
            <a:ext cx="658318" cy="361305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67" idx="6"/>
            <a:endCxn id="68" idx="2"/>
          </p:cNvCxnSpPr>
          <p:nvPr/>
        </p:nvCxnSpPr>
        <p:spPr>
          <a:xfrm flipV="1">
            <a:off x="5805452" y="4479800"/>
            <a:ext cx="658318" cy="199800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67" idx="6"/>
            <a:endCxn id="71" idx="2"/>
          </p:cNvCxnSpPr>
          <p:nvPr/>
        </p:nvCxnSpPr>
        <p:spPr>
          <a:xfrm flipV="1">
            <a:off x="5805452" y="5377577"/>
            <a:ext cx="658318" cy="110023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67" idx="6"/>
            <a:endCxn id="72" idx="2"/>
          </p:cNvCxnSpPr>
          <p:nvPr/>
        </p:nvCxnSpPr>
        <p:spPr>
          <a:xfrm flipV="1">
            <a:off x="5805452" y="6087512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9" idx="6"/>
            <a:endCxn id="74" idx="2"/>
          </p:cNvCxnSpPr>
          <p:nvPr/>
        </p:nvCxnSpPr>
        <p:spPr>
          <a:xfrm>
            <a:off x="6874896" y="2864749"/>
            <a:ext cx="695533" cy="118960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70" idx="6"/>
            <a:endCxn id="74" idx="2"/>
          </p:cNvCxnSpPr>
          <p:nvPr/>
        </p:nvCxnSpPr>
        <p:spPr>
          <a:xfrm>
            <a:off x="6874896" y="3643372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8" idx="6"/>
            <a:endCxn id="74" idx="2"/>
          </p:cNvCxnSpPr>
          <p:nvPr/>
        </p:nvCxnSpPr>
        <p:spPr>
          <a:xfrm flipV="1">
            <a:off x="6874896" y="4054350"/>
            <a:ext cx="695533" cy="42545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71" idx="6"/>
            <a:endCxn id="74" idx="2"/>
          </p:cNvCxnSpPr>
          <p:nvPr/>
        </p:nvCxnSpPr>
        <p:spPr>
          <a:xfrm flipV="1">
            <a:off x="6874896" y="4054350"/>
            <a:ext cx="695533" cy="132322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72" idx="6"/>
            <a:endCxn id="74" idx="2"/>
          </p:cNvCxnSpPr>
          <p:nvPr/>
        </p:nvCxnSpPr>
        <p:spPr>
          <a:xfrm flipV="1">
            <a:off x="6874896" y="4054350"/>
            <a:ext cx="695533" cy="203316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9" idx="6"/>
            <a:endCxn id="73" idx="2"/>
          </p:cNvCxnSpPr>
          <p:nvPr/>
        </p:nvCxnSpPr>
        <p:spPr>
          <a:xfrm>
            <a:off x="6874896" y="2864749"/>
            <a:ext cx="695533" cy="202602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68" idx="6"/>
            <a:endCxn id="73" idx="2"/>
          </p:cNvCxnSpPr>
          <p:nvPr/>
        </p:nvCxnSpPr>
        <p:spPr>
          <a:xfrm>
            <a:off x="6874896" y="4479800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71" idx="6"/>
            <a:endCxn id="73" idx="2"/>
          </p:cNvCxnSpPr>
          <p:nvPr/>
        </p:nvCxnSpPr>
        <p:spPr>
          <a:xfrm flipV="1">
            <a:off x="6874896" y="4890778"/>
            <a:ext cx="695533" cy="48679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72" idx="6"/>
            <a:endCxn id="73" idx="2"/>
          </p:cNvCxnSpPr>
          <p:nvPr/>
        </p:nvCxnSpPr>
        <p:spPr>
          <a:xfrm flipV="1">
            <a:off x="6874896" y="4890778"/>
            <a:ext cx="695533" cy="119673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8201338" y="3866508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8201336" y="4703231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197" name="Straight Arrow Connector 196"/>
          <p:cNvCxnSpPr>
            <a:stCxn id="74" idx="6"/>
            <a:endCxn id="195" idx="1"/>
          </p:cNvCxnSpPr>
          <p:nvPr/>
        </p:nvCxnSpPr>
        <p:spPr>
          <a:xfrm>
            <a:off x="7981555" y="4054350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73" idx="6"/>
            <a:endCxn id="196" idx="1"/>
          </p:cNvCxnSpPr>
          <p:nvPr/>
        </p:nvCxnSpPr>
        <p:spPr>
          <a:xfrm>
            <a:off x="7981555" y="4890778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810888" y="285210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3848102" y="3630729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848102" y="4402264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848102" y="5245780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3848102" y="614355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3361056" y="257828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352253" y="3356906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346698" y="4116206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342880" y="4964795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344219" y="5833791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4</a:t>
            </a:r>
          </a:p>
        </p:txBody>
      </p:sp>
      <p:cxnSp>
        <p:nvCxnSpPr>
          <p:cNvPr id="209" name="Straight Connector 208"/>
          <p:cNvCxnSpPr>
            <a:stCxn id="70" idx="6"/>
            <a:endCxn id="73" idx="2"/>
          </p:cNvCxnSpPr>
          <p:nvPr/>
        </p:nvCxnSpPr>
        <p:spPr>
          <a:xfrm>
            <a:off x="6874896" y="3643372"/>
            <a:ext cx="695533" cy="124740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85087" y="1516865"/>
                <a:ext cx="374681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87" y="1516865"/>
                <a:ext cx="3746810" cy="491417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5902587" y="1498206"/>
                <a:ext cx="374681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87" y="1498206"/>
                <a:ext cx="3746810" cy="491417"/>
              </a:xfrm>
              <a:prstGeom prst="rect">
                <a:avLst/>
              </a:prstGeom>
              <a:blipFill>
                <a:blip r:embed="rId4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8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Linear </a:t>
            </a:r>
            <a:r>
              <a:rPr lang="en-US" b="1" dirty="0" err="1" smtClean="0">
                <a:solidFill>
                  <a:srgbClr val="C00000"/>
                </a:solidFill>
                <a:latin typeface="+mn-lt"/>
              </a:rPr>
              <a:t>Separability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 Concerns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3" y="1943176"/>
            <a:ext cx="2920517" cy="2978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41" y="1943175"/>
            <a:ext cx="2920517" cy="2978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77" y="1943174"/>
            <a:ext cx="2920517" cy="2978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1120" y="509778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Under-Fitting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4518" y="5089125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5115" y="5089125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Training Process with Datasets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 dataset is a collection of samples with features (X) and labels (Y)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Features: Input Data or a Vector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Labels: Known Categories of each sample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Teach the network by showing various samples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02"/>
          <a:stretch/>
        </p:blipFill>
        <p:spPr>
          <a:xfrm>
            <a:off x="1186197" y="1943858"/>
            <a:ext cx="3561416" cy="3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Sub-class within Datasets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raining, validation, and test sets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6" y="1639299"/>
            <a:ext cx="5517186" cy="3528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121" y="5716514"/>
            <a:ext cx="185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 for many “Epochs”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9685" y="5716514"/>
            <a:ext cx="185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Network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9" idx="1"/>
          </p:cNvCxnSpPr>
          <p:nvPr/>
        </p:nvCxnSpPr>
        <p:spPr>
          <a:xfrm>
            <a:off x="2737143" y="6039680"/>
            <a:ext cx="442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Feed an Input Sample X to the network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Compare to the output to the label ‘Y’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Calculate the error, say MSE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Use this error to adjust the weights on the neuron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Try again, hopefully next time error reduces.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Minimize the error and objective is to be better classifier.</a:t>
            </a:r>
          </a:p>
        </p:txBody>
      </p:sp>
    </p:spTree>
    <p:extLst>
      <p:ext uri="{BB962C8B-B14F-4D97-AF65-F5344CB8AC3E}">
        <p14:creationId xmlns:p14="http://schemas.microsoft.com/office/powerpoint/2010/main" val="35339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Gradient Descent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357"/>
          <a:stretch/>
        </p:blipFill>
        <p:spPr>
          <a:xfrm>
            <a:off x="5505529" y="1954484"/>
            <a:ext cx="6175778" cy="3180690"/>
          </a:xfrm>
          <a:prstGeom prst="rect">
            <a:avLst/>
          </a:prstGeom>
        </p:spPr>
      </p:pic>
      <p:pic>
        <p:nvPicPr>
          <p:cNvPr id="5" name="Picture 4" descr="Team:NUS Singapore-Sci/enzyme kinetics - 2018.igem.or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6" t="-8698" r="-45623" b="8698"/>
          <a:stretch/>
        </p:blipFill>
        <p:spPr>
          <a:xfrm>
            <a:off x="6219131" y="1688441"/>
            <a:ext cx="4296852" cy="3481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6250"/>
          <a:stretch/>
        </p:blipFill>
        <p:spPr>
          <a:xfrm>
            <a:off x="368474" y="1616092"/>
            <a:ext cx="4328342" cy="3857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0220" y="5363947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48432" y="3242873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Delta Rule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793096" y="2306610"/>
                <a:ext cx="1483630" cy="154418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96" y="2306610"/>
                <a:ext cx="1483630" cy="1544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6" idx="6"/>
          </p:cNvCxnSpPr>
          <p:nvPr/>
        </p:nvCxnSpPr>
        <p:spPr>
          <a:xfrm flipV="1">
            <a:off x="4276726" y="3075674"/>
            <a:ext cx="490506" cy="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69942" y="206687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42" y="2066878"/>
                <a:ext cx="702453" cy="363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69942" y="2654273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42" y="2654273"/>
                <a:ext cx="702453" cy="363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69942" y="3241669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42" y="3241669"/>
                <a:ext cx="702453" cy="363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69941" y="4205524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41" y="4205524"/>
                <a:ext cx="702453" cy="363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9" idx="3"/>
            <a:endCxn id="6" idx="1"/>
          </p:cNvCxnSpPr>
          <p:nvPr/>
        </p:nvCxnSpPr>
        <p:spPr>
          <a:xfrm>
            <a:off x="2172395" y="2248547"/>
            <a:ext cx="837974" cy="28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</p:cNvCxnSpPr>
          <p:nvPr/>
        </p:nvCxnSpPr>
        <p:spPr>
          <a:xfrm>
            <a:off x="2172395" y="2835942"/>
            <a:ext cx="620701" cy="4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</p:cNvCxnSpPr>
          <p:nvPr/>
        </p:nvCxnSpPr>
        <p:spPr>
          <a:xfrm flipV="1">
            <a:off x="2172395" y="3395109"/>
            <a:ext cx="702452" cy="28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6" idx="3"/>
          </p:cNvCxnSpPr>
          <p:nvPr/>
        </p:nvCxnSpPr>
        <p:spPr>
          <a:xfrm flipV="1">
            <a:off x="2172394" y="3624654"/>
            <a:ext cx="837975" cy="762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710" y="1862623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18" name="Straight Connector 17"/>
          <p:cNvCxnSpPr>
            <a:endCxn id="9" idx="1"/>
          </p:cNvCxnSpPr>
          <p:nvPr/>
        </p:nvCxnSpPr>
        <p:spPr>
          <a:xfrm>
            <a:off x="791711" y="2248547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1710" y="2824840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1710" y="3423338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718" y="4400312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710" y="2468658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3822" y="3025777"/>
            <a:ext cx="4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1710" y="4020352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443056" y="5150238"/>
                <a:ext cx="702453" cy="363338"/>
              </a:xfrm>
              <a:prstGeom prst="rect">
                <a:avLst/>
              </a:prstGeom>
              <a:solidFill>
                <a:srgbClr val="D26E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56" y="5150238"/>
                <a:ext cx="702453" cy="363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65833" y="5345026"/>
            <a:ext cx="67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4825" y="4965066"/>
            <a:ext cx="56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baseline="-25000" dirty="0"/>
          </a:p>
        </p:txBody>
      </p:sp>
      <p:cxnSp>
        <p:nvCxnSpPr>
          <p:cNvPr id="29" name="Straight Connector 28"/>
          <p:cNvCxnSpPr>
            <a:stCxn id="26" idx="3"/>
          </p:cNvCxnSpPr>
          <p:nvPr/>
        </p:nvCxnSpPr>
        <p:spPr>
          <a:xfrm flipV="1">
            <a:off x="2145509" y="3850795"/>
            <a:ext cx="1177455" cy="148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1452" y="1623679"/>
                <a:ext cx="5695167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2" y="1623679"/>
                <a:ext cx="5695167" cy="606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835534" y="2755726"/>
                <a:ext cx="5785659" cy="375407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Learning rate</a:t>
                </a:r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Learning rate is constant</a:t>
                </a:r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Cannot be too high or too low.</a:t>
                </a:r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dirty="0" smtClean="0"/>
                  <a:t>If too high, the network will miss the global minima or if it is too slow, then it will take an awfully lot of time to train.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34" y="2755726"/>
                <a:ext cx="5785659" cy="3754076"/>
              </a:xfrm>
              <a:prstGeom prst="rect">
                <a:avLst/>
              </a:prstGeom>
              <a:blipFill>
                <a:blip r:embed="rId10"/>
                <a:stretch>
                  <a:fillRect l="-1897" t="-3247" r="-2107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Forward Propagation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0734" y="1713744"/>
            <a:ext cx="1081535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Neuron Activation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Neuron Transfer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Forward Propagation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6827" y="2434364"/>
            <a:ext cx="5455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activation = sum(</a:t>
            </a:r>
            <a:r>
              <a:rPr lang="en-US" sz="2400" dirty="0" err="1">
                <a:solidFill>
                  <a:schemeClr val="accent5"/>
                </a:solidFill>
              </a:rPr>
              <a:t>weight_i</a:t>
            </a:r>
            <a:r>
              <a:rPr lang="en-US" sz="2400" dirty="0">
                <a:solidFill>
                  <a:schemeClr val="accent5"/>
                </a:solidFill>
              </a:rPr>
              <a:t> * </a:t>
            </a:r>
            <a:r>
              <a:rPr lang="en-US" sz="2400" dirty="0" err="1">
                <a:solidFill>
                  <a:schemeClr val="accent5"/>
                </a:solidFill>
              </a:rPr>
              <a:t>input_i</a:t>
            </a:r>
            <a:r>
              <a:rPr lang="en-US" sz="2400" dirty="0">
                <a:solidFill>
                  <a:schemeClr val="accent5"/>
                </a:solidFill>
              </a:rPr>
              <a:t>) + bias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6827" y="3883249"/>
            <a:ext cx="1180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Sigmoid</a:t>
            </a: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Tanh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ReLU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6827" y="5747632"/>
            <a:ext cx="8659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 algorithm works through </a:t>
            </a:r>
            <a:r>
              <a:rPr lang="en-US" dirty="0">
                <a:solidFill>
                  <a:schemeClr val="accent5"/>
                </a:solidFill>
              </a:rPr>
              <a:t>each layer of </a:t>
            </a:r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network calculating the outputs for each neuron. All of the outputs from one layer become inputs to the neurons </a:t>
            </a:r>
            <a:r>
              <a:rPr lang="en-US" dirty="0" smtClean="0">
                <a:solidFill>
                  <a:schemeClr val="accent5"/>
                </a:solidFill>
              </a:rPr>
              <a:t>to the </a:t>
            </a:r>
            <a:r>
              <a:rPr lang="en-US" dirty="0">
                <a:solidFill>
                  <a:schemeClr val="accent5"/>
                </a:solidFill>
              </a:rPr>
              <a:t>next layer.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00938"/>
              </p:ext>
            </p:extLst>
          </p:nvPr>
        </p:nvGraphicFramePr>
        <p:xfrm>
          <a:off x="4210695" y="3928893"/>
          <a:ext cx="3831165" cy="365760"/>
        </p:xfrm>
        <a:graphic>
          <a:graphicData uri="http://schemas.openxmlformats.org/drawingml/2006/table">
            <a:tbl>
              <a:tblPr/>
              <a:tblGrid>
                <a:gridCol w="3831165">
                  <a:extLst>
                    <a:ext uri="{9D8B030D-6E8A-4147-A177-3AD203B41FA5}">
                      <a16:colId xmlns:a16="http://schemas.microsoft.com/office/drawing/2014/main" val="197651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output = 1 / (1 + e^(-activation))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9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Backpropagation Technique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0734" y="1501783"/>
            <a:ext cx="1081535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Calculates all weight updates through the network layers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Transfer Derivative   (derivative </a:t>
            </a:r>
            <a:r>
              <a:rPr lang="en-US" dirty="0"/>
              <a:t>= output * (1.0 - output</a:t>
            </a:r>
            <a:r>
              <a:rPr lang="en-US" dirty="0" smtClean="0"/>
              <a:t>))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 err="1" smtClean="0"/>
              <a:t>Backprogation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18523" y="3170259"/>
            <a:ext cx="603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(error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(actual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- output) *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transfer_derivative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(output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919" y="3669774"/>
            <a:ext cx="8344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 </a:t>
            </a:r>
            <a:r>
              <a:rPr lang="en-US" b="1" dirty="0" smtClean="0"/>
              <a:t>actual</a:t>
            </a:r>
            <a:r>
              <a:rPr lang="en-US" dirty="0"/>
              <a:t> is the expected output value for the neuron, </a:t>
            </a:r>
            <a:r>
              <a:rPr lang="en-US" b="1" dirty="0"/>
              <a:t>output</a:t>
            </a:r>
            <a:r>
              <a:rPr lang="en-US" dirty="0"/>
              <a:t> is the output value for the neuron and </a:t>
            </a:r>
            <a:r>
              <a:rPr lang="en-US" b="1" dirty="0" err="1"/>
              <a:t>transfer_derivative</a:t>
            </a:r>
            <a:r>
              <a:rPr lang="en-US" b="1" dirty="0"/>
              <a:t>()</a:t>
            </a:r>
            <a:r>
              <a:rPr lang="en-US" dirty="0"/>
              <a:t> calculates the slope of the neuron’s output </a:t>
            </a:r>
            <a:r>
              <a:rPr lang="en-US" dirty="0" smtClean="0"/>
              <a:t>value.</a:t>
            </a:r>
          </a:p>
          <a:p>
            <a:endParaRPr lang="en-US" dirty="0"/>
          </a:p>
          <a:p>
            <a:r>
              <a:rPr lang="en-US" dirty="0" smtClean="0"/>
              <a:t>In the last layer, the actual value is nothing but the expected value</a:t>
            </a:r>
          </a:p>
          <a:p>
            <a:endParaRPr lang="en-US" dirty="0"/>
          </a:p>
          <a:p>
            <a:r>
              <a:rPr lang="en-US" dirty="0" smtClean="0"/>
              <a:t>But in the hidden layers,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88800" y="5327641"/>
            <a:ext cx="579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error = (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weight_k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*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error_j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 *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transfer_derivative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(output)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26919" y="5836176"/>
            <a:ext cx="8457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Where </a:t>
            </a:r>
            <a:r>
              <a:rPr lang="en-US" b="1" dirty="0" err="1">
                <a:solidFill>
                  <a:srgbClr val="555555"/>
                </a:solidFill>
                <a:latin typeface="Helvetica Neue"/>
              </a:rPr>
              <a:t>error_j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the error signal from the </a:t>
            </a:r>
            <a:r>
              <a:rPr lang="en-US" b="1" dirty="0" err="1">
                <a:solidFill>
                  <a:srgbClr val="555555"/>
                </a:solidFill>
                <a:latin typeface="Helvetica Neue"/>
              </a:rPr>
              <a:t>j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th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neuron in the output layer, </a:t>
            </a:r>
            <a:r>
              <a:rPr lang="en-US" b="1" dirty="0" err="1">
                <a:solidFill>
                  <a:srgbClr val="555555"/>
                </a:solidFill>
                <a:latin typeface="Helvetica Neue"/>
              </a:rPr>
              <a:t>weight_k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the weight that connects the </a:t>
            </a:r>
            <a:r>
              <a:rPr lang="en-US" b="1" dirty="0">
                <a:solidFill>
                  <a:srgbClr val="555555"/>
                </a:solidFill>
                <a:latin typeface="Helvetica Neue"/>
              </a:rPr>
              <a:t>k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th neuron to the current neuron and output is the output for the current neuron.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Forward Pass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96856" y="1905981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4070" y="429965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34070" y="268460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34070" y="3463227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34070" y="5197432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23297" y="153029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60511" y="3923971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0511" y="2308920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60511" y="308754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60511" y="482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60511" y="553168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9955" y="353367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29955" y="1918624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29955" y="269724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9955" y="443145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9955" y="5141387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36614" y="3944653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36614" y="3108225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1" idx="6"/>
            <a:endCxn id="16" idx="2"/>
          </p:cNvCxnSpPr>
          <p:nvPr/>
        </p:nvCxnSpPr>
        <p:spPr>
          <a:xfrm flipV="1">
            <a:off x="4307982" y="1718139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8" idx="2"/>
          </p:cNvCxnSpPr>
          <p:nvPr/>
        </p:nvCxnSpPr>
        <p:spPr>
          <a:xfrm>
            <a:off x="4345196" y="2078548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9" idx="2"/>
          </p:cNvCxnSpPr>
          <p:nvPr/>
        </p:nvCxnSpPr>
        <p:spPr>
          <a:xfrm>
            <a:off x="4307982" y="2093823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6"/>
            <a:endCxn id="17" idx="2"/>
          </p:cNvCxnSpPr>
          <p:nvPr/>
        </p:nvCxnSpPr>
        <p:spPr>
          <a:xfrm>
            <a:off x="4307982" y="2093823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6"/>
            <a:endCxn id="20" idx="2"/>
          </p:cNvCxnSpPr>
          <p:nvPr/>
        </p:nvCxnSpPr>
        <p:spPr>
          <a:xfrm>
            <a:off x="4307982" y="2093823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21" idx="2"/>
          </p:cNvCxnSpPr>
          <p:nvPr/>
        </p:nvCxnSpPr>
        <p:spPr>
          <a:xfrm>
            <a:off x="4307982" y="2093823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6"/>
            <a:endCxn id="16" idx="2"/>
          </p:cNvCxnSpPr>
          <p:nvPr/>
        </p:nvCxnSpPr>
        <p:spPr>
          <a:xfrm flipV="1">
            <a:off x="4345196" y="1718139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  <a:endCxn id="18" idx="2"/>
          </p:cNvCxnSpPr>
          <p:nvPr/>
        </p:nvCxnSpPr>
        <p:spPr>
          <a:xfrm flipV="1">
            <a:off x="4345196" y="2496762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6"/>
            <a:endCxn id="19" idx="2"/>
          </p:cNvCxnSpPr>
          <p:nvPr/>
        </p:nvCxnSpPr>
        <p:spPr>
          <a:xfrm>
            <a:off x="4345196" y="2872446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6"/>
            <a:endCxn id="17" idx="2"/>
          </p:cNvCxnSpPr>
          <p:nvPr/>
        </p:nvCxnSpPr>
        <p:spPr>
          <a:xfrm>
            <a:off x="4345196" y="2872446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  <a:endCxn id="20" idx="2"/>
          </p:cNvCxnSpPr>
          <p:nvPr/>
        </p:nvCxnSpPr>
        <p:spPr>
          <a:xfrm>
            <a:off x="4345196" y="2872446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6"/>
            <a:endCxn id="21" idx="2"/>
          </p:cNvCxnSpPr>
          <p:nvPr/>
        </p:nvCxnSpPr>
        <p:spPr>
          <a:xfrm>
            <a:off x="4345196" y="2872446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6"/>
            <a:endCxn id="16" idx="2"/>
          </p:cNvCxnSpPr>
          <p:nvPr/>
        </p:nvCxnSpPr>
        <p:spPr>
          <a:xfrm flipV="1">
            <a:off x="4345196" y="1718139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 flipV="1">
            <a:off x="4345196" y="2496762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4" idx="6"/>
            <a:endCxn id="19" idx="2"/>
          </p:cNvCxnSpPr>
          <p:nvPr/>
        </p:nvCxnSpPr>
        <p:spPr>
          <a:xfrm flipV="1">
            <a:off x="4345196" y="3275385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6"/>
            <a:endCxn id="17" idx="2"/>
          </p:cNvCxnSpPr>
          <p:nvPr/>
        </p:nvCxnSpPr>
        <p:spPr>
          <a:xfrm>
            <a:off x="4345196" y="3651069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20" idx="2"/>
          </p:cNvCxnSpPr>
          <p:nvPr/>
        </p:nvCxnSpPr>
        <p:spPr>
          <a:xfrm>
            <a:off x="4345196" y="3651069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6"/>
            <a:endCxn id="21" idx="2"/>
          </p:cNvCxnSpPr>
          <p:nvPr/>
        </p:nvCxnSpPr>
        <p:spPr>
          <a:xfrm>
            <a:off x="4345196" y="3651069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6" idx="2"/>
          </p:cNvCxnSpPr>
          <p:nvPr/>
        </p:nvCxnSpPr>
        <p:spPr>
          <a:xfrm flipV="1">
            <a:off x="4345196" y="1718139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6"/>
            <a:endCxn id="18" idx="2"/>
          </p:cNvCxnSpPr>
          <p:nvPr/>
        </p:nvCxnSpPr>
        <p:spPr>
          <a:xfrm flipV="1">
            <a:off x="4345196" y="2496762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6"/>
            <a:endCxn id="19" idx="2"/>
          </p:cNvCxnSpPr>
          <p:nvPr/>
        </p:nvCxnSpPr>
        <p:spPr>
          <a:xfrm flipV="1">
            <a:off x="4345196" y="3275385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6"/>
            <a:endCxn id="17" idx="2"/>
          </p:cNvCxnSpPr>
          <p:nvPr/>
        </p:nvCxnSpPr>
        <p:spPr>
          <a:xfrm flipV="1">
            <a:off x="4345196" y="4111813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6"/>
            <a:endCxn id="20" idx="2"/>
          </p:cNvCxnSpPr>
          <p:nvPr/>
        </p:nvCxnSpPr>
        <p:spPr>
          <a:xfrm>
            <a:off x="4345196" y="4487497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6"/>
            <a:endCxn id="21" idx="2"/>
          </p:cNvCxnSpPr>
          <p:nvPr/>
        </p:nvCxnSpPr>
        <p:spPr>
          <a:xfrm>
            <a:off x="4345196" y="4487497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6"/>
            <a:endCxn id="16" idx="2"/>
          </p:cNvCxnSpPr>
          <p:nvPr/>
        </p:nvCxnSpPr>
        <p:spPr>
          <a:xfrm flipV="1">
            <a:off x="4345196" y="1718139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6"/>
            <a:endCxn id="18" idx="2"/>
          </p:cNvCxnSpPr>
          <p:nvPr/>
        </p:nvCxnSpPr>
        <p:spPr>
          <a:xfrm flipV="1">
            <a:off x="4345196" y="2496762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6"/>
            <a:endCxn id="19" idx="2"/>
          </p:cNvCxnSpPr>
          <p:nvPr/>
        </p:nvCxnSpPr>
        <p:spPr>
          <a:xfrm flipV="1">
            <a:off x="4345196" y="3275385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6"/>
            <a:endCxn id="17" idx="2"/>
          </p:cNvCxnSpPr>
          <p:nvPr/>
        </p:nvCxnSpPr>
        <p:spPr>
          <a:xfrm flipV="1">
            <a:off x="4345196" y="4111813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6"/>
            <a:endCxn id="20" idx="2"/>
          </p:cNvCxnSpPr>
          <p:nvPr/>
        </p:nvCxnSpPr>
        <p:spPr>
          <a:xfrm flipV="1">
            <a:off x="4345196" y="5009590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6"/>
            <a:endCxn id="21" idx="2"/>
          </p:cNvCxnSpPr>
          <p:nvPr/>
        </p:nvCxnSpPr>
        <p:spPr>
          <a:xfrm>
            <a:off x="4345196" y="5385274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6"/>
            <a:endCxn id="24" idx="2"/>
          </p:cNvCxnSpPr>
          <p:nvPr/>
        </p:nvCxnSpPr>
        <p:spPr>
          <a:xfrm>
            <a:off x="5634423" y="1718139"/>
            <a:ext cx="695532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6"/>
            <a:endCxn id="25" idx="2"/>
          </p:cNvCxnSpPr>
          <p:nvPr/>
        </p:nvCxnSpPr>
        <p:spPr>
          <a:xfrm>
            <a:off x="5634423" y="1718139"/>
            <a:ext cx="695532" cy="116695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6" idx="6"/>
            <a:endCxn id="23" idx="2"/>
          </p:cNvCxnSpPr>
          <p:nvPr/>
        </p:nvCxnSpPr>
        <p:spPr>
          <a:xfrm>
            <a:off x="5634423" y="1718139"/>
            <a:ext cx="695532" cy="200337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6"/>
            <a:endCxn id="26" idx="2"/>
          </p:cNvCxnSpPr>
          <p:nvPr/>
        </p:nvCxnSpPr>
        <p:spPr>
          <a:xfrm>
            <a:off x="5634423" y="1718139"/>
            <a:ext cx="695532" cy="29011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6"/>
            <a:endCxn id="27" idx="2"/>
          </p:cNvCxnSpPr>
          <p:nvPr/>
        </p:nvCxnSpPr>
        <p:spPr>
          <a:xfrm>
            <a:off x="5634423" y="1718139"/>
            <a:ext cx="695532" cy="361109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6"/>
            <a:endCxn id="24" idx="2"/>
          </p:cNvCxnSpPr>
          <p:nvPr/>
        </p:nvCxnSpPr>
        <p:spPr>
          <a:xfrm flipV="1">
            <a:off x="5671637" y="2106466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6"/>
            <a:endCxn id="25" idx="2"/>
          </p:cNvCxnSpPr>
          <p:nvPr/>
        </p:nvCxnSpPr>
        <p:spPr>
          <a:xfrm>
            <a:off x="5671637" y="2496762"/>
            <a:ext cx="658318" cy="3883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3" idx="2"/>
          </p:cNvCxnSpPr>
          <p:nvPr/>
        </p:nvCxnSpPr>
        <p:spPr>
          <a:xfrm>
            <a:off x="5671637" y="2496762"/>
            <a:ext cx="658318" cy="122475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6"/>
            <a:endCxn id="26" idx="2"/>
          </p:cNvCxnSpPr>
          <p:nvPr/>
        </p:nvCxnSpPr>
        <p:spPr>
          <a:xfrm>
            <a:off x="5671637" y="2496762"/>
            <a:ext cx="658318" cy="21225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6"/>
            <a:endCxn id="27" idx="2"/>
          </p:cNvCxnSpPr>
          <p:nvPr/>
        </p:nvCxnSpPr>
        <p:spPr>
          <a:xfrm>
            <a:off x="5671637" y="2496762"/>
            <a:ext cx="658318" cy="283246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9" idx="6"/>
            <a:endCxn id="24" idx="2"/>
          </p:cNvCxnSpPr>
          <p:nvPr/>
        </p:nvCxnSpPr>
        <p:spPr>
          <a:xfrm flipV="1">
            <a:off x="5671637" y="2106466"/>
            <a:ext cx="658318" cy="116891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6"/>
            <a:endCxn id="25" idx="2"/>
          </p:cNvCxnSpPr>
          <p:nvPr/>
        </p:nvCxnSpPr>
        <p:spPr>
          <a:xfrm flipV="1">
            <a:off x="5671637" y="2885089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6"/>
            <a:endCxn id="23" idx="2"/>
          </p:cNvCxnSpPr>
          <p:nvPr/>
        </p:nvCxnSpPr>
        <p:spPr>
          <a:xfrm>
            <a:off x="5671637" y="3275385"/>
            <a:ext cx="658318" cy="44613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9" idx="6"/>
            <a:endCxn id="26" idx="2"/>
          </p:cNvCxnSpPr>
          <p:nvPr/>
        </p:nvCxnSpPr>
        <p:spPr>
          <a:xfrm>
            <a:off x="5671637" y="3275385"/>
            <a:ext cx="658318" cy="134390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9" idx="6"/>
            <a:endCxn id="27" idx="2"/>
          </p:cNvCxnSpPr>
          <p:nvPr/>
        </p:nvCxnSpPr>
        <p:spPr>
          <a:xfrm>
            <a:off x="5671637" y="3275385"/>
            <a:ext cx="658318" cy="205384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6"/>
            <a:endCxn id="24" idx="2"/>
          </p:cNvCxnSpPr>
          <p:nvPr/>
        </p:nvCxnSpPr>
        <p:spPr>
          <a:xfrm flipV="1">
            <a:off x="5671637" y="2106466"/>
            <a:ext cx="658318" cy="200534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6"/>
            <a:endCxn id="25" idx="2"/>
          </p:cNvCxnSpPr>
          <p:nvPr/>
        </p:nvCxnSpPr>
        <p:spPr>
          <a:xfrm flipV="1">
            <a:off x="5671637" y="2885089"/>
            <a:ext cx="658318" cy="12267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7" idx="6"/>
            <a:endCxn id="23" idx="2"/>
          </p:cNvCxnSpPr>
          <p:nvPr/>
        </p:nvCxnSpPr>
        <p:spPr>
          <a:xfrm flipV="1">
            <a:off x="5671637" y="3721517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7" idx="6"/>
            <a:endCxn id="26" idx="2"/>
          </p:cNvCxnSpPr>
          <p:nvPr/>
        </p:nvCxnSpPr>
        <p:spPr>
          <a:xfrm>
            <a:off x="5671637" y="4111813"/>
            <a:ext cx="658318" cy="50748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27" idx="2"/>
          </p:cNvCxnSpPr>
          <p:nvPr/>
        </p:nvCxnSpPr>
        <p:spPr>
          <a:xfrm>
            <a:off x="5671637" y="4111813"/>
            <a:ext cx="658318" cy="121741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0" idx="6"/>
            <a:endCxn id="24" idx="2"/>
          </p:cNvCxnSpPr>
          <p:nvPr/>
        </p:nvCxnSpPr>
        <p:spPr>
          <a:xfrm flipV="1">
            <a:off x="5671637" y="2106466"/>
            <a:ext cx="658318" cy="290312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0" idx="6"/>
            <a:endCxn id="25" idx="2"/>
          </p:cNvCxnSpPr>
          <p:nvPr/>
        </p:nvCxnSpPr>
        <p:spPr>
          <a:xfrm flipV="1">
            <a:off x="5671637" y="2885089"/>
            <a:ext cx="658318" cy="212450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0" idx="6"/>
            <a:endCxn id="23" idx="2"/>
          </p:cNvCxnSpPr>
          <p:nvPr/>
        </p:nvCxnSpPr>
        <p:spPr>
          <a:xfrm flipV="1">
            <a:off x="5671637" y="3721517"/>
            <a:ext cx="658318" cy="128807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0" idx="6"/>
            <a:endCxn id="26" idx="2"/>
          </p:cNvCxnSpPr>
          <p:nvPr/>
        </p:nvCxnSpPr>
        <p:spPr>
          <a:xfrm flipV="1">
            <a:off x="5671637" y="4619294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0" idx="6"/>
            <a:endCxn id="27" idx="2"/>
          </p:cNvCxnSpPr>
          <p:nvPr/>
        </p:nvCxnSpPr>
        <p:spPr>
          <a:xfrm>
            <a:off x="5671637" y="5009590"/>
            <a:ext cx="658318" cy="31963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1" idx="6"/>
            <a:endCxn id="24" idx="2"/>
          </p:cNvCxnSpPr>
          <p:nvPr/>
        </p:nvCxnSpPr>
        <p:spPr>
          <a:xfrm flipV="1">
            <a:off x="5671637" y="2106466"/>
            <a:ext cx="658318" cy="3613059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1" idx="6"/>
            <a:endCxn id="23" idx="2"/>
          </p:cNvCxnSpPr>
          <p:nvPr/>
        </p:nvCxnSpPr>
        <p:spPr>
          <a:xfrm flipV="1">
            <a:off x="5671637" y="3721517"/>
            <a:ext cx="658318" cy="199800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1" idx="6"/>
            <a:endCxn id="26" idx="2"/>
          </p:cNvCxnSpPr>
          <p:nvPr/>
        </p:nvCxnSpPr>
        <p:spPr>
          <a:xfrm flipV="1">
            <a:off x="5671637" y="4619294"/>
            <a:ext cx="658318" cy="110023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1" idx="6"/>
            <a:endCxn id="27" idx="2"/>
          </p:cNvCxnSpPr>
          <p:nvPr/>
        </p:nvCxnSpPr>
        <p:spPr>
          <a:xfrm flipV="1">
            <a:off x="5671637" y="5329229"/>
            <a:ext cx="658318" cy="39029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6"/>
            <a:endCxn id="29" idx="2"/>
          </p:cNvCxnSpPr>
          <p:nvPr/>
        </p:nvCxnSpPr>
        <p:spPr>
          <a:xfrm>
            <a:off x="6741081" y="2106466"/>
            <a:ext cx="695533" cy="118960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5" idx="6"/>
            <a:endCxn id="29" idx="2"/>
          </p:cNvCxnSpPr>
          <p:nvPr/>
        </p:nvCxnSpPr>
        <p:spPr>
          <a:xfrm>
            <a:off x="6741081" y="2885089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3" idx="6"/>
            <a:endCxn id="29" idx="2"/>
          </p:cNvCxnSpPr>
          <p:nvPr/>
        </p:nvCxnSpPr>
        <p:spPr>
          <a:xfrm flipV="1">
            <a:off x="6741081" y="3296067"/>
            <a:ext cx="695533" cy="42545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9" idx="2"/>
          </p:cNvCxnSpPr>
          <p:nvPr/>
        </p:nvCxnSpPr>
        <p:spPr>
          <a:xfrm flipV="1">
            <a:off x="6741081" y="3296067"/>
            <a:ext cx="695533" cy="132322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7" idx="6"/>
            <a:endCxn id="29" idx="2"/>
          </p:cNvCxnSpPr>
          <p:nvPr/>
        </p:nvCxnSpPr>
        <p:spPr>
          <a:xfrm flipV="1">
            <a:off x="6741081" y="3296067"/>
            <a:ext cx="695533" cy="203316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4" idx="6"/>
            <a:endCxn id="28" idx="2"/>
          </p:cNvCxnSpPr>
          <p:nvPr/>
        </p:nvCxnSpPr>
        <p:spPr>
          <a:xfrm>
            <a:off x="6741081" y="2106466"/>
            <a:ext cx="695533" cy="202602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3" idx="6"/>
            <a:endCxn id="28" idx="2"/>
          </p:cNvCxnSpPr>
          <p:nvPr/>
        </p:nvCxnSpPr>
        <p:spPr>
          <a:xfrm>
            <a:off x="6741081" y="3721517"/>
            <a:ext cx="695533" cy="410978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6" idx="6"/>
            <a:endCxn id="28" idx="2"/>
          </p:cNvCxnSpPr>
          <p:nvPr/>
        </p:nvCxnSpPr>
        <p:spPr>
          <a:xfrm flipV="1">
            <a:off x="6741081" y="4132495"/>
            <a:ext cx="695533" cy="48679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7" idx="6"/>
            <a:endCxn id="28" idx="2"/>
          </p:cNvCxnSpPr>
          <p:nvPr/>
        </p:nvCxnSpPr>
        <p:spPr>
          <a:xfrm flipV="1">
            <a:off x="6741081" y="4132495"/>
            <a:ext cx="695533" cy="119673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8067523" y="3108225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8067521" y="3944948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115" name="Straight Arrow Connector 114"/>
          <p:cNvCxnSpPr>
            <a:stCxn id="29" idx="6"/>
            <a:endCxn id="112" idx="1"/>
          </p:cNvCxnSpPr>
          <p:nvPr/>
        </p:nvCxnSpPr>
        <p:spPr>
          <a:xfrm>
            <a:off x="7847740" y="329606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8" idx="6"/>
            <a:endCxn id="113" idx="1"/>
          </p:cNvCxnSpPr>
          <p:nvPr/>
        </p:nvCxnSpPr>
        <p:spPr>
          <a:xfrm>
            <a:off x="7847740" y="4132495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677073" y="2093823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714287" y="287244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714287" y="3643981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714287" y="4487497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714287" y="5385274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27241" y="1820000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18438" y="259862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12883" y="3357923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09065" y="4206512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10404" y="5075508"/>
            <a:ext cx="4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/>
              <a:t>4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1096027" y="2755726"/>
            <a:ext cx="645091" cy="2374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246340" y="2923284"/>
            <a:ext cx="356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3</a:t>
            </a:r>
          </a:p>
          <a:p>
            <a:r>
              <a:rPr lang="en-US" sz="2600" dirty="0" smtClean="0"/>
              <a:t>6</a:t>
            </a:r>
          </a:p>
          <a:p>
            <a:r>
              <a:rPr lang="en-US" sz="2600" dirty="0" smtClean="0"/>
              <a:t>1</a:t>
            </a:r>
          </a:p>
          <a:p>
            <a:r>
              <a:rPr lang="en-US" sz="2600" dirty="0" smtClean="0"/>
              <a:t>2</a:t>
            </a:r>
          </a:p>
          <a:p>
            <a:r>
              <a:rPr lang="en-US" sz="2600" dirty="0"/>
              <a:t>4</a:t>
            </a:r>
          </a:p>
        </p:txBody>
      </p:sp>
      <p:sp>
        <p:nvSpPr>
          <p:cNvPr id="40960" name="TextBox 40959"/>
          <p:cNvSpPr txBox="1"/>
          <p:nvPr/>
        </p:nvSpPr>
        <p:spPr>
          <a:xfrm>
            <a:off x="438643" y="3717083"/>
            <a:ext cx="59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= </a:t>
            </a:r>
            <a:endParaRPr lang="en-US" sz="2400" dirty="0"/>
          </a:p>
        </p:txBody>
      </p:sp>
      <p:sp>
        <p:nvSpPr>
          <p:cNvPr id="131" name="Double Bracket 130"/>
          <p:cNvSpPr/>
          <p:nvPr/>
        </p:nvSpPr>
        <p:spPr>
          <a:xfrm>
            <a:off x="10104303" y="3169085"/>
            <a:ext cx="987494" cy="1215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178265" y="3314628"/>
            <a:ext cx="837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0.2</a:t>
            </a:r>
          </a:p>
          <a:p>
            <a:pPr algn="ctr"/>
            <a:r>
              <a:rPr lang="en-US" sz="2600" dirty="0" smtClean="0"/>
              <a:t>0.49</a:t>
            </a:r>
            <a:endParaRPr lang="en-US" sz="2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446919" y="3490982"/>
            <a:ext cx="59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34" name="Double Bracket 133"/>
          <p:cNvSpPr/>
          <p:nvPr/>
        </p:nvSpPr>
        <p:spPr>
          <a:xfrm>
            <a:off x="8008227" y="791736"/>
            <a:ext cx="987494" cy="1215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82189" y="937279"/>
            <a:ext cx="837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0</a:t>
            </a:r>
          </a:p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350843" y="1113633"/>
            <a:ext cx="59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= </a:t>
            </a:r>
            <a:endParaRPr lang="en-US" sz="2400" dirty="0"/>
          </a:p>
        </p:txBody>
      </p:sp>
      <p:cxnSp>
        <p:nvCxnSpPr>
          <p:cNvPr id="137" name="Straight Connector 136"/>
          <p:cNvCxnSpPr>
            <a:stCxn id="25" idx="6"/>
            <a:endCxn id="28" idx="2"/>
          </p:cNvCxnSpPr>
          <p:nvPr/>
        </p:nvCxnSpPr>
        <p:spPr>
          <a:xfrm>
            <a:off x="6741081" y="2885089"/>
            <a:ext cx="695533" cy="124740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21564</TotalTime>
  <Words>908</Words>
  <Application>Microsoft Office PowerPoint</Application>
  <PresentationFormat>Widescreen</PresentationFormat>
  <Paragraphs>189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Gill Sans</vt:lpstr>
      <vt:lpstr>Helvetica Neue</vt:lpstr>
      <vt:lpstr>inherit</vt:lpstr>
      <vt:lpstr>Lato Light</vt:lpstr>
      <vt:lpstr>Lato Regular</vt:lpstr>
      <vt:lpstr>Monaco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162</cp:revision>
  <dcterms:created xsi:type="dcterms:W3CDTF">2020-12-28T16:41:43Z</dcterms:created>
  <dcterms:modified xsi:type="dcterms:W3CDTF">2021-04-14T14:33:37Z</dcterms:modified>
</cp:coreProperties>
</file>