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20T17:59:22.2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3899 5481 55 0,'0'0'75'0,"0"0"-6"0,0 0-4 0,0 0-9 0,0 0-1 16,0 0 14-16,0 0-8 0,0 0 6 0,0 0-13 16,2-8-3-16,-2 8-11 0,0 0 5 0,0 0 7 15,0 0 12-15,-6-10-2 0,6 10-4 0,0 0-6 16,0 0-1-16,0-12 1 0,0 12-6 0,0-12 9 15,-4 8 6-15,4 4 6 0,-4-8-5 0,4 8-7 16,-5-10-9-16,5 4-7 0,-4-3-5 0,0 0 0 16,-2 1 8-16,0 3 7 0,0 0-8 0,1 1-11 15,5 4 3-15,-10-10-13 0,6 5-2 0,-4-1-7 16,1 2 4-16,-3 0-16 0,0 3 9 16,-1 0-1-16,11 1-8 0,-16 2-1 0,8-2-4 0,-3 3-4 15,-1 1 1-15,2-2-4 0,-1 4 17 0,-3 1-2 16,1 0 7-16,5 1-5 0,0 1-7 0,4 1 0 15,-3-3-5-15,-1 0-3 0,2 0 1 0,0 2 1 16,0 1 7-16,-1 1 3 0,3-2 10 0,2 0-8 16,4 1-7-16,-2-10-2 0,0 11-3 0,2-7-2 15,-2-4 2-15,2 15 8 0,0-8 7 0,3 2 5 16,3-1-11-16,0 0 2 0,2-1-2 0,1 1 4 16,1-3-6-16,-4 0-2 0,3-3 3 0,1-1 12 15,1 2 5-15,1 2 4 0,3-1-12 0,-1 0-8 16,3 3-2-16,1-2 4 0,-7-2-2 0,-1 2-6 15,-1-1 6-15,-1 2 11 0,0 1-3 0,-1 2 6 16,-1-1-5-16,4 4-15 0,-4-4 2 0,1 4-2 16,-1-2 2-16,-8 2 0 0,0-1 6 0,-2 1 5 15,0-1 11-15,-2 5-4 0,-5-1 1 0,3-2-2 16,-2 2-3-16,-2-2 6 0,-5-3 2 0,-1-2 12 16,-3 0 11-16,0 2 17 0,1-1 9 0,-7 1 3 15,9-3-5-15,-3-3 0 0,2-1-3 0,-3-2 4 16,-1-4 0-16,0 0 0 0,-1 1-5 0,3-2 1 15,7 1-3-15,-1-1 0 0,3-2-9 0,0-1-18 16,-1-1-18-16,1-6-25 0,0-2-16 0,1-2-29 16,5 2-25-16,4 1-43 0,2-4-54 0,6 3-66 15,7-7-140-15,-3 9-415 0,3-1 184 0</inkml:trace>
  <inkml:trace contextRef="#ctx0" brushRef="#br0" timeOffset="961.0254">4112 5618 60 0,'0'0'119'0,"0"0"-36"0,0 0-2 15,0 0-16-15,0 0 8 0,0 0 2 0,0 0 3 16,2 17 4-16,2-11-25 0,-2-1 3 0,2 5-1 16,-2-3-6-16,-2 3-9 0,0-2 4 0,0-1 13 15,4 4 6-15,1-2-7 0,-1 1-20 0,4 3-7 16,-4-2-5-16,-2-3-9 0,0 1-4 0,2-2 15 16,-4-1 4-16,7 3-3 0,-1 1-7 0,-2-4-8 15,0 3 1-15,0-5-15 0,-2 0-8 0,-2-4-2 16,0 0 0-16,6 9-6 0,-1-7-16 0,1 2-35 15,-6-4 1-15,8 2-24 0,-8-2-118 0,0 0-222 16,4-15 99-16</inkml:trace>
  <inkml:trace contextRef="#ctx0" brushRef="#br0" timeOffset="1753.0448">4308 5691 5 0,'2'9'83'16,"2"-5"-5"-16,-4-4-2 0,2 9-16 0,1-5 6 15,-3-4 13-15,4 12-8 0,-2-6-11 0,2-2-2 16,-4-4 5-16,2 6-2 0,-2-6 13 0,0 0 26 15,0 0-4-15,0 0-2 0,0 0-4 0,2 10-4 16,-2-10-5-16,0 0-7 0,0 0-12 0,0 0-4 16,0 0-4-16,0 0 6 0,0 0-7 0,0 0-11 15,0 0 4-15,-10-25-26 0,8 18-9 0,2-5-6 16,0 1-4-16,-2-5 8 0,2 5 1 0,0-1 3 16,2 3-9-16,2 0-8 0,0 1 2 0,0 1 3 15,-2 0-1-15,0-3-5 0,0 5-3 0,-2 5 0 0,6-7 8 16,-6 7-8-16,13-2-1 0,-13 2-2 15,12 1-2-15,-12-1 1 0,13 2 2 0,-9 2 6 16,2-1 8-16,2 5 3 0,3-1-12 0,-3 0 3 16,4 5-8-16,-3-5-1 0,-1 1-3 0,-2 0 15 15,0 1 1-15,0 1 8 0,3-1-6 0,-3 0-5 16,0-1 2-16,0-3-5 0,-4 1-9 0,2-3 5 16,-4-3 6-16,5 7 10 0,-5-7 1 0,2 7 6 15,-2-7 1-15,6 6 8 0,-6-6 4 0,0 0 0 16,0 0-6-16,0 0 3 0,0 0-1 0,0 0 1 15,0 0-11-15,0 0-5 0,0 0-11 0,-4-32-5 0,4 22-15 16,2-3-1-16,-2 2 6 0,2 1 1 16,-2-1 4-16,4 1-2 0,0 2-7 0,2 0-3 15,1 2 2-15,-3-2-7 0,4 1 7 0,-6 0 8 16,-2 7 16-16,6-5-11 0,0 5-5 0,-6 0 4 0,17 1-1 16,-17-1-4-16,12 4-6 0,-5-4 4 0,-7 0 21 15,10 11 10-15,-2-3 6 0,-2 1-7 0,7 3-5 16,-5 1-6-16,0-5-4 0,-1 0-2 15,-1 2 1-15,-2-2 10 0,-2 3 6 0,2-1 0 16,2 1-15-16,0-2-15 0,3 2-5 0,-7-5-23 0,0 0-23 16,0-2-8-16,-2-4-22 0,4 12-13 0,-4-7-12 15,0-5-78-15,4 9-216 0,-4-4 97 0</inkml:trace>
  <inkml:trace contextRef="#ctx0" brushRef="#br0" timeOffset="2477.068">4753 5643 34 0,'0'0'126'0,"0"0"-11"16,0 0-16-16,0 0 4 0,0 0 0 0,0 0 4 0,0 0 5 16,0 0 3-16,14 18-21 0,-10-10-5 0,5 0-16 15,-3-1-5-15,2 0-11 0,-2 1 1 0,-2-4 2 16,0 4-1-16,5 2 3 0,-3-1-10 15,2 0-16-15,0-1 0 0,3-1-10 0,-5-4-3 16,-2 1 1-16,0-2 0 0,-4-2 11 0,11 6-3 0,-7-3-8 16,-4-3-4-16,10 6-6 0,-4-5-2 0,-6-1-4 15,0 0 1-15,13-4 5 0,-13 4 3 0,2-6 0 16,-2 6-10-16,8-10-6 0,-4 3-12 16,2-3-9-16,-4-2-6 0,-2-3-7 0,3-1 6 0,-1 2 6 15,0 3 9-15,-2 0-1 0,4 2 0 0,-2 0-10 16,-2 9 8-16,-2-16 4 0,0 8 5 0,6 0 10 15,-4 8 5-15,-6-10 4 0,6 10-13 0,0 0-3 16,0 0-1-16,0 0-4 0,0 0 3 16,0 0-5-16,0 0 11 0,0 0 7 0,0 0 4 0,0 0-9 15,14 25 4-15,-10-15-6 0,2 1-7 0,-1-3-4 16,-1 1 8-16,0-5 6 0,2 7 14 0,2-2-5 16,5 5-6-16,-1-1-3 0,1-2 0 0,-5-3-9 15,0-3 0-15,2 0 8 0,-5-2 9 0,1 1 3 16,4 2 6-16,0-3-11 0,1-1-1 0,-5 1 1 15,2-3-9-15,-8 0 3 0,13-4 5 0,-7 1 5 16,-6 3 7-16,8-10-4 0,0 7-3 0,-1-5-3 16,-3 3-2-16,0-6-7 0,-2-1 0 0,-4-6 6 15,0 3 4-15,4 0 6 0,-2-4-10 0,0 0-6 16,0-4 3-16,-4-2-17 0,-3-4-4 0,3-1-7 16,-6 1 7-16,0-1 4 0,3 3 11 0,1 4-4 15,0 4 1-15,2 2-6 0,0 1 2 0,0-1 2 16,-5 3 6-16,1 4 12 0,2 1 11 0,2 4 7 15,2-1-7-15,2 6 2 0,-4-5-11 0,4 5-4 16,-2-6-8-16,2 6-1 0,0 0 9 0,0 0 3 16,-19 17 8-16,19-6-10 0,0 8 2 0,-2-1-2 15,0 6-1-15,2-6-5 0,0 11 4 0,0 1 5 16,0 1 10-16,4-1 0 0,6 2-5 0,-1-2-1 16,-3-1-5-16,2-3 4 0,0-1-9 0,3-2-4 15,-7-8 4-15,6 3 7 0,-2-3-5 0,3 3-15 16,5 2-12-16,-5-7-17 0,-3-3-14 0,0-3-18 15,2-3 3-15,-3 2-17 0,3-1-7 0,0-3-20 16,7 1-14-16,-3-5-19 0,3 1-120 0,1-2-281 16,-3-3 125-16</inkml:trace>
  <inkml:trace contextRef="#ctx0" brushRef="#br0" timeOffset="2858.5897">5406 5631 126 0,'-2'-7'147'0,"2"7"-20"0,-4-10 13 0,-3 5 0 15,7 5 2-15,-8-5-7 0,8 5-13 0,-8-2-19 16,8 2-12-16,0 0-11 0,0 0-11 0,-19 9-2 16,13-3 0-16,-2 1 2 0,2 0-5 0,4 3-12 0,-3-2-5 15,3 3-10-15,-2-3 6 0,2 0-17 16,-2 1 0-16,0-2-3 0,4 1 10 0,0-8-3 16,0 15-12-16,2-6-4 0,0-3-11 15,-2-6-7-15,4 8-9 0,-4-8 2 0,0 0 5 0,4 5 7 16,-4-5 4-16,11 3-15 0,-11-3-4 0,14-4-2 15,-8 0 1-15,-2-2-2 0,1-1 8 0,1-1 9 16,-2 2 11-16,-2 3 7 0,2-2 7 0,2 1 1 16,-6 4 3-16,11-4 0 0,-11 4-8 0,0-9 2 15,0 9 2-15,4-5 2 0,-4 5 0 0,0 0-1 16,12 0-4-16,-12 0-7 0,11 2-4 0,-11-2-3 16,12 1 2-16,-12-1 4 0,8 4 4 0,-2 1 2 15,1 0-4-15,3 1-8 0,0-1-6 0,-1 1-12 16,-3-3-12-16,2 0-3 0,-8-3-9 0,10 7-3 15,-8-3-9-15,5 1-22 0,1 0-18 0,-6-2-18 0,4-1-9 16,-6-2-13-16,0 0-9 0,8 1-4 16,-8-1-98-16,0 0-256 0,0 0 114 0</inkml:trace>
  <inkml:trace contextRef="#ctx0" brushRef="#br0" timeOffset="3116.5918">5534 5321 36 0,'0'0'141'15,"0"0"-24"-15,0 0-13 0,0 0 1 0,0 0-6 0,0 0 5 16,0 0 8-16,0 0 2 0,10 22 4 0,-5-9-14 16,3 5-8-16,-2-1-8 0,2-1-11 15,-2 2-9-15,3 9 5 0,-5-1-9 0,2 1-1 16,-2 0 2-16,2 4-14 0,3-2-5 0,-3 0-12 15,2-1-2-15,-4-9-29 0,-4 6-8 0,0-7-12 0,0 7-11 16,0-6-9-16,0 0-34 0,0-1-15 16,0-3-19-16,0-5-13 0,0-2-124 0,-4 1-261 15,0-3 116-15</inkml:trace>
  <inkml:trace contextRef="#ctx0" brushRef="#br0" timeOffset="3938.6114">5584 5605 95 0,'4'-3'107'16,"6"0"-8"-16,3 3-1 0,1 1-2 0,0-3-31 0,-3 0-7 16,-1-1 6-16,0 2 11 0,-1 0 1 15,-9 1 1-15,14 5-9 0,-3-3-1 0,1 3 0 16,-4 2 4-16,-2-4 1 0,1 2-3 0,-3 0 10 0,0 3 1 15,-2 2-3-15,2 0-7 0,2 1-8 0,0 0-3 16,1-2-8-16,-1-1-12 0,0 0-3 16,2-2 7-16,-8 1 2 0,9 2 0 0,5 1-7 15,-4-1-7-15,3-1-7 0,-5-5-4 0,-2 0-5 16,5-3 4-16,-1 1-2 0,-6 0 8 0,6 1-3 0,1 0-7 16,-3-2 0-16,2-2-7 0,-1-1-2 15,1-2-3-15,-6-1 3 0,2-1 3 0,-6 1 2 16,4-2 4-16,-1-1-1 0,-1 0 2 0,0 0-4 15,-4-1-4-15,-3-1 1 0,-3-2 6 0,2 2 9 16,-2 3 11-16,4 2-3 0,-5-1-3 0,3 2-3 0,-4 1-13 16,-3-2 0-16,3 2-5 0,-2 0-1 0,3 2 5 15,1 2 2-15,-4 2-9 0,5 1-8 16,3 2-17-16,4-5-16 0,-8 6-3 0,8-6-19 16,-8 4-1-16,4-1-11 0,4-3 14 0,0 0-16 0,0 11-4 15,0-11 0-15,12 7 3 0,-6-6-9 0,-6-1 10 16,15 0 17-16,-15 0 11 0,18-2 12 0,-3 2-5 15,-3 0-8-15,3 0 17 0,-5-1 0 0,0-4 22 16,1 2 12-16,-3-2 27 0,2 2 10 16,-3-2 22-16,1-1 3 0,0 1 10 0,2 0 4 0,-1 1 1 15,-3-5 3-15,0 5 5 0,-2-2 4 0,-4 6 9 16,4-8-1-16,3 6-9 0,1-2-6 0,-4 1-13 16,-4 3-14-16,6-8-10 0,-2 4-6 0,-4 4-6 15,0 0 2-15,13-3 2 0,-13 3-4 0,14 3-7 16,-1 0-6-16,-7 0-6 0,0 0-2 0,2 0-2 15,-2-1-5-15,5 5 3 0,-1 0 0 0,0 1-1 16,3 4-5-16,-3 1-6 0,1-4-5 0,-3 2-9 16,-4-3-5-16,2 0-2 0,-2 4 3 0,2-1 9 15,-1-2-1-15,1 1 0 0,-2 0-7 0,-2 0 0 16,-2-6 0-16,0-4 1 0,0 8 8 0,0-8 9 16,-2 11 19-16,2-11 4 0,2 10 9 0,-2-10-4 15,0 6 5-15,0-6 2 0,0 0-7 0,0 0 3 16,0 0 5-16,0 0-4 0,0 0 4 0,0 0-16 15,0 0-17-15,0 0-5 0,-6-32-8 0,6 15-2 16,0-1-4-16,4 2 0 0,-2-2 7 0,2-1-2 16,2 2-4-16,1-6-4 0,1-1 1 0,-6 5-4 15,-2 2 5-15,2 2 0 0,0 4 3 0,-2 1 4 16,2-1 6-16,2 1-6 0,-2 1-9 0,2-1-8 16,-4-1-10-16,0 5-8 0,0-4-9 0,0 10-14 15,0-10-21-15,0 10-34 0,5-9-41 0,-1 3-45 16,-4 6-209-16,0-16-449 0,-4 10 198 0</inkml:trace>
  <inkml:trace contextRef="#ctx0" brushRef="#br0" timeOffset="7786.516">3136 7251 39 0,'0'0'77'0,"0"0"-2"0,0 0 1 0,8 1-3 16,-8-1-10-16,9 2-5 0,-9-2 9 15,0 0-13-15,0 0-13 0,14-2 4 0,-14 2 10 16,15 1-16-16,-3 0 15 0,0-1-23 0,1-2 0 0,3 1-11 16,-1-3 7-16,3 3 21 0,5 0-3 0,6-2-10 15,4 2-8-15,2 0-1 0,1-4-1 0,-1-2-10 16,4 1 5-16,13-2 10 0,-1 4 1 15,1-2-11-15,6 2-2 0,-2-2-8 0,6-2 6 0,-2-4-14 16,0 2 5-16,6-4 17 0,-2 2 6 0,33 0-3 16,-8 4-9-16,-25 1-4 0,31-4 19 0,-31 3-35 15,-2-3 8-15,27-6 7 0,-29 3 9 0,0 5 2 16,6 4-7-16,33-2 0 0,-35-4-1 0,0 3-4 16,0-3-4-16,-2 3 7 0,3 4 10 0,-5-2 1 15,-1 1-7-15,6-1-13 0,-10 3 5 0,5-3-9 16,-4-2-1-16,-2 2 1 0,-17 4 4 0,17 1 18 15,0-1-9-15,-1-1-12 0,-15 2 0 0,13-6 0 16,-16 1-13-16,-2 3 6 0,-2 0 12 0,5 3 6 16,-10-1-3-16,10 2-8 0,-3-3-6 0,2 0-5 15,-8-3-2-15,-9 1 2 0,1 3 5 0,-1 0 1 16,-1 1 9-16,2-1-8 0,1 1-2 0,-1-1-8 16,-7-1-10-16,-1-1 1 0,-5 3 10 0,2-1 5 15,-8 1 10-15,12 0-8 0,-12 0-18 0,13 0 9 16,-13 0 0-16,8-3-9 0,-8 3 16 0,0 0 1 15,0 0 23-15,0 0-12 0,10 2-7 0,-10-2-13 16,0 0-8-16,0 0 3 0,5-3 17 0,-5 3 5 16,0 0 11-16,0 0-3 0,0 0-14 0,0 0-3 15,0 0-9-15,0 0-3 0,0 0 8 0,0 0 4 16,0 0 11-16,4 10 5 0,-4-10 6 0,0 9-11 16,2-2 4-16,0-1-5 0,-2-6-9 0,0 15 10 15,0-5 13-15,-4 6 9 0,4 1-8 0,4-1-6 16,-2 2-10-16,2 7 3 0,-4-9 1 0,4 9-2 15,-4-8 10-15,0 9 11 0,0 0 0 0,0 4 3 16,4 4-12-16,1-3-5 0,-5-2-3 0,0 3 9 0,2 0 8 16,-2 15 5-16,2-13 2 0,2 11-8 15,2-10-3-15,2-3-4 0,-2 0-6 0,-1 0 2 16,-1 3 0-16,0 9 9 0,0-9 5 0,-4 9-5 16,10 2-3-16,-3-11-6 0,-1-2-5 0,-2 1 7 15,-4-1 0-15,2 14 13 0,-2 0 5 0,2 1 1 0,4-3-4 16,2 0-3-16,-3-12-8 0,-5-1 1 15,4 3-1-15,-4 9 4 0,-4-10 3 16,4 15 8-16,0-2-2 0,4-13-5 0,2 12-5 0,-8-12-3 16,4 11-2-16,0-11 6 0,-4 12 4 0,6 0 2 0,0 0 5 15,4 0-4-15,1-1-10 0,-5-14-3 16,-2 4-6-16,6 10 2 0,-8-1 5 0,0-8 8 16,4 13-3-16,0-13 0 0,3-5-14 0,-3 2-4 15,0 0 1-15,0-2 4 0,0 3-1 0,0 0 7 0,5-1-3 16,5 12-2-16,-8-12-8 0,3-6 0 0,-1 4-5 15,-4 0 3-15,-2 0-2 0,6 1 12 0,1 0-2 16,1 1 0-16,0-4-8 0,1-2-6 16,-5-2 1-16,0 2 0 0,-2-1 3 0,6 0 8 0,1-1 0 15,1-2-4-15,-4-6 0 0,1-2-7 0,-3-4-6 16,2 3 5-16,-4 5 1 0,3-8 8 0,1 4 2 16,0-6 1-16,0 2-8 0,-1-4-9 0,-3 3-2 15,0-5-6-15,-4-5 5 0,6 10 10 0,-2-4 2 16,-4-6-1-16,8 8 0 0,-8-8 0 0,0 0-7 15,0 0 6-15,5 5 6 0,-5-5 15 0,0 0 9 16,0 0 5-16,0 0 2 0,0 0-9 0,0 0-6 16,0 0-7-16,0 0-2 0,0 0 6 0,0 0-1 15,0 0 9-15,0 0-4 0,0 0-11 0,-36-8-5 16,26 4-7-16,2 0 2 0,-7 2 7 0,3 1 4 16,12 1-7-16,-23 0 12 0,3-3-9 0,1 1-2 15,-12 0-7-15,4 1 0 0,-6 3-2 0,0 0 5 16,-4 4 7-16,4 0-1 0,-7-3-6 0,3 3-6 15,-17-2-1-15,-6 0 0 0,3 10-2 0,-5-7 7 16,0 7 7-16,2-2 0 0,4 1 2 0,-8 3-11 16,-23 0-2-16,25-6 4 0,-4-2-4 0,2 4 5 15,-25 9 6-15,33-8 2 0,-4 3-4 0,-2-1-9 16,-27 1 1-16,25-4-3 0,-25 4-1 0,27-6-3 16,0 4 13-16,-27 6 11 0,33-6-10 0,-2 0-5 15,3 0-2-15,-3-5-5 0,-4 4-1 0,-2-3 3 16,2 3 4-16,4 4 6 0,6-3 8 0,-2-4-14 15,3-3-4-15,-1 1-1 0,-4-1 1 0,2 2-2 16,17-1 14-16,0-1 0 0,4 2 1 0,-2-3-10 16,4-3-5-16,-4-1 1 0,2 4 2 0,0-2 2 15,-1 0 4-15,3 3 7 0,5-3 0 0,5 0-12 16,0-3 1-16,-8 1-3 0,2 0 0 0,5 0 0 16,3-1 14-16,0 3 2 0,7-1-6 0,-2-2-4 15,-1-2 0-15,-1-1-6 0,1 1 5 0,3 1-4 16,-1 1 10-16,5-1 8 0,0 0 3 0,8 0-5 0,-15-3 0 15,5-1-7-15,2 0 5 0,2 1-2 0,-1 0 5 16,1-1 2-16,6 4 7 0,-12-10-13 16,3 3-7-16,5-4 0 0,-6-1 14 0,4 2-13 15,-7-2-1-15,9 1 5 0,2 0 9 0,-2 0-4 16,-4-6-14-16,-3-6 4 0,-1-3-6 0,2 4-1 0,-3-2 3 16,7 5 10-16,-2-5 3 0,0-1-3 0,-1-3-5 15,-3 1-10-15,-3-8 13 0,-1-7-11 16,-1 10 0-16,5 0 7 0,0-1 11 0,1 1-8 15,-5-10-7-15,-3 0-4 0,3 0 1 0,3 11-1 0,-1-2-1 16,-3 2 10-16,-1-14 5 0,7 16 1 0,-1-3-3 16,4 0-10-16,-3-1 0 0,-3-10 2 0,-3-2-4 15,1 4 2-15,1 10 8 0,5 0 3 16,-1-1 3-16,1-1-14 0,-6-12-4 0,-1 1 4 0,-2 2-2 16,5 10 2-16,0 1 17 0,-1-2-8 0,5 1 12 15,-1-1-23-15,-3-13-4 0,-5-1 1 0,5 4 3 16,1 9-1-16,1 3 8 0,0-1 2 0,1 0 9 15,7 3-11-15,-4-5-10 0,2-2-3 0,-5 2-3 16,-3-8-3-16,1 12 6 0,5 1 8 0,2 0-1 16,0-1-6-16,0-3 19 0,-1 0-6 0,-3-1-7 15,-2-10-2-15,1 11 3 0,-1 1 6 0,6 2 1 16,2-1 1-16,-1 1-5 0,-3-1-10 0,2-1-1 16,-4-1-6-16,1 0-3 0,-1 3 2 0,2 4 7 15,4-1 3-15,0 8-1 0,-1 2-6 0,-1-1-6 16,0-5 11-16,0 5-16 0,-5-9 4 0,7 11 0 15,-4 1 13-15,6 3 1 0,0 1-6 0,0-5-5 16,0 4-3-16,-4-7 0 0,-3 6 1 0,5 2 6 16,0 2 6-16,2-1 5 0,2 4 3 0,0 6-2 15,-4-12-7-15,4 12-2 0,-2-13 1 0,0 8 1 16,2 5 1-16,-4-8 2 0,4 8-5 0,0 0-10 16,0 0-10-16,0 0-12 0,4-12-8 0,-4 12 1 15,0 0 11-15,0 0 6 0,0 0 2 0,4-5-5 16,-4 5 0-16,10-6 4 0,-6 3-8 0,0 0 3 15,-4 3 9-15,7-6-2 0,-1 2 9 0,-6 4-11 16,14-4 2-16,-7 1-9 0,1-5-1 0,-2 3-2 16,-2 0 8-16,-4 5 12 0,8-6 11 0,-3 2-11 15,1 1 4-15,-6 3-1 0,6-8-1 0,-4 2-2 16,-2 6 6-16,0 0 12 0,2-7 11 0,-2 7-7 16,0 0-4-16,6-4-1 0,-6 4-2 0,0 0-6 15,2-10 11-15,-2 10 2 0,0 0 10 0,2-5 1 16,-2 5-10-16,0 0 0 0,7-5-8 0,-7 5 0 15,4-6-5-15,-4 6 9 0,4-7 4 0,-4 7 12 16,6-4-4-16,-6 4-2 0,8-5 2 0,-1 3-4 16,-7 2-3-16,6-8 13 0,-2 5-2 0,-4 3 8 0,8-7 2 15,0 3-5-15,3-1 12 0,-1 0-16 16,-2-2 0-16,-1 3-5 0,-3-2 2 0,4-2 6 16,-2 2 8-16,0 2-1 0,7-2-4 0,-5 3-8 15,4-3-2-15,-1-2-3 0,-1 2 4 0,-2-1 1 16,1 1 5-16,1 1 4 0,0 0-4 0,3 1-4 0,1-3 2 15,5 1-5-15,-5-3-4 0,3-1 3 0,-3 2 4 16,3-2 5-16,-1 2 4 0,3 3 1 16,0-1-6-16,1-1-2 0,-1-1 2 0,-1-2-10 15,1 0 5-15,2 3 3 0,-3 0 3 0,1 0 2 16,8 2-3-16,-7 0-2 0,7-3-5 0,0 1-1 0,0-2 2 16,-8 2-8-16,-1-1 4 0,3 3 9 0,8 1 0 15,-8 1-1-15,8 2-3 0,-1-2-6 16,-9 2-6-16,0-1-1 0,-1 0 2 0,1 2 5 15,-1 0 6-15,3 0 0 0,8 1-3 0,-10 0-3 0,1-1-5 16,1 0 1-16,-9-1 1 0,7 0-1 0,-7 1 8 16,-1 1 2-16,1-2 1 0,1 2-3 0,-3 0-3 15,-10-1-7-15,12-1-2 0,-5-2 2 16,-7 3 5-16,0 0-2 0,8-1-8 0,-8 1-29 16,0 0-46-16,0 0-84 0,0 0-209 0,0 0-408 0,0 0 181 15</inkml:trace>
  <inkml:trace contextRef="#ctx0" brushRef="#br0" timeOffset="8658.5372">4368 7728 72 0,'0'0'85'0,"6"5"10"0,-6-5 15 16,9 3-14-16,-9-3-4 0,0 0-15 0,8-9 11 15,-8 9 5-15,0 0 8 0,4-6-4 16,-4 6-11-16,0 0 1 0,4-10 3 0,-4 10-18 16,-4-13-1-16,-2 8-7 0,6 5 14 0,-8-7-11 0,3 4-7 15,5 3-9-15,-8-9-3 0,2 6-12 0,0 1-5 16,6 2 9-16,-13-4 3 0,13 4-11 0,-6-2-3 15,6 2-7-15,-8-4-7 0,8 4-6 0,-6-3 2 16,6 3 4-16,0 0 3 0,0 0-13 0,0 0-14 16,0 0-9-16,-9-2-19 0,9 2 3 0,0 0-2 15,0 0 24-15,0 0-20 0,0 0-23 0,0 0-5 16,0 0-18-16,0 0-13 0,0 0-14 0,0 0-21 16,0 0-107-16,0 0-251 0,0 0 112 0</inkml:trace>
  <inkml:trace contextRef="#ctx0" brushRef="#br0" timeOffset="9026.5436">4558 7515 126 0,'0'0'147'0,"0"0"-23"0,0 0-8 0,0 0-10 15,0 0-10-15,0 0-10 0,0 0 10 0,0 0-5 16,0 0 5-16,7 3-8 0,-7-3 1 0,8 7 0 16,-6-3-1-16,-2-4-7 0,2 7-1 0,0 1 9 15,0 2 4-15,4 4-4 0,0 0-8 0,1 0-8 16,-1-5-5-16,-2 2-11 0,0 4 1 0,2 1-2 15,-1 1 2-15,3 1-2 0,-2-3-4 0,4 3-9 16,-1-5-11-16,-3-3-6 0,0-1-3 0,-2 2 1 16,-2 2 3-16,0 3-12 0,0-1-13 0,2-3-16 15,1 0-24-15,-3-6-25 0,-2-6-18 0,-2 13-12 16,2-13-24-16,0 10-17 0,0-5-24 0,0-5-163 16,-2 9-347-16,2-9 153 0</inkml:trace>
  <inkml:trace contextRef="#ctx0" brushRef="#br0" timeOffset="9331.5527">4546 7497 12 0,'4'-6'157'0,"2"4"-12"15,-2-4-16-15,5 2-4 0,-5 0-11 16,4-4-2-16,-2 6-4 0,-6 2 2 0,13-3-16 15,-1 2-11-15,1 0-9 0,-1 1-14 0,-6-4-14 16,-6 4 4-16,13 1 1 0,-13-1 1 0,10 6 5 0,-4-1-15 16,2 0-5-16,-1-1-4 0,-3 0-8 0,-4-4 7 15,6 8 3-15,-6-2 6 0,0-6 4 16,2 16-8-16,-2-8-5 0,0-2-11 0,0-6-1 16,-4 9-4-16,-2-3 4 0,1 1 6 0,-1-1 4 0,2 1-10 15,0 0-11-15,0-2-19 0,4-5-28 0,-8 7-3 16,1-3-30-16,-1 0-5 0,4-1-20 0,-2 0-31 15,6-3-147-15,-8 7-297 0,8-7 133 0</inkml:trace>
  <inkml:trace contextRef="#ctx0" brushRef="#br0" timeOffset="9964.5679">4780 7429 109 0,'10'7'119'0,"-10"-7"-7"0,0 0-9 0,0 0 11 15,4 8 2-15,0-4-7 0,-2 2-16 16,-2-6-2-16,8 11-12 0,-3-9-2 0,-1 2-13 16,-2 1 3-16,-2-5 0 0,8 9-6 0,-4-4-8 0,0 0-8 15,3-3-6-15,-7-2-12 0,8 3 4 0,-8-3 3 16,6 4 9-16,-6-4-3 0,8 4-16 0,-8-4 1 15,11 2-8-15,-11-2-6 0,10-6-1 0,-8-1 10 16,2 3 4-16,-4 4 0 0,6-10-14 0,1 4 3 16,-3-4-5-16,2 1-6 0,-4 0 4 0,0-2-4 15,0 1 15-15,-4-3 6 0,0 4-1 0,2 9-2 16,0-16 1-16,2 7 3 0,-2-1 11 0,0 10 13 16,-2-13 11-16,2 13 7 0,-2-5 0 0,2 5-7 15,0 0-8-15,4-7-10 0,-4 7-10 0,0 0-2 16,0 0-6-16,0 0 1 0,0 0 6 0,0 0-8 15,0 0-3-15,0 0 1 0,0 0-2 0,6 20-6 16,-4-8 8-16,2 4-2 0,3 0 8 0,-1 9-3 16,2-6-3-16,0 4-6 0,-1-5-4 0,1 5 2 15,-2-5-4-15,0 8 0 0,7 1 12 0,1-1-1 16,-1-2-3-16,-3-3-8 0,-4-3-5 0,-2 0-3 16,4-2 6-16,-5 4-1 0,3 0 12 0,0-3-4 15,0 1-5-15,-2 1-6 0,-2-7-5 0,-4 1 3 16,0-4 1-16,-2 2 1 0,2 5 12 0,-2-6-3 15,0-3-4-15,0 4-5 0,-5-3 1 0,3-4-2 16,0 0 9-16,-2-2-8 0,-3 3 8 0,5-3-3 16,6-2 7-16,-14 2-6 0,7-2 0 0,7 0-3 15,-18-10 1-15,10 1-2 0,1 3-1 0,-3-8 3 16,6 5-3-16,0-7-11 0,6 1-5 0,-2-3-6 16,2-7-5-16,0 10-2 0,2 5 9 0,-2-2 1 15,4 2-2-15,1-3-12 0,-3 1-9 0,2 1-11 16,-4 1-11-16,0 0-14 0,-2 3-5 0,6 0-16 15,-6 7-28-15,6-11-47 0,-1 4-21 0,-5 1-143 16,0 6-364-16,0-17 162 0</inkml:trace>
  <inkml:trace contextRef="#ctx0" brushRef="#br0" timeOffset="14709.1697">3661 8409 144 0,'0'0'157'0,"0"0"-9"0,0 0-3 0,0 0-21 16,0 0-17-16,0 0-13 0,6-10-14 15,-6 10-1-15,0 0 0 0,0 0 2 0,0 0-10 0,0 0-9 16,0 0-15-16,0 0-10 0,0 0 8 0,0 0 10 15,0 0 10-15,7 23 13 0,-5-13 8 16,-2 3-6-16,6 0-4 0,0 4-7 0,-2 0-5 16,-2 1-5-16,2 3 9 0,-2 5-2 0,5 0 2 0,1 8-4 15,0-5-10-15,-2 1-7 0,5-2 0 0,-7-3-17 16,2 3 2-16,-2-3-5 0,0 3 7 0,1-1-1 16,3-1-4-16,-4 0-4 0,2-2-11 0,-6-8-14 15,4 0-7-15,-4 0-12 0,-2-3-8 0,2-2-16 16,0 3-21-16,2-3-26 0,-2 0-36 0,0-4-22 15,0-7-26-15,-4 9-172 0,-2-3-374 0,6-6 166 16</inkml:trace>
  <inkml:trace contextRef="#ctx0" brushRef="#br0" timeOffset="15091.179">3651 8480 150 0,'4'-6'149'0,"-2"-1"-11"0,2-2-10 0,0 5-12 15,0-1-3-15,3 2 0 0,1 0-12 0,2 0-15 16,1-2-19-16,-1 2 1 0,0-1-16 0,-1 4 6 15,-9 0 4-15,14 1 1 0,-8 1-7 0,3-1-14 16,3 2-4-16,-4-3-5 0,0 1 3 0,-8-1-11 16,11 7 9-16,-3-1 1 0,-6 0 4 0,4 3-8 15,1 1-6-15,-3-4-8 0,2-2-5 0,-6 2-2 16,0 2 5-16,-2 2 7 0,0 0 0 0,-2 1-3 16,2 1-6-16,-1 0-2 0,-3-2-6 0,-2-2-5 15,0-3 3-15,-3 4 3 0,3 1-1 0,0 0-14 16,0-3-21-16,1 2 0 0,1-1-38 0,0-2-24 15,0-2-8-15,0-1-29 0,6-3-10 0,-13 11-99 16,9-6-256-16,2-2 114 0</inkml:trace>
  <inkml:trace contextRef="#ctx0" brushRef="#br0" timeOffset="15562.1914">3940 8450 94 0,'4'-5'160'15,"-4"5"-18"-15,0 0-17 0,0 0-2 0,0 0 1 0,0 0-20 16,0 0-13-16,0 0-15 0,0 0-6 0,0 0-17 16,9 12 2-16,-9-12 6 0,0 12 4 15,2-2-9-15,0-5 2 0,4 5-20 0,0-2-5 16,-6-8-9-16,4 16 0 0,-2-9 10 0,-2 2 6 0,5 2-6 15,-1-1-9-15,2 0-4 0,2-1-9 0,-2-4-20 16,-6-5 12-16,9 6-7 0,-9-6 8 16,6 5 3-16,-6-5-14 0,14 5-13 0,-3-4 6 15,-11-1-25-15,0 0 1 0,16-11 11 0,-10 7 9 0,1-3-1 16,-1 0-19-16,4-7 9 0,-6 4-12 0,-2 0-6 16,0-1 12-16,0 0-1 0,-2 11 4 15,-2-19 21-15,2 19 14 0,5-12 3 0,-3 6 4 16,-2 6 6-16,0-13-6 0,0 13 15 0,-5-8 11 0,5 8 6 15,0 0-12-15,0 0-19 0,5-7 4 0,-5 7-7 16,0 0-7-16,0 0 0 0,0 0 10 0,0 0 11 16,0 0 2-16,14 12-5 0,-6-6-13 15,-8-6 0-15,7 12-4 0,-3-6-5 0,0 2 13 0,0 1 2 16,2 0 2-16,0 2-25 0,1-2-22 0,1 1-2 16,-6-5-6-16,-2-5-30 0,6 7-12 0,-6-7-16 15,2 9-14-15,-2-4-88 0,0-5-216 0,4 10 96 16</inkml:trace>
  <inkml:trace contextRef="#ctx0" brushRef="#br0" timeOffset="16027.2063">4197 8287 134 0,'0'0'155'0,"0"0"-14"0,0 0-9 0,0 0-7 15,0 0-8-15,0 0-4 0,16 20-3 0,-14-10-1 16,0-1 10-16,4 4-9 0,5 3-12 0,-3 1-7 16,-2-1-8-16,3-3-6 0,-1 1-10 0,-2 3-1 15,0-3-4-15,0 3-3 0,1-1 1 0,1-1-6 16,-2-3-7-16,-2-3-8 0,-2-3-3 0,-2-1-6 16,0-5 11-16,2 8 9 0,0-2 4 0,-2-6-1 15,7 3 4-15,-7-3-3 0,0 0-4 0,0 0-2 16,0 0-6-16,0 0-2 0,0 0-10 0,0 0 1 15,0 0-13-15,10-15-12 0,-8 9-11 0,2 1-5 16,-4 5-6-16,4-13-1 0,-2 6-6 0,5 5 3 16,1-4-17-16,-2 3-6 0,0-2-5 0,0 2 0 15,-6 3 5-15,11-3 12 0,-3 3 8 0,2 5-8 16,3-2 2-16,-3 0-1 0,-2 1-1 0,3 1 0 16,-5 2 9-16,0 2 11 0,-2 2 4 0,5-1-4 15,-3 0 1-15,-2 1-3 0,-2 0-2 0,0-2 1 0,-4-3 7 16,0 3 10-16,-2 0 14 0,2 1 5 15,2-10 0-15,-4 14-2 0,-3-6-4 0,-1-2-6 16,0-1-2-16,-5-3 6 0,7 2 1 0,-6-1 11 16,6 0-10-16,-1 1-8 0,7-4-8 0,-14 1-20 0,4-4-10 15,-1 1 0-15,1 0-14 0,10 2-16 0,0 0-38 16,-12-3-40-16,12 3-7 0,-9-7-158 0,7 3-328 16,2 4 147-16</inkml:trace>
  <inkml:trace contextRef="#ctx0" brushRef="#br0" timeOffset="16345.2071">4478 8283 5 0,'0'0'153'16,"0"0"-18"-16,0 0-19 0,0 0-13 15,6-4-6-15,-6 4 6 0,0 0 3 0,0 0 4 0,0 0 11 16,10 14-10-16,-4-3-1 0,-1-2-4 0,1 0 0 16,-4 0-3-16,4 2-2 0,-4 5 0 0,4-1 3 15,-2 4-4-15,5 3-13 0,-1-5-8 0,0-2-13 16,-4-4-9-16,1 4-3 0,-1 2-2 0,0 1 0 16,0-1 2-16,0-1-7 0,4 0-8 0,1-1-13 15,-5-4-3-15,-4-4-8 0,2 0-4 0,-2 1-12 16,4 0-1-16,-2 2-23 0,2-1-25 15,-2 1-32-15,-2-10-19 0,4 10-38 0,-4-10-24 0,0 0-8 16,0 0-150-16,0 0-346 0,0 0 154 0</inkml:trace>
  <inkml:trace contextRef="#ctx0" brushRef="#br0" timeOffset="16796.2176">4695 8414 146 0,'0'0'185'16,"0"0"0"-16,0 0-4 0,0 0-6 0,0 0 0 15,4 19-14-15,-4-13-12 0,4 0-9 0,0 2-7 16,-4-8-13-16,0 11-13 0,0-2-3 0,2-2-4 16,-2 3 1-16,6 2-18 0,-6-1-9 0,5-3-14 15,-3-1-7-15,0-2-9 0,-2-5 1 0,0 10-4 16,0-10-13-16,0 13-19 0,0-8-21 0,0-5-26 0,0 0-34 16,0 15-35-16,0-15-23 0,0 0-50 15,-6 6-164-15,6-6-371 0,0 0 164 0</inkml:trace>
  <inkml:trace contextRef="#ctx0" brushRef="#br0" timeOffset="16943.2229">4684 8297 21 0,'0'0'1'16,"0"0"-5"-16,0 0-4 0,0 0 2 15</inkml:trace>
  <inkml:trace contextRef="#ctx0" brushRef="#br0" timeOffset="17403.2334">4937 8410 180 0,'0'0'166'0,"0"0"-11"0,0 0-12 0,6-7-2 0,-6 7 0 16,0 0 9-16,0 0-8 0,8-3-6 15,-8 3-15-15,0 0-11 0,0-8-8 0,0 8-8 0,0 0-2 16,0 0 0-16,-4-13-4 0,4 13-10 0,0 0-9 16,0-8-14-16,0 8-4 0,-6-9-6 15,0 6-5-15,6 3 0 0,-15-4-3 0,15 4-4 16,-10 1-3-16,10-1-10 0,-15 1-6 0,7 0-6 0,-4 0-1 15,1 4 3-15,3 1 1 0,0-1-9 0,2 2-9 16,1-1-10-16,5-6-7 0,-4 7-6 0,2-2-5 16,2-5 0-16,-4 13 9 0,4-5 1 0,4 0-6 15,-4-8-9-15,11 10-4 0,-11-10-1 0,16 7 3 16,-10-2 17-16,5 1 10 0,1 1-5 0,2 2 1 16,3 0-10-16,-7-5-8 0,3 0 3 0,-3 0-4 15,-2 1 9-15,-3 2 17 0,3 0 8 0,-2 1-11 16,2 0 1-16,-4-3-12 0,-4-5 15 0,5 8-6 15,-5-8 21-15,0 12 13 0,0-12 8 0,2 12-3 16,-2-12 1-16,-5 12-5 0,5-12-7 0,-12 3 0 16,4 1 8-16,-3 0-1 0,3 1 4 0,-2 1-16 15,10-6-12-15,-10 7-21 0,10-7-25 0,0 0-35 16,0 0-13-16,-21-6-27 0,21 6-13 0,-15-5-113 16,15 5-273-16,0 0 121 0</inkml:trace>
  <inkml:trace contextRef="#ctx0" brushRef="#br0" timeOffset="17811.9434">5021 8191 139 0,'0'0'160'0,"11"1"-6"0,-11-1-6 0,0 0-5 0,10 8-3 16,-4 1-7-16,-2 0 6 0,3 7-6 0,1 3-9 15,4 3-13-15,-1 0-11 0,-7-5-12 0,2 0-5 16,2 7-8-16,0 0-3 0,-3 1 1 0,3-2-7 15,0 0-12-15,-2-8-10 0,-2-2-3 0,-1-4-5 16,-3 0 5-16,2 1 2 0,0 1 4 0,0-4-4 16,2 1-5-16,-4-2-6 0,0-6-1 0,4 4 0 15,-4-4 5-15,0 0 8 0,0 0 1 0,0 0 1 16,0 0-12-16,0 0-8 0,0 0-23 0,0 0-11 16,0 0-6-16,-4-29-1 0,4 18 2 0,4 2-5 15,0-2-8-15,-2 1-4 0,2-2 3 0,-2 1-14 16,0 1 10-16,1 0 12 0,-1 4 1 0,2 1 7 15,-4 5-6-15,10-8-2 0,-6 5-6 0,2 0 3 16,-6 3 1-16,13-2 7 0,-13 2 11 0,10 5 9 0,-2 1-1 16,5-2-2-16,-3 1 1 0,3 0-6 0,-7 0 3 15,2 2 3-15,2-1 9 0,1-2 3 16,-1 4-1-16,5 0-5 0,-5-3-7 0,0-1-10 16,-2-2-8-16,-3 2-14 0,-5-4-6 0,10 8-23 15,-6-4-28-15,-4-4-20 0,19 3-27 0,-19-3-25 0,4-1-152 16,-4 1-334-16,0 0 148 0</inkml:trace>
  <inkml:trace contextRef="#ctx0" brushRef="#br0" timeOffset="18917.2535">5476 8355 14 0,'0'0'154'0,"0"0"-10"15,8-7-6-15,-8 7-8 0,0 0-14 0,5-7 1 16,-5 7 7-16,0 0 6 0,0 0 2 0,0 0-3 16,0 0-3-16,6-3-9 0,-6 3-8 15,0 0-6-15,0 0-3 0,0 0-4 0,0 0-12 0,0 0-12 16,0 0-14-16,0 0-2 0,0 0-6 0,0 0 1 15,2 15 1-15,0-6 7 0,-2-2-7 0,4 2-9 16,0 1-7-16,-2-2-8 0,2 2-5 16,-2-1 0-16,3 2 3 0,-5-1 0 0,6-1 3 0,0 0-12 15,0-5-8-15,-2 1-15 0,0 0-14 0,1 1-10 16,-5-6-18-16,8 9-18 0,-4-6-37 0,2-2-37 16,-6-1-36-16,19-5-37 0,-15 3-116 0,0-3-356 15,-4 5 158-15</inkml:trace>
  <inkml:trace contextRef="#ctx0" brushRef="#br0" timeOffset="19707.3238">5757 8374 97 0,'0'9'108'0,"2"1"-15"0,2-1-1 0,-4 2 1 15,0-2 1-15,5 1-32 0,-1-3-9 0,0-4-2 16,-4-3-9-16,4 7 6 0,-4-7 12 0,-2 9 4 16,2-9 21-16,4 6 1 0,-4-6-1 0,0 0-6 15,0 0-12-15,0 0 1 0,0 0-4 0,0 0 1 16,8-18-17-16,-4 10-3 0,-1-3-15 0,-3-2-13 16,2 2 7-16,0 0 5 0,2 1-7 0,4 0 7 15,-4 2-11-15,2 0-6 0,1 0-10 0,-1 0-3 16,-2 0 9-16,0 2 3 0,0 4 8 0,5 0-12 15,-9 2 0-15,14-2-15 0,-8-1-3 0,-6 3 8 16,13-1 7-16,-7 5 13 0,4-2-2 0,0 4-10 0,-1-4-7 16,1 0 1-16,-2 1-2 0,3 1 3 15,-3 0 3-15,4 2 7 0,3 1 3 0,-1-3-9 16,-1 1-1-16,-1-5-5 0,-2 4 13 0,-1-3-4 0,1 1 10 16,-4 0-3-16,9 1-4 0,-7-2-3 0,6-1-1 15,-9-3-9-15,-5 3 5 0,8-6 7 0,-2 4 5 16,-6 2 1-16,12-9-2 0,-5 4-7 15,-3-4 0-15,-2-2-10 0,-2 2 6 0,0 0 8 0,-2 0 6 16,2 0-8-16,0-1-3 0,0 0 0 0,-4 0-8 16,-1 0 0-16,-1 0 6 0,2 3 13 0,0 2 12 15,4 5-7-15,-4-6-8 0,4 6-5 0,-4-8-9 16,4 8 2-16,-6-3-5 0,6 3 18 0,0 0-5 16,0 0 1-16,-9 17-7 0,7-7-2 0,-2 1-3 15,0 0 14-15,-2 6 5 0,6 2 10 0,0 0-6 16,6 7 2-16,-2-6-6 0,0-1-5 0,-2 1-1 15,2 5 3-15,5 1 8 0,-5 5 0 0,6-2-1 16,3-2-4-16,1-1-9 0,-6-1-2 0,3 0-4 16,-3-7 7-16,-4-1 4 0,2 7 4 0,3-6-8 15,-1-1 3-15,-4-1-5 0,0-5-6 0,-4-2 7 16,2 0 9-16,-4 2 9 0,2-1 2 0,-2 1-1 16,2-3 2-16,-2-1-10 0,-2-1-6 0,-7-1 0 15,1 2-4-15,-2-2-7 0,-3 1-11 0,3 0-19 16,-1-3-22-16,-1-2-28 0,-3-1-29 0,-3-1-28 15,1-4-35-15,1 1-189 0,1-2-388 0,3-2 172 16</inkml:trace>
  <inkml:trace contextRef="#ctx0" brushRef="#br0" timeOffset="20631.3465">4515 9665 69 0,'0'0'179'0,"0"-11"2"15,0 11-13-15,2-10-7 0,-2 10-24 0,-2-15-10 16,0 7-9-16,-6-2 0 0,3 5 0 0,1 0-10 16,4 5-16-16,-6-8-13 0,0 4-11 0,-2 0-9 15,-5 0-1-15,1 5 2 0,-1 0 0 0,5 1-14 16,-4 2-13-16,-5 3-6 0,5-3-6 0,-5 3 1 16,1 4 2-16,-1 1 3 0,7 2-5 0,0 3-3 15,1-4-1-15,1-3-13 0,2-1-6 0,-2 6 13 0,3-5 5 16,3 3-1-16,6-1-7 0,1-2-5 15,-1-5-7-15,0 2 1 0,4-1 5 0,0 1 6 16,3-1 1-16,7-1-4 0,1-2-5 0,-2-3-10 16,-3-3-5-16,0 2 1 0,-1-3 6 0,-1-1 8 0,5 0-6 15,-1-2-3-15,-3-3 0 0,-1-4 1 0,-2-3-7 16,-3 1 11-16,-1-1-4 0,-2-1 9 16,6-7-5-16,-6 7-9 0,1-11 0 0,-7-3-4 15,-1-2 12-15,-1 2 6 0,0-4-3 0,2 5-2 0,0-3-5 16,0-1 0-16,-6 1-1 0,2 6 9 0,-3 3 9 15,5 8 8-15,0 1-3 0,4 7-11 0,-2 0 1 16,0-3-9-16,0 2-11 0,-2 5-10 0,4 5-11 16,-4-8-28-16,4 8-32 0,0 0-10 0,0 0-11 15,8-8-26-15,-8 8-119 0,0 0-282 0,0 0 124 16</inkml:trace>
  <inkml:trace contextRef="#ctx0" brushRef="#br0" timeOffset="21099.3589">4846 9481 17 0,'0'0'188'0,"-4"-12"-4"15,4 12-8-15,0 0-20 0,0 0-9 0,0 0-19 16,0 0-18-16,-7-8-11 0,7 8-6 0,-12 2 5 15,12-2-18-15,-12 8-12 0,7-3-8 0,-3 2-13 16,-2 0-1-16,2 2-9 0,-7 4 6 0,3 3-2 16,3-1-9-16,5-1-5 0,-2-2-7 0,0-2-8 15,0 1 2-15,2 0 8 0,-1 2 5 0,5-1-14 16,0 0-10-16,2-3-8 0,1-4-9 0,1 0-4 16,-4-5 14-16,6 10 6 0,0-7-9 0,0-1-8 0,7-2-13 15,-5-3-3-15,2-3 7 0,-1-4 3 0,-1 3 4 16,-2 0 9-16,4-1-6 0,-1-1-5 15,1-3-1-15,-2 2 7 0,-4 0 7 0,-2 2 22 16,0 2 16-16,-2 6 9 0,9-6-11 0,-5 3-6 0,-4 3-4 16,6-7-9-16,-6 7 0 0,0 0 15 0,0 0-2 15,0 0-11-15,0 0-1 0,19 7-5 16,-17-4 0-16,4 1-4 0,2 1 8 0,0 2 10 16,3 3-7-16,-1-2-7 0,-2-1-16 0,-1-3-3 0,-1 0-3 15,-2 1 0-15,2 0 2 0,2 1-14 0,1-1-32 16,-5 1 0-16,0-3-28 0,-4-3-1 0,8 2-13 15,-8-2 16-15,0 0 12 0,6 5-3 0,-6-5-16 16,0 0-25-16,0 0-71 0,5-13-204 0,-5 13 90 16</inkml:trace>
  <inkml:trace contextRef="#ctx0" brushRef="#br0" timeOffset="21317.3608">5021 9131 173 0,'-4'-9'162'0,"4"9"-21"0,0 0-21 16,0 0-3-16,0 0 5 0,0 0-1 0,0 0 12 16,17 28 5-16,-13-10-5 0,6 9-12 0,-1-2-14 15,-3 2-15-15,-2 2-4 0,0 0-7 0,0 4-3 16,2 1 0-16,3 13-10 0,-5-13-11 0,2-3-2 16,-6-2-34-16,0 2-17 0,0-3-20 0,2 0-1 15,0-3-26-15,4 1-25 0,-4-9-35 0,-2-6-19 16,-2-1-28-16,0-3-133 0,-2-1-304 0,4 1 135 15</inkml:trace>
  <inkml:trace contextRef="#ctx0" brushRef="#br0" timeOffset="21827.3774">5052 9503 2 0,'0'0'137'0,"13"-5"-18"0,-1 4-10 0,1-4-23 0,-1 2-7 16,5-5 16-16,1 3-10 0,3 2-12 15,8-1-18-15,4 1-6 0,-6-2-10 0,0 0-10 16,-9-1 3-16,1 1 9 0,-1 0 10 0,-1 3-23 0,-1-1-8 16,-1 3-12-16,-7-1 4 0,-2-1 0 0,3-3 26 15,-9 5 8-15,0 0 2 0,4-2-14 0,-4 2-2 16,0 0-6-16,0 0-2 0,0 0-9 16,0 0 10-16,0 0 5 0,0 0-11 0,-31 3-9 0,23 3 2 15,-1-2-4-15,-3 0-10 0,-1-1 16 0,5 4 15 16,-2 1-1-16,4 1-11 0,-3 3-1 15,7-1-8-15,-6-3-5 0,0 0 8 0,2 6 9 0,1-1 6 16,10-2-17-16,-5 0-5 0,2-2 1 0,0-1-9 16,-2-1 20-16,4-2-4 0,0 1 8 0,2 1-8 15,2-2-2-15,3 1-6 0,-3-5 3 0,-2-1-6 16,-6 0 6-16,15-3 10 0,-5 1 0 0,-2 0-8 16,5-3-6-16,-3-1-3 0,-2-2-9 0,-1-2 9 15,1-4 0-15,-2 5 13 0,0 0-9 0,0-3-6 16,5-1-4-16,-5-2 6 0,-4 3 4 0,0-1 17 15,-2 6 16-15,2 1 15 0,-2 6 4 0,4-9-4 16,0 4-5-16,-4 5-12 0,0-8-7 0,0 8 3 16,0 0 6-16,0 0-3 0,0 0-3 0,13 3-1 15,-13-3-2-15,10 8-7 0,-4-2 8 0,3 2 3 16,3 0-1-16,-2 5-8 0,3-3-7 0,-1-3-2 16,-4 1-5-16,5-2 2 0,-5-1 6 0,2 2 1 15,1 0-9-15,-3-1-11 0,7-1-24 0,-7-3-32 16,-4 0-35-16,2 1-14 0,-6-3-25 0,8 7-53 0,-8-4-149 15,0-3-360-15,7 4 160 0</inkml:trace>
  <inkml:trace contextRef="#ctx0" brushRef="#br0" timeOffset="22643.3958">4246 10695 121 0,'0'0'208'16,"4"-7"-14"-16,-4 7-21 0,0 0-14 0,0 0-9 15,0 0-13-15,0 0-19 0,0 0-8 0,7-2-11 16,-7 2-9-16,0 0-2 0,0 0 0 0,12 18 5 16,-6-3-4-16,2 1-7 0,1-1-11 0,-3 11-13 15,-4-7-4-15,0 7-9 0,0-1 3 0,0 3 4 16,2 2-5-16,2 1-5 0,-3-4-9 0,-1 1-10 15,-7-5-3-15,3 2-1 0,-2 0 3 0,2-1 5 16,0 1-1-16,2-1-8 0,0-6-7 0,-2-2 2 16,0-3-9-16,-2-1 2 0,2 0 6 0,0-1 4 15,4 0-9-15,-2-2 2 0,0-1-6 0,0-8-8 16,0 0 2-16,-2 8 2 0,2-8 7 0,0 0 1 16,6 9 0-16,4-8-1 0,3-2-7 0,-1-2-5 15,5-2 2-15,1-2 4 0,3 2 6 0,6-2 2 16,4 3-2-16,0 0-3 0,0-2-7 0,-2-1-8 15,-2-1 5-15,-9 2-4 0,3 5 4 0,-2-4-4 0,-1 3-9 16,5 1-4-16,-5 0-7 0,1-1-8 0,-7-1-22 16,1 1-8-16,-3 0 11 0,5 2-15 15,-15 0-31-15,10 1-21 0,-2-2-8 0,-8 1-21 16,13-2-13-16,-13 2-101 0,0 0-289 0,0 0 127 0</inkml:trace>
  <inkml:trace contextRef="#ctx0" brushRef="#br0" timeOffset="22943.4023">4699 11044 96 0,'0'0'117'0,"10"0"6"15,-10 0-6-15,13 5-16 0,-1-3-8 0,0 1-22 0,1 1-4 16,-1-2 0-16,1 1-4 0,-1 2 9 0,-2-1-5 15,1 0-9-15,1 3-10 0,-2-1-4 16,1 2-11-16,-3-1-9 0,0-1 4 0,1 1 16 0,-7 4 14 16,4 0-8-16,-4 5-5 0,0-1-3 0,0-3-8 15,-2-1-8-15,-4 1 13 0,-2 4 4 0,4-2-1 16,-7 1-6-16,1 2-8 0,4-4-2 16,-2-4-8-16,0 0-7 0,-1 0-6 0,-1-1 0 0,-2 0-8 15,4-1-17-15,-3 3-37 0,7-4-18 0,0-2-25 16,2-4-31-16,-8 7-112 0,8-7-262 0,-10 5 115 15</inkml:trace>
  <inkml:trace contextRef="#ctx0" brushRef="#br0" timeOffset="23393.4258">5412 10866 61 0,'0'0'200'0,"0"0"-23"0,0 0-23 15,0 0-26-15,0 0-5 0,0 0 5 0,0 0 10 0,0 0-10 16,6 24-8-16,-2-14-6 0,1 2-11 16,-5-2-5-16,0 3 4 0,0 4-6 0,2 3 6 15,0 6-8-15,2 0-9 0,0 0-14 0,-4-7-11 0,2 1 0 16,-4 5-1-16,4-1 3 0,2 2-4 0,0-3-9 15,0-3-11-15,-2-5-5 0,-2-2-6 0,3-1-4 16,-6 1 3-16,3 2 2 0,0-3-10 16,3-2-13-16,-1-2-23 0,0-1-25 0,-2-1-24 0,0-6-9 15,0 0-15-15,-2 12-11 0,2-12-37 0,0 6-46 16,0-6-157-16,0 0-369 0,0 0 163 0</inkml:trace>
  <inkml:trace contextRef="#ctx0" brushRef="#br0" timeOffset="23769.4439">5137 10935 125 0,'0'0'214'0,"0"0"-32"0,0 0-20 0,0 0-23 0,0 0-12 16,0 0-8-16,0 0-5 0,0 0-13 0,23-11-14 16,-13 9-10-16,9-3-11 0,6-5-6 0,2 1 7 15,1 1 5-15,1 0-2 0,4 2-5 0,1 3-12 16,1-2-9-16,-13-4-6 0,-3 3-2 0,0 4 0 15,-3-3 3-15,3 1-2 0,-5 3-8 0,-1 0-8 16,-1 0-1-16,-6-2-7 0,-6 3 6 0,11-2 1 16,-11 2 8-16,8 0-2 0,-8 0-10 0,0 0-20 15,10-1-26-15,-10 1-31 0,0 0-24 0,0 0-40 16,0 0-59-16,0 0-122 0,0 0-331 0,0 0 147 16</inkml:trace>
  <inkml:trace contextRef="#ctx0" brushRef="#br0" timeOffset="24677.4621">4290 11255 67 0,'0'0'154'0,"-7"-9"2"0,7 9 7 15,-2-6-11-15,2 6-5 0,0 0-12 0,0 0-16 16,0 0-14-16,-2-10-10 0,2 10-5 0,0 0-2 15,0 0-15-15,0 0-10 0,0 0-6 0,0 0 4 16,0 27-10-16,-2-14 0 0,0 12-1 0,2 2 4 0,4-1-7 16,0 0-6-16,1 1-13 0,-5 1-6 15,2 2-1-15,-2 3 4 0,0 11 8 0,4-12-4 16,4 12 0-16,-6-10-10 0,0 0-10 0,-2-3 1 0,0-2-2 16,2 2 6-16,-2 3 6 0,2-1-3 0,-2 0-6 15,4-3-2-15,-2-5-7 0,-2-5-9 0,0-1 4 16,-2-1 4-16,0 1 8 0,0 0 6 15,6 4-4-15,-2-7-2 0,-2-8-6 0,0-3-6 16,0-5-1-16,-4 12 5 0,2-7 5 0,2-5 7 0,0 12-6 16,0-12-1-16,2 7-5 0,-2-7-1 0,0 0 3 15,2 5 3-15,-2-5 4 0,0 0 2 0,0 0 1 16,5 6-5-16,-5-6 1 0,0 0-7 16,18-9-2-16,-10 5 6 0,5-1 5 0,1-2 8 0,7 3-8 15,6 0-2-15,2-3-2 0,0-3-7 0,-2 1-2 16,4 2 5-16,-2 2-1 0,-1-1 10 0,4 2-1 15,-1 1-2-15,0 1-8 0,4-4-5 16,-8 0-6-16,-7 1 3 0,1 2 4 0,0 0 9 0,-3 1-5 16,3 3-2-16,2-2-9 0,-7 0-4 0,-4 0-14 15,1-2 0-15,-7 0-3 0,2 4 1 0,-8-1-6 16,13 2-7-16,-13-2-4 0,10 0-2 16,-10 0-4-16,0 0-15 0,0 0 1 0,0 0-20 0,0 0-32 15,8-3-22-15,-8 3-140 0,0 0-304 0,0 0 135 16</inkml:trace>
  <inkml:trace contextRef="#ctx0" brushRef="#br0" timeOffset="24937.4626">4833 11911 9 0,'-4'-6'136'0,"4"6"-3"0,0 0-23 0,0 0-6 16,0 0-11-16,21 0-19 0,-15-1-4 0,-6 1 8 15,0 0 2-15,21 3-12 0,-9 0-8 0,5 2-10 16,-3-3-12-16,-1-1-15 0,-1 3 3 0,-2-1 14 15,1 3-5-15,1 1 0 0,0 2 2 0,5 1-9 16,-7-2 10-16,-1-1-13 0,-1 3 5 0,-4 1 6 16,-2 0 12-16,4 4 7 0,-4 3-4 0,-2-1-6 15,0-2-3-15,-4-3-2 0,-2 2-6 0,-2 1-6 16,-1 1 6-16,3-1-1 0,-2 1 3 0,0 0-14 16,-3-4-15-16,1-1-15 0,0-4-21 0,1 5-8 15,-1-4-21-15,4-1-21 0,0-2-35 0,6-5-43 0,-9 9-85 16,9-9-262-16,0 0 116 0</inkml:trace>
  <inkml:trace contextRef="#ctx0" brushRef="#br0" timeOffset="25240.4812">5559 11857 95 0,'2'7'186'0,"2"4"-15"0,2 3-1 0,0 1-15 0,1-4-13 16,-5 5-14-16,4 2 0 0,-4 1-11 0,0 1 6 15,0-4-17-15,6 9-11 0,-8-6-14 0,5-3-12 16,-1-4-8-16,-4 1-6 0,0 5 1 15,-2-2-4-15,0 0-7 0,2 0-17 0,0-4-19 16,0-3-26-16,0-9-33 0,-9 17-17 0,7-7-24 0,-2-1-36 16,-2 0-24-16,0 0-111 0,-1-3-284 0,7-6 127 15</inkml:trace>
  <inkml:trace contextRef="#ctx0" brushRef="#br0" timeOffset="25533.4766">5472 11875 81 0,'0'0'183'0,"10"-13"-12"16,-1 7-28-16,-1 1-24 0,2-2-3 0,1 1-1 16,1 1-10-16,5 3-18 0,3 0-7 0,-1 1-11 15,-1-1-18-15,-5 0-8 0,-3 1 2 0,3 3 7 16,-3 2-9-16,-2-1-8 0,-2 3-11 0,7 1-5 15,-5-2-13-15,-2 0 10 0,-4 0-7 0,-2 1 16 16,0-6 7-16,-2 20-6 0,0-8 4 0,2-1-9 16,-4-2-3-16,-4-1-12 0,-1 2 9 15,-1 1 4-15,-6 3 8 0,5-2-10 0,-3 0-13 0,1 0-19 16,3-4-22-16,0-2-37 0,-7 1-22 0,5-1-37 16,-7 0-117-16,1 3-271 0,5-2 121 0</inkml:trace>
  <inkml:trace contextRef="#ctx0" brushRef="#br0" timeOffset="26863.5091">4337 12149 22 0,'0'0'152'0,"4"11"-11"0,3-5-12 15,-5-1-8-15,0 2-9 0,2 3 10 0,-2 4 1 16,0 5-1-16,4 9-6 0,-2-5-15 0,0 5-5 15,1-2-14-15,-3 1-6 0,0 0 0 0,-2 3 5 16,0 4 0-16,2 9-9 0,4 6-3 0,-4-5-12 16,-2-8-4-16,-4-3-9 0,2 2 1 0,-4 14 0 15,1 0 3-15,3-4-1 0,4-10-11 0,-4-3-6 16,2 0-7-16,-4-4-8 0,0 2 1 0,0 2 6 16,0 2 5-16,4-2-2 0,4 0-4 0,-4-2-7 15,0-5-1-15,0-5-10 0,-6-5-1 0,4-4 5 16,0 3 6-16,2 1 2 0,-2-2-3 0,2-4-4 15,0 1-6-15,0-10-7 0,-2 7 7 0,2-7 3 0,-5 6 5 16,5-6 8-16,0 8-1 0,0-8 0 0,5 7-2 16,-5-7-6-16,0 0 2 0,0 0-2 15,0 0 6-15,0 0 4 0,0 0 5 0,0 0-7 16,14-5-6-16,-14 5-8 0,14-10 0 0,-5 3 0 0,3-2 5 16,-2 4 7-16,7-3 1 0,4 5-6 0,6-2-2 15,1-2-1-15,-1-4-2 0,0 0 1 0,4-3 3 16,0 5 3-16,2 3 6 0,-2 1 4 15,11 3-11-15,-5 1-8 0,2-2 1 0,-6-2-3 16,0-1 0-16,0 2 6 0,0 4 4 0,3-1 3 0,-3 2-6 16,-2 2-5-16,-2-2-3 0,-3-2-3 0,-3-3 1 15,-6 3 2-15,1 3 9 0,1-2-14 0,2 3 6 16,-5-1-6-16,-3 0-1 0,-3-2-11 16,0-2 3-16,-4 1 1 0,-6 1 10 0,13 3-4 0,-5-2-2 15,-8-1-7-15,15 2-8 0,-15-2-3 0,4-1-3 16,-4 1 5-16,0 0 13 0,0 0 4 0,8 3-6 15,-8-3 0-15,6 3-1 0,-6-3-5 0,0 0 8 16,0 0-1-16,0 0 8 0,0 0-9 0,0 0-9 16,0 0 1-16,0 0-18 0,0 0-1 0,-14-16-2 15,5 9 8-15,1 0 5 0,-2 4 10 0,6 0 0 16,-7-3-3-16,3 5-4 0,0-7 3 0,-7 2 8 16,5 2 14-16,-2 0 18 0,1-1 18 0,1 4 4 15,10 1 0-15,-12-3-4 0,7 2-10 0,5 1-7 16,-10-4-2-16,4 1 1 0,6 3-2 0,0 0-5 15,0 0-5-15,0 0-10 0,0 0-2 0,0 0 3 16,0 0 0-16,0 0 3 0,18 12 7 0,-7-7-2 16,1-1-3-16,5 4 0 0,-3-1-7 0,-1-1-11 15,-3-2 4-15,0 2 0 0,3 2 5 0,-5 4 5 16,6 1-4-16,-1-1 4 0,1 1-10 0,-7 1 3 16,-3-3-6-16,-2-2 14 0,-2 3 11 0,0 0 3 15,-2 4 3-15,2-1-1 0,-4 2 1 0,-1-8-4 16,3 1-7-16,-6-1 0 0,0 4 2 0,2-2 14 15,-3-1-12-15,3 0-19 0,-2-1-12 0,0-2-21 16,1-3-10-16,-1 2-16 0,0-2-32 0,2 0-24 16,6-4-35-16,-9 7-151 0,5-5-339 0,4-2 150 15</inkml:trace>
  <inkml:trace contextRef="#ctx0" brushRef="#br0" timeOffset="27185.5162">5737 12873 5 0,'0'0'178'0,"0"0"-1"16,0 21 3-16,0-6-16 0,0 2-10 0,4 0-10 0,-4-1-9 16,0 1-12-16,-4 11-7 0,-3 0-3 15,3 1 0-15,2-1-14 0,0-1-12 0,2 1-15 0,-2-5-16 16,-2-4 1-16,2 0-11 0,-2 6-5 0,-2 0-11 16,6-1-23-16,-3-5-27 0,3-2-22 0,-4-7-37 15,2 3-30-15,-2-5-35 0,0 3-20 16,-2-2-93-16,4-3-278 0,2-6 123 0</inkml:trace>
  <inkml:trace contextRef="#ctx0" brushRef="#br0" timeOffset="27689.5938">5747 13096 76 0,'6'-4'138'0,"4"2"3"16,-1 1-9-16,3-1-22 0,1-1-11 15,-3 0-18-15,2-3-13 0,-3 3-5 0,3-1 3 0,-2 3-3 16,1 0-6-16,3 0-16 0,-1-2-6 0,-5 0-7 16,0-4-11-16,-4 5 6 0,-4 2 11 0,13-6 7 15,-9 3-3-15,-4 3-13 0,12-6-5 0,-6 1-7 16,-6 0-5-16,0 5 21 0,0-9-8 0,0 9 7 16,7-9-12-16,-3 3-1 0,-4-5-5 0,0 2-10 15,0-1 5-15,-4-1 4 0,1 0 2 0,3 3 4 16,0-1-6-16,0-1 2 0,3 1 13 0,-3 9 6 15,-3-15 6-15,-1 11 15 0,4 4 9 0,0 0-8 16,0 0-2-16,0-13-12 0,0 13-4 0,0-6-5 16,0 6 5-16,0 0 6 0,0 0-2 0,0 0-6 15,0 0 6-15,0 0-11 0,0 0 5 0,0 0 7 16,0 0 8-16,-6 21 5 0,6-9 1 0,2-1-5 16,-2 2-3-16,4-4-5 0,-4 1-1 0,-6 5 4 15,6 1 14-15,0 2 0 0,6 8-5 0,-6-7 0 16,4 0 0-16,-4-3-8 0,0 0-1 0,0 0-3 0,0 2 4 15,0 6 1-15,3 0 4 0,-1 1-7 0,2-6-14 16,0-4-4-16,-2 0 0 0,-2-2-8 0,-2-1 5 16,4 3 6-16,2 1 0 0,0-5-4 15,0 0-9-15,-2-5-6 0,0-1-7 0,-2-5-7 0,0 13 2 16,3-9-1-16,1 1-8 0,-2 1-15 0,-2-6-11 16,0 0-13-16,4 6-10 0,-4-6-11 0,0 0-6 15,0 0-28-15,2 9-40 0,-2-9-26 0,4 2-37 16,-4-2-197-16,0 0-440 0,0 0 195 15</inkml:trace>
  <inkml:trace contextRef="#ctx0" brushRef="#br0" timeOffset="28591.6159">6061 10965 107 0,'0'0'185'0,"0"0"-9"0,0 0-14 16,0 0-12-16,0 0 2 0,17 0 2 0,-17 0-5 15,22-3-8-15,-11 3-18 0,1-2-12 0,1-1-12 0,-3 0-6 16,2 0-3-16,1 1-5 0,7 2-11 16,-7 2-9-16,1-3-15 0,-1-2-10 0,-3 1-5 15,-4 1-8-15,5 1-11 0,-3 0-17 0,6 1-15 16,-14-1-24-16,9-3-9 0,-9 3 4 0,4-4-4 0,-4 4-37 15,0 0-51-15,0 0-29 0,0 0-117 0,0 0-306 16,0 0 135-16</inkml:trace>
  <inkml:trace contextRef="#ctx0" brushRef="#br0" timeOffset="28829.6616">6158 10834 120 0,'0'0'182'0,"0"0"-13"0,0 0-21 0,0 0-17 0,0 0-18 16,0 0 3-16,0 0 8 0,0 0 6 0,0 0 2 16,0 0 1-16,9 30-10 0,-5-16-4 0,-2-1-14 15,2-1-9-15,-4-1-5 0,0 7-6 0,0-1-9 16,4-1-5-16,2 1-10 0,-2-1-15 0,-4-4-2 16,2 0-7-16,1 3 0 0,-1 0 0 0,0 2-15 15,6-3-21-15,-6-3-25 0,2-1-23 0,-4-3-24 16,0 0-20-16,0 4-28 0,0-2-40 0,4-1-40 15,-4 0-108-15,0-8-332 0,2 6 147 0</inkml:trace>
  <inkml:trace contextRef="#ctx0" brushRef="#br0" timeOffset="29150.1819">6100 11241 204 0,'0'0'195'0,"0"0"-28"15,0 0-14-15,0 0-13 0,0 0-25 0,0 0-11 16,0 0-2-16,0 0-7 0,27-4 9 0,-12 3-11 15,3 0-6-15,5-4-16 0,-2 1-12 0,-1-1-10 16,-3 1 6-16,0 3 1 0,-7 0-5 0,6 1-16 16,3 0-3-16,-9-1-15 0,1-3-22 0,-5 3-9 15,-6 1-4-15,12 1-11 0,-12-1-36 0,11 2-26 0,-11-2-26 16,8 0-40-16,-8 0-91 0,0 0-269 0,0 0 118 16</inkml:trace>
  <inkml:trace contextRef="#ctx0" brushRef="#br0" timeOffset="31600.2385">6787 11117 92 0,'0'0'222'0,"0"0"-22"0,0 0-19 16,0 0-15-16,0 0-8 0,0 0-15 0,0 0-16 15,0 0-17-15,0 0-13 0,0 0-9 16,4-6-3-16,-4 6-3 0,0 0-7 0,14-1-9 16,-7 0-10-16,-7 1-10 0,12-8-5 0,-12 4 3 0,0 4 5 15,8-5-7-15,-2 3-5 0,-1-3-9 16,-5 5-5-16,8-12-6 0,-8 3 3 0,0 2 3 16,0 7-2-16,4-12-7 0,-4 6-6 0,-4-3-6 0,0 0-7 15,0 0 0-15,-3 2 8 0,3 3 8 0,4 4-5 16,-8-3-11-16,8 3 2 0,-12 1-8 0,1-1-1 15,-3 1 7-15,5 4 9 0,-1 2 0 16,0 2-6-16,4 0-5 0,-5-2-8 0,5 1 5 0,0 1 11 16,-7 5 2-16,11-3 2 0,2 4-5 0,2-3 2 15,-2 1-9-15,5-3-6 0,-5-1 8 0,4 0 4 16,2 4 9-16,4-1-1 0,5-1-2 0,-7-3-9 16,2-3-11-16,1-3 3 0,1 2 4 0,-2-2 1 15,3 2-3-15,3-2-6 0,-1-2-7 0,-5-2-5 16,-2-2 2-16,1 1 14 0,-3 0 11 0,2 2-8 15,5-4-3-15,-7-1 1 0,-2-3-7 0,0 0 8 16,0-1 6-16,0 3 11 0,0 1-7 0,1-2 6 16,-1-1-3-16,-2-2 2 0,0 0 8 0,0 4 6 15,-2 7 5-15,2-13 13 0,4 7-1 0,-2 1-5 16,-4-5-8-16,4 2 2 0,-4 2 1 0,2 1 4 16,-2 5-1-16,11-8-7 0,-5 6-8 0,2-4-8 15,-4-2 4-15,7 4 1 0,-11 4 8 0,10-4-2 16,2 5-6-16,1 1-9 0,-5-4-3 0,3 2 0 15,-11 0 4-15,10 4 3 0,2 0 10 0,1 3-13 0,-5-1-6 16,2 0-5-16,-6-1-6 0,3 0 4 16,-3 2 5-16,4 2 3 0,-4 1-7 0,0 2-5 15,-2-4-6-15,0-1-1 0,0-2-1 0,1 2 9 0,-3-7 9 16,0 14-2-16,0-8-3 0,0-6-5 0,0 0-6 16,2 8 13-16,-2-8 13 0,0 0 10 0,-7 9 3 15,7-9 0-15,0 0-7 0,0 0-7 16,0 0 4-16,0 0 2 0,0 0 8 0,0 0-6 0,0 0-4 15,0 0-6-15,5-31-7 0,-3 19-2 0,-2 0 0 16,4 3 0-16,-4-2 9 0,4 2-6 0,0-1 0 16,0 1-5-16,2 0-6 0,-4-1-2 0,-2 2 12 15,0 8 8-15,5-12-1 0,-3 7-7 0,-2 5 0 16,8-6-3-16,-8 1-3 0,0 5 2 0,4-10 4 16,-4 10 7-16,8-3-3 0,-8 3-4 0,11-1-2 15,-3-1-7-15,-8 2 5 0,10-1 7 0,-10 1 5 16,17 4-2-16,-7 0-2 0,2 1-6 0,-3-1-8 15,-3-1 3-15,6 1 8 0,-8 1 0 0,7 1 3 16,-3 3 5-16,0-1-10 0,3 0-10 0,-3 0 4 16,-4 0-8-16,0 2 13 0,0 2 8 0,3 2-12 15,-3-4-4-15,2 6-17 0,-2-8 1 0,-2 0 4 16,-4 2 3-16,2 0 10 0,-2-1 4 0,2-2-3 16,0 0-7-16,0-7-2 0,0 0 0 0,-2 10 13 15,2-10 15-15,-6 9 13 0,6-9-8 0,0 5-1 0,0-5-2 16,0 0-7-16,0 0 5 0,0 0 6 15,0 0 4-15,-19-15 2 0,19 15-11 0,0-10-1 16,4 0-12-16,-2-2-5 0,0-1-1 0,5-1 0 16,-7 3-1-16,8-4-18 0,0 1-11 0,2 4 4 0,-1-5-9 15,-3 4 12-15,-2 1 12 0,0 2 4 16,0 4-8-16,0-2-4 0,3 2 2 0,-3 0-11 16,4-2 6-16,-8 6 16 0,4-7 6 0,-4 7 6 15,4-3-6-15,-4 3-7 0,0 0-3 0,0 0-2 0,4-5 10 16,-4 5 19-16,0 0 3 0,0 0 0 0,0 0 1 15,11 10 1-15,-11-10 3 0,4 5 3 0,0 0 9 16,-4-5 15-16,0 15 0 0,8-5-9 0,-8-1-4 16,4-2-10-16,1 2 4 0,-3-1 5 0,6 3 4 15,-4-2-2-15,8 4-3 0,-1-1-4 0,-3-5-13 16,2-2 1-16,-1-1 1 0,-3 2 4 0,2 0 11 16,5-3-9-16,-3 3-4 0,-2-4-6 0,0-2-9 15,-8 0 4-15,11-2 3 0,-11 2 10 0,16-2-1 16,-5-1-1-16,-3 1-10 0,-4-2-2 0,2-5-6 15,-4 1 6-15,0 2 5 0,0-1 13 0,5 0-9 16,-7 1-3-16,0-3-5 0,0-3-6 0,-7 1 1 16,3-1 6-16,0 4 6 0,0 3-8 0,4-1-4 15,-8 0-5-15,2-1-3 0,-1 1-7 0,5 0 19 16,2 6 5-16,-8-5-9 0,8 5-14 0,0 0-5 16,-4-5-17-16,4 5-3 0,0 0-5 0,-8-3 17 15,8 3-7-15,0 0-9 0,0 0-1 0,0 0 7 16,0 0-6-16,0 0 6 0,0 0 19 0,0 0 18 15,0 0 4-15,26 6-6 0,-26-6 13 0,13 0 9 16,-13 0 9-16,8-6 18 0,-8 6 15 0,4-2 9 16,-4 2-2-16,15-3-2 0,-11 1-3 0,-4 2-11 15,4-6 1-15,-4 6 1 0,4-3 5 0,-4 3-7 16,11-2-7-16,-11 2-9 0,12 2-6 0,-12-2-5 0,6-3 1 16,-6 3 4-16,13 6 3 0,-5 0-4 15,2 0-1-15,-2 2-12 0,-1-1-2 0,-1 0-7 16,0 2 11-16,2 1-1 0,3 4-4 0,1 1-6 0,0-4-6 15,-5-2-5-15,-3-2-6 0,0-1 4 0,0 2 7 16,0-2 0-16,-2 2-1 0,2-2 0 0,0-2-7 16,-4-4 0-16,0 0 2 0,0 0 10 0,0 10 19 15,0-10 3-15,0 5-2 0,0-5-4 16,0 0-1-16,0 0-4 0,0 0 3 0,-14-14 12 0,14 14 1 16,-4-9-5-16,4 9-9 0,0-16-13 0,0 1-7 15,-4-1-8-15,4 0-2 0,0 1-2 0,4 0-7 16,0 3-14-16,0 1-15 0,-4-4-16 0,2 4-15 15,-2-2 4-15,2 3-7 0,-2 0-14 0,6 1-45 16,-1 4-19-16,-5 5-177 0,0-11-370 0,0 11 165 16</inkml:trace>
  <inkml:trace contextRef="#ctx0" brushRef="#br0" timeOffset="34056.3876">4319 5409 55 0,'0'0'86'16,"-11"-7"3"-16,3 1-7 0,-2 3-15 0,-1 1-10 16,5 1 1-16,6 1-6 0,-14 0-9 0,14 0-36 15,-9 1-26-15,9-1-78 0,0 0-103 0,-8 4 46 16</inkml:trace>
  <inkml:trace contextRef="#ctx0" brushRef="#br0" timeOffset="36308.8948">3560 11022 65 0,'4'-9'70'0,"-4"9"-13"16,0 0 1-16,0 0 1 0,-4-8 4 0,4 8 14 16,0 0-25-16,0 0 8 0,0 0-3 0,6-5-11 15,-6 5 0-15,0 0 18 0,0 0-5 0,0 0 4 16,0 0-9-16,0 0-7 0,0 0-28 0,0 0 9 16,-8-7 12-16,8 7-3 0,0 0 2 0,-8-2-7 15,8 2-6-15,0 0-6 0,0 0-8 0,-13-2-13 16,9-2 5-16,4 4 17 0,-14-3 0 0,7 3-2 15,7 0-8-15,-12 0-8 0,12 0 0 0,-17 0-11 16,9 0 3-16,-4 1 4 0,1 1 23 0,1 3-5 16,0-1-3-16,-1 3-17 15,1 0 1-15,-2-2-6 0,1 1-6 0,-1-1 17 0,-3 4 5 0,5 2 6 0,2 3-8 16,2-3-16-16,-3 4 5 0,-3-3-6 16,6 3 6-16,-5 0 6 0,1 7 17 0,2 3 7 0,4 2-12 15,0-1-8-15,-1-6 3 0,1 4-7 0,0-6-3 16,-2 5 6-16,2 2 10 0,2-1-9 0,6 1 13 15,2-3-16-15,0-4 0 0,-4 0 5 0,0 3-11 16,5-5 4-16,1 11 9 0,-4-2 9 0,6 0 1 16,5-3-8-16,-5 4-5 0,3-5-3 0,-5-4-8 15,2-2 0-15,-2 0 3 0,3-2 14 0,-1 2 7 16,5-2-13-16,-1 2-4 0,1-4-4 0,-7-3-1 16,0-2-2-16,0 0 12 0,-3-2-5 0,3 1 10 15,0 1 0-15,-2-2-9 0,-6 1-6 0,4-2 2 16,-4-3-10-16,0 0 8 0,9 3 18 0,-9-3 8 15,0 0-5-15,2 11 9 0,-4-5-2 0,2-6 0 16,-4 12-5-16,-5-2 7 0,-1 4 5 0,0 0 8 16,-1 2 2-16,1 7-8 0,0-5 0 0,-5 0-9 15,1-2-5-15,-3-2-1 0,-2 4 7 0,-1 2 4 16,7-5 5-16,1 6-10 0,4-4-4 0,-3-4-8 16,7-1-3-16,-4-2-1 0,-2 3 0 0,8-2-1 15,2-1 9-15,0 8-5 0,4-7-1 0,2-4-15 16,0 4-4-16,-4-5-3 0,4-1 4 0,-1 3 8 15,3-1 2-15,2-1 3 0,5 3-10 0,-3-4-3 16,-6-1-7-16,2 2 0 0,1 1-1 0,-5-2 14 16,2 1 8-16,0 5-4 0,3 4-5 0,-3 2-1 15,-2 2-2-15,-4-2-1 0,0 8 7 0,-2 0 2 16,-6 2 9-16,5 6 2 0,-1 1-2 0,0-3 3 16,-6 16-5-16,2-14-6 0,-1 2 1 0,-1 9 7 15,2 1 4-15,-1-14 7 0,12 17-2 0,-3-14-2 16,0 1-10-16,2-3 1 0,-2 0-6 0,4 15 2 15,2-12 7-15,4 14 5 0,9-2-1 0,2-2-5 16,-3-2-6-16,-3-13-7 0,1 0 19 0,3 0-7 16,-1-3 3-16,3 0 4 0,6 12 3 0,-6-11-4 15,1-3 1-15,1-1-11 0,-2-5-2 0,-3 2-3 0,3-3 1 16,-11-4 1-16,1-1-4 0,-3-2-9 16,0 2-4-16,0-4-16 0,3-1-14 0,-5 0-26 15,0-2-32-15,0-5-36 0,-6-1-23 0,11 0-169 16,-11 0-355-16,0 0 157 0</inkml:trace>
  <inkml:trace contextRef="#ctx0" brushRef="#br0" timeOffset="37279.9201">835 12453 10 0,'0'0'77'0,"13"-2"4"0,-9-3-5 0,2 0-2 15,0 2 2-15,-1 0-3 0,3-4 11 0,0 1-16 16,-2-1 0-16,3 0 0 0,-3-1-7 0,-2 0 1 16,0-8-6-16,0 5 6 0,-4-3-3 0,0 2-1 15,0-5 9-15,-2 1-28 0,4-1-1 0,-6 1-3 16,0-3-6-16,-4-3-7 0,1 4-2 0,-3 1 10 16,10 17 1-16,-25-30 6 0,25 30-9 0,-22-24-10 15,22 24 7-15,0 0-4 0,-27-22 2 0,27 22-11 16,-21-12-10-16,21 12-2 0,0 0 8 0,-29-12-2 15,29 12 8-15,0 0-6 0,0 0-9 0,0 0 0 16,0 0-2-16,0 0-8 0,0 0-6 16,0 0 6-16,0 0 3 0,0 0 6 0,0 0 9 0,0 0-3 15,0 0-11-15,0 0-2 0,2 47 1 0,4-47 0 16,-6 0-12-16,0 0 10 0,29-9 8 0,-18 6 6 16,-3-2 1-16,2 1 9 0,1 2-10 0,1 0-7 15,0-2-3-15,-1 3 6 0,-3-2-9 0,-2 0 0 16,0 0 2-16,-6 3 17 0,11-1 4 0,-11 1 10 15,10 6 0-15,-2-2 0 0,1 1-10 0,1 1 0 16,-2-1 0-16,-2 0-3 0,-2 0-4 0,5 2 1 16,-3 0-1-16,0 1 8 0,0 1 2 0,3 0-5 15,-1 0-20-15,4 3-19 0,-3-5-18 0,1-1-16 16,0-1 0-16,-1-2-45 0,-1 1-3 0,-2-2-110 16,0 2-237-16,-6-4 106 0</inkml:trace>
  <inkml:trace contextRef="#ctx0" brushRef="#br0" timeOffset="37684.0072">1218 11955 5 0,'0'0'144'16,"-4"-8"-2"-16,0 2-17 0,4 6 5 0,-7-9 2 15,1 3 1-15,0 3-5 0,0-1-3 0,6 4-4 16,0 0-12-16,-15 2-16 0,15-2-16 0,-6 4-9 15,6-4-10-15,-8 10-13 0,2-5-4 0,2 3-3 16,-3 1 2-16,3 3-1 0,0 6 2 0,4-2-6 16,0-4-5-16,4 6-4 0,-4-2-8 0,4-4-8 15,3-2-11-15,-3 1 3 0,2-3-9 0,-2 0 4 16,2 1 8-16,-2-1-2 0,3 0 3 0,-3-3-6 16,4-1-2-16,-2-1-3 0,0 1-1 0,3-4-9 15,-9 0 2-15,10-6 1 0,-6 1 1 0,-4 5 6 16,4-11 5-16,-2 5 8 0,0 0-2 0,2 1-9 15,-4 5 9-15,9-11 1 0,-7 5 0 0,2-4 3 16,-4 2-3-16,0 3 12 0,0 5-5 0,4-11-2 16,-4 11-3-16,0-6 10 0,0 6-1 0,4-4-6 15,-4 4-8-15,11-2 0 0,-11 2-10 0,12-3-6 16,-8 2-8-16,-4 1-6 0,0 0-7 0,19 0 0 16,-19 0-9-16,10 3-22 0,-10-3-22 0,17 4-1 15,-7-2-20-15,0-1-18 0,3-1-110 16,-13 0-254-16,14-3 112 0</inkml:trace>
  <inkml:trace contextRef="#ctx0" brushRef="#br0" timeOffset="38294.0242">1458 11845 81 0,'0'0'93'0,"-11"-7"-14"0,11 7 0 0,-8-1-5 0,8 1-3 15,0 0-8-15,0 0 7 0,-14 8-27 0,14-8 5 16,0 0-17-16,-9 6 14 0,9-6-23 16,0 0 6-16,0 0-2 0,-10 5-6 0,10-5 0 15,-6 7-2-15,6-7 10 0,-6 9 3 0,6-9-13 16,0 12 7-16,0-12-9 0,0 0 0 0,0 10 4 16,0-10-1-16,0 0 10 0,0 0 4 0,0 13 5 15,0-13-2-15,0 0-2 0,4 15-7 0,-2-9 12 16,6 1-19-16,-4-1-1 0,-4-6-14 0,6 9 3 15,-6-9 3-15,7 7 9 0,-7-7-2 0,4 12 6 16,-4-12-11-16,2 13-1 0,2-7-6 0,2-1 0 16,-6-5-2-16,8 10-4 0,-8-10-3 0,5 4 5 15,-5-4 15-15,0 0-2 0,2 9 8 0,-2-9 2 16,0 0-1-16,0 0-4 0,0 13-5 0,0-13 5 16,0 0 3-16,0 0 5 0,0 0 1 0,8 4 9 15,-8-4 10-15,0 0 6 0,0 0 1 0,0 0 7 16,0 0-8-16,0 0-6 0,0 0-3 0,0 0-12 15,0 0-7-15,0 0-4 0,0 0-7 0,0 0 2 16,-19-19 1-16,19 19 3 0,-12-9 2 0,8 5-12 16,0-2 1-16,2 0-4 0,-1-3-10 0,-3 0-2 15,2-2-3-15,-2-5-8 0,0 0 1 0,2 0 2 16,-5 2 3-16,7-1 2 0,-2 4 3 0,0-8-14 16,4 9 3-16,4 0-9 0,-4 10-1 0,6-18-3 15,-2 7-5-15,5-2 2 0,-3 4 7 0,0-2 3 16,-2 4 7-16,-4 7 11 0,11-7-9 0,-5 4-2 15,-6 3 1-15,23 3-1 0,-23-3 0 0,16 2 1 16,-6-2-7-16,1 2 9 0,1 1 4 0,-2 1 5 16,-1-1 9-16,1 6 0 0,2 1-13 0,-1-2 6 15,3 1-1-15,-3 1-4 0,-3-3-11 0,-4-1-8 16,-4-6 5-16,8 9-31 0,-8-9-3 0,9 9-27 16,-3-4-19-16,-6-5-7 0,12 9-21 0,-8-3-95 15,-4-6-241-15,7 9 106 0</inkml:trace>
  <inkml:trace contextRef="#ctx0" brushRef="#br0" timeOffset="38796.0368">1764 11706 87 0,'0'0'135'16,"-13"-17"2"-16,13 17-4 0,-6-4-10 0,6 4-6 15,0 0-16-15,0 0-26 0,0 0 2 0,0 0-9 16,-21 14-12-16,21-14-12 0,-12 6 2 0,12-6 4 16,-10 8-1-16,8-1 4 0,-1 3-8 0,3-10-3 15,0 15-11-15,0-15-6 0,5 17-1 0,-5-9-13 16,0-8-9-16,8 10 7 0,-8-10 6 0,6 6 4 16,-2-1-2-16,4 0-1 0,-8-5-1 0,19 8-12 15,-9-6-8-15,3 0-2 0,-3 0-5 0,-10-2-3 16,15-4-4-16,-15 4 9 0,10-9 6 0,-8 3 8 15,-2 6 1-15,6-12 7 0,-6 12-24 0,4-18 15 16,-2 9-2-16,-2 9 7 0,-4-20-21 16,0 2-4-16,-4 1 5 0,-5-9 2 0,1 2 13 0,-2 3 3 15,1 0 5-15,1-2-9 0,4 7-4 0,1 0 2 16,-3-7 0-16,-2 0-9 0,1 7 13 0,3 0-4 16,0 1 25-16,-1 7 12 0,3 0 5 0,0 3 3 15,6 5 1-15,-6-6-12 0,6 6-11 16,0 0-7-16,0 0-2 0,0 0 0 0,0 0-11 15,0 0 4-15,0 0 2 0,0 0 8 0,16 25 5 0,-9-12 4 16,1 2-8-16,6 7-2 0,-5-6-7 0,3 5 2 16,2 1-3-16,-7-7-8 0,5-1 0 0,-4-1 0 15,1-4 0-15,-3 2-10 0,0 5 3 0,2-4-15 16,-2 3-18-16,7 1-26 0,-5-5-17 16,-2-2-9-16,3 0-19 0,-3-2-7 0,-2-3-24 15,-4-4-73-15,0 0-233 0,4 10 104 0</inkml:trace>
  <inkml:trace contextRef="#ctx0" brushRef="#br0" timeOffset="39752.6002">1921 11617 1 0,'0'0'105'15,"0"0"3"-15,0 0 18 0,0 0-9 0,14 10-6 16,-6-3-18-16,-1-1-10 0,1 1-12 0,0 0-7 15,-2 1-8-15,1-2 2 0,-1-1-6 0,-6-5-2 16,12 10 9-16,-6-4-2 0,3-1-16 0,-1-1-6 16,0 1-3-16,0-2 3 0,-8-3-13 0,13 4 8 15,-13-4 0-15,0 0 7 0,0 0-1 0,18-10 13 16,-18 10-4-16,9-8-11 0,-5 2-2 0,2 0 3 16,-6 6-8-16,8-16-7 0,-6 6-8 0,-2 10-1 15,2-24 8-15,-4 14-1 0,0-3-16 0,-4 4 20 16,4-2-5-16,-2 0-1 0,0 2-9 0,0 0-6 15,0-1 3-15,-5 1-2 0,3-1-4 0,0 1 4 16,-4 4 4-16,1 2 0 0,9 3 6 0,-18-2-1 16,18 2-8-16,-15 1-5 0,15-1-1 0,-10 3-1 15,10-3 2-15,-17 5-7 0,17-5 1 0,-14 4 3 16,8 1 0-16,6-5-2 0,-9 6 3 0,9-6-15 16,0 0-8-16,0 0-2 0,0 0-4 0,0 0-2 15,0 0-1-15,0 0-2 0,0 0 14 0,23 12 3 16,-23-12 5-16,0 0 11 0,0 0-7 0,33-12-2 15,-20 7 0-15,-3 1-3 0,2-2 6 0,-1 0-11 16,-1-1-1-16,-10 7 26 0,12-6-10 0,-12 6 17 16,11-6 3-16,-11 6 7 0,0 0-10 0,20 0 1 15,-20 0 0-15,19 6 2 0,-9-4-6 0,-10-2 6 16,17 5 10-16,-9 0-7 0,0 4 1 0,1-2-4 16,-3 1 10-16,2-1-2 0,2 7-7 0,1-6 1 15,-1 0-7-15,1 0 0 0,-3 0-7 0,-8-8 3 16,10 10 2-16,-10-10 3 0,8 7 12 0,-8-7 6 15,0 0 9-15,2 13 6 0,-2-13 11 0,7 8 11 16,-7-8 11-16,0 0 5 0,4 11 0 0,-4-11-6 16,0 0-6-16,0 0-9 0,0 0 8 0,0 0-10 15,0 0-3-15,0 0-10 0,-25-24-7 0,21 16-17 16,2-2-9-16,2 10-9 0,-4-25-3 0,0 13-15 16,-1 1 9-16,1 0 0 0,2 2 7 0,2 9 0 15,2-17 0-15,-2 17-6 0,4-16-5 0,1 8 0 16,-1 2-1-16,2-2-6 0,-6 8 6 0,4-9-1 15,-4 9 2-15,0 0 2 0,14-5 8 0,-14 5-3 16,0 0 2-16,27 5-4 0,-27-5-5 0,23 3 0 16,-17 1 0-16,-6-4-3 0,21 3 2 0,-21-3 10 15,12 8 7-15,-5-2 1 0,5 0-2 0,-4 0 0 16,-8-6-4-16,15 10-5 0,-15-10-3 0,8 3-1 16,-8-3-2-16,0 0 14 0,0 0 6 0,0 0 15 15,4 9 18-15,-4-9 8 0,0 0 11 0,0 0-6 16,10 6-4-16,-10-6-18 0,0 0-16 0,0 0-10 15,0 0-3-15,0 0-3 0,0 0-7 0,-8-40 1 16,8 40-14-16,0-17-13 0,4 6 1 0,-4 11-3 16,6-27 5-16,-6 12-11 0,3 5 2 0,-3 10 3 15,0-21 7-15,0 21 7 0,4-13 4 0,-4 13 7 16,8-6-1-16,-8 6-4 0,10-5 1 0,-10 5-10 16,0 0 4-16,17-2 4 0,-17 2-1 15,0 0 9-15,0 0 9 0,18 19 12 0,-11-10 1 0,1 2 2 16,6 0-2-16,-5 0-2 0,-3-1-5 0,2-2 2 15,2 0-4-15,-1 1 0 0,-1 0 2 0,0 0 0 16,3-1-2-16,-3-1-6 0,2 0-13 0,-2 2-24 16,7-3-32-16,-5-3-37 0,-10-3-48 15,23 2-57-15,-23-2-107 0,0 0-345 0,25-13 153 16</inkml:trace>
  <inkml:trace contextRef="#ctx0" brushRef="#br0" timeOffset="62574.3229">9542 3483 84 0,'0'0'146'0,"0"0"-12"0,0 0-12 0,0 0-7 15,0 0 4-15,0 0-15 0,0 0-14 0,0 0-7 16,0 0 2-16,0 0 9 0,0 0-5 0,0 0-6 16,0 0-11-16,0 0-12 0,0 0-6 0,0 0-13 15,0 0-4-15,0 0-14 0,0 0-3 0,0 0 0 16,0 0 16-16,0 0-1 0,4 31 3 0,0-21 1 15,1 7-9-15,-1 1 1 0,0 6-6 0,-2 0 13 16,2-6-17-16,-4 7-3 0,4-6 0 0,-4 7 8 16,0-7-1-16,0 8 1 0,0 2 6 0,4-5-6 15,0 1-2-15,1-1-8 0,-1-5 1 0,-2-3-8 16,-2 1-3-16,0-2-1 0,0 2 3 0,0 1 6 16,0 1 0-16,0-4 2 0,0-2-6 0,4-1-16 15,-4 0-5-15,4 0-29 0,-4-2-25 0,0-10-31 16,-4 17-26-16,4-17-28 0,0 0-148 0,-4 11-324 15,4-11 144-15</inkml:trace>
  <inkml:trace contextRef="#ctx0" brushRef="#br0" timeOffset="62918.3293">9565 3615 93 0,'4'-6'177'15,"-4"6"-15"-15,12-2-9 0,-1-2-11 0,1 3-13 16,3-1-8-16,1-2-2 0,-1 2-16 0,-3-1-14 16,7-1 0-16,-7 4-1 0,-2 1-8 15,5 2 2-15,1 0-17 0,-1 4-1 0,1-2-17 16,3 3-2-16,-4 1-5 0,-7-1-7 0,-4-1-8 15,4 1 8-15,3 1-1 0,-11 0-1 0,0 5 2 0,4 1-1 16,-4 0-5-16,0 1 1 0,0-5-6 0,0 1-9 16,0-3-2-16,-4 1-6 0,-3-3 1 15,-1 1-9-15,0 0 10 0,-3 1-6 0,-1-1-1 16,4 2-18-16,-3-3-22 0,3-2-9 0,-4 1-38 16,6-3-36-16,1-1-16 0,5-2-31 0,-18 0-97 0,18 0-289 15,0 0 129-15</inkml:trace>
  <inkml:trace contextRef="#ctx0" brushRef="#br0" timeOffset="63554.3449">10084 4018 92 0,'0'0'141'0,"0"0"-8"0,0 0-3 0,0 0 3 0,0 0 9 16,0 0 13-16,0 0-7 0,0 10 0 0,0-10 1 16,0 0-8-16,0 0-20 0,0 0-8 0,0 0-21 15,14-30-13-15,-14 19 0 0,4-1-2 0,3-3-3 16,1 0 3-16,0 0-18 0,0-3-5 15,7-8-7-15,-1 2-6 0,-5-5-11 0,-5-2-4 16,4 0-6-16,2-1-4 0,-6 5 3 0,5-3 0 0,-3 4 5 16,2 9-4-16,-8-1-5 0,8 2 1 0,1 5 0 15,-7 1-2-15,2 1-3 0,-4 2-8 0,4-1-1 16,-4 1-1-16,0 7-3 0,0-8 0 0,0 8 6 16,0 0 2-16,8-4-6 0,-8 4-1 15,0 0-1-15,19 9 0 0,-11 0 1 0,-4-4-4 16,7 4 3-16,-7 1 6 0,8 7 3 0,-1 5 6 15,-3 2 0-15,10-2-1 0,-1 1-1 0,-7-7-7 0,7 5-2 16,-7-6-2-16,-2 3 0 0,1-1 0 0,-3-1 3 16,6 0 1-16,-3-1 3 0,-3 0 7 0,2 0-4 15,0 0 0-15,3-4-10 0,-7-3-6 0,0 1-13 16,0-3-13-16,-4-6-9 0,0 10-4 16,0-10-6-16,0 0-13 0,-4 17-18 0,4-17-35 15,-4 10-48-15,4-10-32 0,-8 5-131 0,8-5-355 0,-19-2 157 16</inkml:trace>
  <inkml:trace contextRef="#ctx0" brushRef="#br0" timeOffset="63717.3486">10175 3826 119 0,'0'0'124'0,"0"0"-13"0,0 0-4 0,31-16-3 16,-21 12-11-16,2 1-11 0,7 1-21 15,4-1-41-15,4-1-31 0,4 2-34 0,-4-3-83 16,-9 2-138-16,-1-3 61 0</inkml:trace>
  <inkml:trace contextRef="#ctx0" brushRef="#br0" timeOffset="63924.3522">10570 3576 84 0,'0'0'152'15,"0"0"-16"-15,0 0 11 0,0 0-2 0,14 12 2 16,-14-5-8-16,4 4-3 0,0 4-6 0,0 2 1 16,3 8-12-16,-3 0-11 0,4 0-13 0,0-1-10 15,-4-6-9-15,-2 1-14 0,-2 1-3 0,5 4-6 16,-10-1-16-16,3-4-15 0,-2 7-9 0,0-1-30 16,0-2-35-16,0-7-22 0,4 0-41 0,-4-5-29 15,0-1-135-15,-3-4-303 0,7-6 134 0</inkml:trace>
  <inkml:trace contextRef="#ctx0" brushRef="#br0" timeOffset="64308.3776">10642 3764 112 0,'0'0'129'0,"10"-5"-23"0,-10 5 8 0,13-4-7 16,-13 4-11-16,16 0-20 0,-6 0-11 0,9-2-11 15,-2-2 4-15,1 0-14 0,-5-2-20 0,-3 0-1 16,2 1 4-16,-1-3 9 0,-3 1 2 0,0 0-2 16,-2-1-2-16,-1-2-11 0,3 1-6 0,0-2 2 15,-2-4 9-15,-2 0-8 0,-4-2 0 0,5 1 19 16,-1-1 17-16,-8 6 21 0,4 2 12 0,0 2 5 16,0 7 16-16,-5-8-1 0,5 8-10 0,0 0-16 15,9-7-15-15,-9 7-17 0,0 0-10 0,0 0 0 16,0 0-4-16,0 0 10 0,0 0 2 0,0 0-1 15,0 25-4-15,0-7 0 0,6 0-6 0,-2-1-1 16,-4 2-8-16,4-1 1 0,-8 0-4 0,8 8 3 16,-4 0-2-16,0-1 5 0,0-4-5 0,4 1 6 15,-4-4-4-15,9-1-6 0,-9 0-6 0,8-3-1 16,-6-4-7-16,-2 0-6 0,4 0-10 16,-4-10-7-16,0 18-16 0,0-11-20 0,0-7-35 0,0 0-42 15,0 18-20-15,0-18-47 0,4 4-187 0,-4-4-412 16,0 0 182-16</inkml:trace>
  <inkml:trace contextRef="#ctx0" brushRef="#br0" timeOffset="64684.3865">11119 3707 149 0,'0'0'198'0,"-6"16"-10"15,6-5-14-15,4 1-15 0,-2 5-12 0,0-2-14 16,1-5-10-16,1 7-14 0,0-5-4 0,0 3-6 16,0 0-8-16,2 0-7 0,3 0 4 0,-1-1-7 15,2-1-5-15,3-1-9 0,1-2-6 0,-2-5-10 0,-1-1-4 16,-3-1-4-16,0 1 2 0,5-4-6 16,-7 0-1-16,2 1 1 0,5-2 5 0,-3-3 1 15,2-1-6-15,3-2-9 0,-3-1-9 0,-1-4-7 16,-3-2 3-16,0-1-10 0,-6 0-2 0,2-2-7 15,-4-2 1-15,0-1 8 0,0-7 0 0,-4 2-3 16,4 6-2-16,-2-6-3 0,-2 8 0 0,-4-2 2 16,-5-3-2-16,3 5 8 0,-2 3 4 0,1 6 1 15,3 0 6-15,0 2-1 0,-1 2 0 0,3 3-10 16,6 1 0-16,-12-1-9 0,12 1-13 0,-19 5-15 16,9-4-14-16,-3 2-21 0,5 2-16 0,0 3-16 15,2-1-18-15,2 2-48 0,-1 0-23 0,1 0-143 16,2-1-355-16,2-8 158 0</inkml:trace>
  <inkml:trace contextRef="#ctx0" brushRef="#br0" timeOffset="64925.3936">11549 3682 156 0,'0'0'226'0,"0"0"5"0,13 3-3 16,-7-2-5-16,6 1-9 0,7-1-18 0,0 1-22 16,7-4-19-16,-9 0-16 0,2-1-18 0,-1-1-14 15,1 3-8-15,1-1-11 0,-5 3-6 0,1 0-17 16,-5 0-21-16,5-1-29 0,-5 1-16 0,-7-1-27 16,-4 0-26-16,0 0-37 0,14-6-60 0,-14 2-48 15,0 4-142-15,0 0-367 0,0 0 163 0</inkml:trace>
  <inkml:trace contextRef="#ctx0" brushRef="#br0" timeOffset="65592.4088">12058 3716 76 0,'-2'10'235'16,"2"3"-12"-16,2 2-15 0,0-2-16 15,-2-2-17-15,0 0-17 0,2 1-15 0,-2 0-8 16,0 5-16-16,0-2-5 0,4 3-3 0,-4-4-13 0,4-3-6 16,2 4-9-16,-1-4-8 0,-3-4-12 0,-2-7-5 15,2 9-5-15,-2-9 2 0,0 0 7 0,4 9 6 16,-4-9 9-16,0 0 16 0,0 0-4 15,0 0-5-15,0 0-8 0,0 0-15 0,0 0-11 16,0 0-6-16,0 0-6 0,-6-33-8 0,4 22-5 16,0-5 3-16,-1 5 3 0,3-5 0 0,3-1-2 0,3 2-4 15,-6 0-6-15,4 1-5 0,0 0-5 0,0 1-4 16,-4 1-1-16,0 1-5 0,4 3-2 16,-2 1 3-16,-2 7 9 0,4-9-8 0,1 6 4 15,3 2-3-15,-8 1-7 0,14 0-4 0,-14 0-2 16,13 2 4-16,-7 2-4 0,0 0 4 0,0 5 5 15,3-1 4-15,3 5 2 0,-2-1 3 0,1 1-5 0,-3 0-7 16,4-1 2-16,-5-3 4 0,-1 0 1 16,0 0-14-16,-2 0 3 0,0-1-1 0,0 0 13 15,-2-3 3-15,3 2-5 0,-1-2 5 0,-4-5 1 16,4 6-1-16,-4-6 5 0,4 3 1 0,-4-3 5 16,0 0-8-16,0 0-2 0,0 0 2 0,8-17 5 15,-6 11-5-15,7-3-2 0,-5-2-8 0,8-2-15 0,-6-2-5 16,11-7-11-16,-7 0-9 0,-2 5-1 15,5 1-2-15,1 2 4 0,-1-2 2 0,1 4 6 16,1 1-2-16,3 2 2 0,-1 1-1 0,1 4-2 16,1-1 2-16,-7 3 4 0,5-1-3 0,-7 3 7 15,3 3 3-15,-5 0 11 0,2 3 7 0,5 2 8 16,-3 3 3-16,-1 2 0 0,-3-1-1 0,-4 2 2 16,-4-2-5-16,4-1 4 0,-2 1-4 0,-2 6 2 15,0-1 2-15,0 1 4 0,0 0-3 0,0 0-10 16,4-2-21-16,-6-1-24 0,-2-2-27 0,4-13-27 15,-4 18-37-15,4-18-39 0,-4 13-26 0,4-13-170 16,-6 12-404-16,6-12 179 0</inkml:trace>
  <inkml:trace contextRef="#ctx0" brushRef="#br0" timeOffset="66206.4234">12907 3664 142 0,'0'0'212'0,"0"0"-6"0,-10 23-2 0,6-12-8 16,2-1-7-16,0 1-10 0,2 2-12 0,-2-2-15 16,2 5-9-16,-4 0-14 0,0-2-10 0,4-1-3 15,0 4-12-15,-3-2-3 0,3 3 0 0,0 0-11 16,3-1 9-16,7-1-5 0,-6-5-6 0,0-2-11 15,4 0-7-15,-3 0 0 0,3-1-2 0,-2 0-5 16,2-1 4-16,3-3 9 0,1 5 0 0,2-7 8 16,7 3-5-16,0-2-14 0,-5-2-11 0,7-5-4 15,-6-1-7-15,-3-2-10 0,3 1 0 0,-7-1-3 16,2 0-2-16,-5-1-1 0,5-1 6 0,-2-3-2 16,3-4-3-16,-3 1-9 0,-2-10-17 0,1 7-13 15,-5-11-10-15,-6 3-6 0,2-1-4 0,-7 1 4 16,-1 0 6-16,2 10 10 0,0-2 1 0,0 3 3 15,1 3 9-15,1 1-17 0,-2 0-2 0,2 0 5 16,-4 2 1-16,-5-3-1 0,3 4 1 0,2 1 0 16,-1 2 5-16,3 2 6 0,6 3-5 0,-8-1 10 15,8 1-8-15,0 0-2 0,-15 6-9 0,15-6 3 16,-12 2 2-16,8 2 0 0,-4 1-2 0,-3 3 4 16,7 0 3-16,0 3 10 0,4-2 9 0,-2 3 0 15,2 0-6-15,2-1-3 0,-2 2 7 0,0-3-1 16,2 5-1-16,0-3-1 0,2 5 11 0,5-2 3 15,-1 4 11-15,2-3 10 0,7 6 3 16,1-2-5-16,-3-8-12 0,3 0-3 0,-1-1 17 0,-3 1-17 16,1-1-7-16,-3 0-2 0,7-1 9 0,-5 1 3 15,-1 2 6-15,-1-1 0 16,7-1-23-16,-7-5 2 16,-1-2 2-16,-7 1-13 0,4-3-6 0,-8-2-10 0,14 11-19 0,-14-8-4 15,0-3-8-15,9 8-9 0,-9-8-19 0,4 7-21 0,-4-7-28 0,0 0-30 16,0 0-27-16,0 0-45 0,0 0-32 15,0 0-49-15,0 0-169 0,0 0-511 0,0 0 226 0</inkml:trace>
  <inkml:trace contextRef="#ctx0" brushRef="#br0" timeOffset="66479.4314">13548 3620 30 0,'-8'4'198'0,"8"-4"-1"16,0 0 2-16,0 0-4 0,0 0-6 0,0 0-12 16,27 5-12-16,-11-5-12 0,3 4-8 0,0-2-16 15,12 0-7-15,-2-1-17 0,-9-1-12 0,1 0-14 0,-2-4-18 16,-3 1-23-16,-1 0-18 0,-5 2-13 15,2-1-18-15,-1 1-8 0,-3 0-29 0,-8 1-42 16,14-2-42-16,-5-2-57 0,-5 2-114 0,-4 2-327 16,0 0 146-16</inkml:trace>
  <inkml:trace contextRef="#ctx0" brushRef="#br0" timeOffset="66724.4339">13712 3634 211 0,'-5'8'216'16,"5"-1"4"-16,-6 1 0 0,6 8 0 0,-4-2-9 15,8 4-2-15,-4 1-19 0,0-3-18 0,0 0-19 16,4 1-7-16,-4-2-15 0,0 4-11 0,-4-2-15 16,4-1-9-16,-4 1-4 0,4 1 0 0,4-1-5 15,-4-2-8-15,0-3-23 0,0-1-1 0,0-11-17 16,0 16-4-16,0-16-39 0,0 10-21 0,0-10-23 15,-4 10-26-15,4-10-29 0,0 0-30 0,-6 14-59 16,6-14-45-16,0 0-151 0,0 0-420 0,0 0 186 16</inkml:trace>
  <inkml:trace contextRef="#ctx0" brushRef="#br0" timeOffset="67137.4456">14228 3657 56 0,'0'0'166'0,"0"0"-14"0,0 0-8 16,0 0 2-16,0 0-11 0,0 0-1 15,0 0-12-15,0 0-1 0,0 0 3 0,0 0 1 0,0 0-1 16,0 0-1-16,0 0-7 0,0 0-7 0,0 0-11 16,0 0 1-16,4 13 6 0,-4-13-1 15,0 0-1-15,0 10-1 0,0-10-2 0,-4 12 6 16,4-12 1-16,-4 22 4 0,4-9-5 0,0-1 4 16,4 4-7-16,-2 0-15 0,0-3-4 0,-4 2-10 15,2 0-5-15,-2 3-18 0,2-3 4 0,-2 2-1 0,0-1 4 16,2 1 4-16,2-2-11 0,0-3-4 0,-2-12-13 15,4 18-8-15,-4-18-4 0,0 10-8 0,0-10-7 16,0 0-9-16,-4 13-4 0,4-13 1 0,-4 6-13 16,4-6-14-16,0 0-24 0,0 0-43 15,0 0-56-15,0 0-57 0,0 0-50 0,0 0-272 16,0 0-578-16,-18-23 256 0</inkml:trace>
  <inkml:trace contextRef="#ctx0" brushRef="#br0" timeOffset="67487.4533">14067 3634 106 0,'0'0'250'16,"0"0"-7"-16,0 0-22 0,0 0-18 0,0 0-16 16,0 0-12-16,0 0-15 0,0 0-9 0,0 0-14 15,0 0-9-15,0 0 4 0,0 0-20 0,25 4-7 16,-9-4-19-16,3-1-5 0,-4-3-12 0,5 0-6 16,-1 3-8-16,-3-4-2 0,3 5 2 0,2 0 2 15,-1-2 3-15,7 2-9 0,-6-1-12 0,-5-1-3 16,3 4-9-16,-7-6-4 0,-1 3-2 0,-7 0 0 15,6 0-3-15,-10 1 5 0,13 0-9 0,-13 0-29 16,10 1-37-16,-10-1-62 0,0 0-70 0,0 0-62 16,0 0-180-16,0 0-460 0,0 0 203 0</inkml:trace>
  <inkml:trace contextRef="#ctx0" brushRef="#br0" timeOffset="68668.4803">10549 4494 62 0,'0'0'140'0,"-6"14"-4"0,2-1 1 0,-1 1-8 16,5 3-13-16,0-2-9 0,-4 0-9 15,0 2-10-15,2-2-14 0,-6 3-6 0,4-1 1 16,-5 0-4-16,3 8 0 0,2-7 0 0,0-1-9 0,0 1-11 16,0 1-1-16,0-4-9 0,-1 0-7 0,-1-5-5 15,2 0 7-15,0-1 1 0,-4 0 4 16,8 1 1-16,-4-1-6 0,6-3-14 0,-2-6-4 16,-2 12-5-16,2-12-2 0,-3 6 1 0,3-6 4 15,0 0-4-15,0 0 17 0,5 7 2 0,5-5-10 16,4-1 8-16,-1-1-12 0,10 0-1 0,3-4-5 0,1-1 4 15,4 0-3-15,-4 3 11 0,0 1-11 0,0-4 12 16,0 5-8-16,6-2 1 0,-2 4-7 0,0-4-2 16,-8 1-6-16,-5-1-1 0,3 0 4 15,-3 0 4-15,1 1-10 0,2 1 4 0,-3 1-27 16,1 1-11-16,-9-1-20 0,-1-1-17 0,-9 0-22 0,16-1-1 16,-12-3-18-16,-4 4-22 0,6-5-90 0,-6 5-249 15,0 0 111-15</inkml:trace>
  <inkml:trace contextRef="#ctx0" brushRef="#br0" timeOffset="68958.4877">10894 4700 143 0,'0'0'169'16,"0"0"-8"-16,23 3-12 0,-11-1-16 0,1 0-13 15,-3 1-11-15,0-2-9 0,-1-1-9 0,-1 5 0 0,2-1-1 16,-2 2-1-16,5-1-4 0,-3 2-6 0,3 4-10 16,-5-3-5-16,-2 1-3 0,-2 0 0 15,-4-2-3-15,0-7 3 0,-4 11 1 0,4 1 1 16,-4 0 0-16,-6 3-3 0,1 1-8 0,-1-1-14 16,-2-1-1-16,3-3-7 0,-5 0-6 0,-3-1-2 0,-1-1-1 15,3 1-1-15,1-2-4 0,-3 2-24 0,9-1-32 16,-2-2-24-16,5-2-50 0,1-1-43 15,4-4-31-15,-8 3-132 0,8-3-347 0,0 0 153 16</inkml:trace>
  <inkml:trace contextRef="#ctx0" brushRef="#br0" timeOffset="70187.5469">11496 4797 59 0,'0'0'141'0,"0"0"-5"0,0 0-3 0,0 0-6 16,8 1-9-16,-8-1-7 0,10 0-13 0,-10 0-9 16,0 0-6-16,8-6-3 0,-8 6 3 0,13-1-5 15,-13 1-8-15,10-1-10 0,-6-1-2 0,-4 2-8 16,15-7-8-16,-11 3 3 0,0 2 0 0,-4 2 5 15,8-5 4-15,-8 5 2 0,7-6-8 0,-3 3-5 16,-4 3 4-16,8-4-19 0,-4 0-2 0,2 0-4 16,-6 4-3-16,4-10 5 0,-4 10 7 0,0 0 1 15,3-4-8-15,-3 4-2 0,6-3-5 0,-6 3-2 16,4-6-1-16,-4 6 4 0,0 0 1 0,0 0 8 16,4-6 10-16,-4 6-1 0,0 0-6 0,0 0-1 15,0 0-9-15,6-7 0 0,-6 7-6 0,2-6 4 16,-2 6 0-16,0 0 6 0,0-7 0 0,0 7-7 15,6-7 0-15,-1 3-7 0,-1 0-3 0,-4 4-1 16,8-10-5-16,-8 10 5 0,2-9-4 0,-2 9 15 16,0 0 2-16,4-5-9 0,-4 5-3 0,8-4-4 15,-3 0-9-15,-5 4-5 0,8-7 6 0,-8 7 1 16,4-2 7-16,-4 2 4 0,0 0-4 0,14 1-2 16,-3-1-1-16,-11 0-4 0,12 0 2 0,-12 0-6 15,11 3 5-15,-7-1-1 0,0 0 6 0,4 2 3 16,-4 0-3-16,7 2-1 0,-7-4-2 0,-4 2-6 15,0-4-4-15,8 3 3 0,-8-3 5 0,0 0-1 16,4 6 7-16,-4-6-3 0,6 7-1 0,-2-4-1 0,-4-3-6 16,0 0 5-16,0 0-6 0,0 0 10 15,0 0 7-15,0 0 9 0,0 0 4 0,0 0 2 16,0 0-9-16,0 0-2 0,0 0-5 0,0 0 0 16,0 0-4-16,0 0 3 0,0 0 1 0,-18-17 6 15,18 17 1-15,-4-6-2 0,4 6-2 0,-4-5-4 0,-1 0-7 16,-1-2 2-16,-2 1 1 0,2 0 2 15,0 2 4-15,-5 0 0 0,3-1 8 0,-2 3-1 16,1-2-6-16,1 2-1 0,2-3-7 0,-7 1-2 16,5-3-4-16,-6 1 3 0,3 4 2 0,-5-1 4 15,3 3 5-15,-1 0-4 0,2 1-2 0,-3 0 1 16,5-1-13-16,-3-1 2 0,1 1-3 0,-3 1 1 16,3 2 3-16,-7 6 4 0,5-2-1 0,2 0 8 15,5 0-2-15,-1 1-3 0,0 1-5 0,2-2-3 16,-1-2-1-16,1 1 9 0,-2 3-12 0,4-1 6 15,2 3 9-15,0-2-1 0,2 2 1 0,4-2 4 16,-4-3-7-16,4 1-6 0,0-2-1 0,-4 1 0 0,4 2 0 16,2-3 6-16,-1 3 11 0,-1 1 1 15,4 2-3-15,0-3-2 0,3-1-7 0,-3 0-2 16,2-3 0-16,-6-3-1 0,5 1 3 0,-9-2-4 16,14 1 4-16,-10 2-2 0,-4-3 8 0,8 2 3 15,1 0-1-15,-9-2-2 0,8 4-7 0,-8-4-2 16,0 0-1-16,0 0 2 0,2-12-1 0,-2 12 7 15,0 0 3-15,0 0 0 0,0 0-4 0,-14-13-3 16,9 9-6-16,5 4-5 0,-10-7 0 0,-2 4 3 16,3 2 1-16,-1 2 2 0,-2 2 9 0,1-1-1 15,3 3-2-15,4 0-3 0,-6 2-6 0,3-1-1 16,-3 2-1-16,6-4 4 0,-4 3 4 0,-3 2 4 16,3 0 2-16,4 5 6 0,4-2 0 0,-4 4-1 15,2 0-7-15,0-6 4 0,0 1 0 0,-2 1 5 16,4 0 2-16,-5 2 14 0,5 1 4 0,5 3-4 15,-1-3-1-15,2 2-3 0,-2-2-4 0,4-6 2 16,-4 2-4-16,1-3-1 0,1 2 2 0,-2-1 8 16,4 0 5-16,2 1-1 0,7-2 2 0,-3 0-7 15,9-2-6-15,-2-3-6 0,-3-5-1 0,1-1-1 16,4-1-3-16,-7 3 0 0,7-3-16 0,-4-2-16 16,12-1-19-16,-4 0-31 0,-9 1-20 0,1-4-48 15,-7-1-17-15,5 1-14 0,-7-3-57 0,0 5-154 16,-1-1-416-16,-1 1 185 0</inkml:trace>
  <inkml:trace contextRef="#ctx0" brushRef="#br0" timeOffset="70740.5722">12033 4864 135 0,'0'0'141'16,"6"-2"1"-16,-6 2-10 0,0 0 0 0,4-7-15 0,-4 7 1 15,-4-10-1-15,4 10 9 0,0 0 4 0,-4-9 0 16,4 9-7-16,0 0-4 0,-2-5-16 0,2 5-7 15,-6-4-18-15,6 4-10 0,-15-4-3 0,5 2-4 16,-2 3 1-16,1 1-7 0,-1 3-5 0,4 1-4 16,-7 5-13-16,3-6 6 0,4 1-5 0,-3-1-4 15,3 2 0-15,-2 2 1 0,1 2 5 0,5-1 2 16,4 1-4-16,-4 1-5 0,4 0-9 0,0-2 0 16,4 1-6-16,-4-2 1 0,4 0 1 0,5 1-1 15,-3-1 9-15,6 2-11 0,3 0 0 0,1-5-14 16,-1 1-21-16,3-4-11 0,-9 1-22 0,7-4-7 15,-6 0-2-15,5 0 0 0,1-2-18 0,3 1-20 16,4-2-30-16,-3-1-8 0,1 0-24 0,-9-6-11 16,9 1-114-16,-11-3-314 0,3-1 139 15</inkml:trace>
  <inkml:trace contextRef="#ctx0" brushRef="#br0" timeOffset="71030.5745">12258 4478 171 0,'0'0'183'16,"0"0"-20"-16,0 0-8 0,0 0 2 0,0 0-2 0,0 0 7 15,0 0-1-15,-8 18 2 0,4-6-3 0,4 6-5 16,4 1-8-16,-4-1-13 0,0 0-11 16,0 1-4-16,-4 7-9 0,4-1-4 0,-4 1-6 0,4 3 7 15,0-1-7-15,4-1 4 0,0 1-16 0,0-1-16 16,-2-2-5-16,-2-2-10 0,2-7-7 0,-2 0-5 15,0 1 3-15,0 2 2 0,2-1-5 0,3-1 1 16,-1 0-11-16,0-5-8 0,-4 0-10 0,4-3-18 16,-4-2-19-16,0-1-15 0,0-6-17 0,0 12-12 15,4-7-18-15,-2 1-24 0,-2-6-33 0,4 8-20 16,-4-8-23-16,0 0-24 0,0 0-23 0,0 0-156 16,0 0-417-16,13-15 186 0</inkml:trace>
  <inkml:trace contextRef="#ctx0" brushRef="#br0" timeOffset="71222.5723">12415 4881 36 0,'0'0'201'0,"0"0"-14"0,0 0-9 0,0 0-1 16,0 0-6-16,0 0-9 0,0 0-13 0,5 14 0 16,-5-14-11-16,0 10-6 0,-2 0-6 0,2 0-9 15,0 0-13-15,4 0-14 0,-2 0-13 0,0-1-10 16,-2-2-22-16,0-1-17 0,0-6-25 15,0 11-12-15,0-11-19 0,-2 12-47 0,2-12-61 0,2 9-37 16,-2-9-147-16,0 0-345 0,0 0 152 0</inkml:trace>
  <inkml:trace contextRef="#ctx0" brushRef="#br0" timeOffset="71369.5747">12407 4664 28 0,'0'0'28'0,"0"0"-38"0,0 0-10 15,0 0 5-15</inkml:trace>
  <inkml:trace contextRef="#ctx0" brushRef="#br0" timeOffset="71635.1277">12511 4824 32 0,'4'11'230'0,"0"3"2"0,-4-3-7 0,2 5 1 16,-2 0-6-16,2 9 5 0,-2 2-2 16,2 2-3-16,2-2-12 0,0 2-19 0,0-1-11 15,5 0-14-15,-7-3-11 0,-2 1-20 0,2 0-10 16,-2 4-8-16,0-3-4 0,0-3-3 0,0 1-11 15,2-7-6-15,0 0-24 0,-2-2-2 0,-4-1-6 16,2 0-26-16,0-4-18 0,-2 0-21 0,-1-2-15 16,1 0-24-16,4 1-36 0,0-10-39 0,-4 11-49 15,4-11-64-15,0 0-50 0,0 0-181 0,-18-4-503 16,18 4 222-16</inkml:trace>
  <inkml:trace contextRef="#ctx0" brushRef="#br0" timeOffset="71908.1349">12519 4871 188 0,'6'-4'219'0,"2"-3"-8"0,1 2 0 0,1 2-11 0,-2 2-12 16,11 1-19-16,4-1-8 0,-5-1-25 15,-5 2-19-15,3-2-15 0,-6 4-11 0,7-4-9 16,-7 2-6-16,3 0-6 0,-7 4-2 0,2-2-6 15,5 2-11-15,-5 2-6 0,-6-1-9 0,2-1-4 0,-4-4-8 16,0 10 3-16,0-10-2 0,-6 12 2 16,2-1 7-16,-3 0-5 0,5-2-1 0,-6 1-8 15,2-2-1-15,-2-1-17 0,-1 0-21 0,-1-2-21 16,4-2-24-16,-4 3-24 0,10-6-39 0,-9 8-44 16,5-3-203-16,4-5-405 0,0 0 180 0</inkml:trace>
  <inkml:trace contextRef="#ctx0" brushRef="#br0" timeOffset="72348.3131">13000 4783 53 0,'0'0'259'0,"9"-1"-11"0,-9 1-16 16,2-6-16-16,-2 6-14 0,0 0-13 0,0 0-14 15,0 0-9-15,-11-15-6 0,11 15-7 0,0 0-10 16,0-5-17-16,0 5-20 0,-6-6-12 0,6 6-15 16,-12-6-6-16,4 4-8 0,8 2 0 0,-17 3-3 15,7-3-6-15,4 6 1 0,-1 0-10 0,-3 1-16 16,2-1-5-16,2-5-5 0,-3 3-3 0,1 1 1 16,0 1 7-16,2 3 0 0,3-4-1 0,3 2-2 15,-2 4-5-15,-2-1-9 0,4-3-2 0,-4 0-8 16,4-7-2-16,0 13 3 0,4-6 3 0,2 1 0 15,1 3 0-15,3 0 0 0,7 0-9 0,-3 1-4 16,-2-3-4-16,-1-2-1 0,5 0 0 0,-1 1-2 16,-5 1 4-16,2-2 4 0,-3 2 5 0,1-1-9 15,-2 1 0-15,5-1-11 0,-5-2 1 0,-6-2 1 16,2-1 1-16,-4-3 12 0,0 0 6 0,-6 13 4 0,2-8 3 16,0 2 0-16,-9-1-2 0,5-1-7 15,-4-2-2-15,-3-1 2 0,-3 0 0 0,5 0 2 16,-5 1 12-16,7 0-5 0,3-1-6 0,2-2-20 15,6 0-26-15,-17-1-39 0,9-3-44 0,4 0-46 16,-2-1-42-16,-1-3-176 0,7 2-427 0,0 6 190 0</inkml:trace>
  <inkml:trace contextRef="#ctx0" brushRef="#br0" timeOffset="72829.8161">13261 4772 59 0,'0'0'179'0,"0"0"-14"16,4 5-2-16,-4-5-9 0,4 8-7 0,-4-8-18 15,8 8-14-15,-3-4-13 0,1-1-12 0,-2 1-12 16,-4-4-4-16,0 0-6 0,8 3-1 0,-8-3 1 16,4 6-8-16,-4-6-7 0,7 7-7 0,-3-5-1 15,-4-2 1-15,0 0-9 0,0 0-1 0,0 0-1 16,10-11-2-16,-10 11-4 0,2-8 10 0,0 2-10 15,2-2-7-15,0 0-7 0,1-3-5 0,-1 1-10 16,-2-1-1-16,-2 0-4 0,-2-1 5 0,0 3 6 16,-5 1 2-16,7 8 1 0,-16293-11 2 0,32582 5-5 15,-16289 6 0-15,-6-12-8 0,0 10 1 0,6 2 7 16,-15-1 5-16,5 4 11 0,2 2 4 0,0 1 3 16,-3 2 4-16,3 0-7 0,2 1 3 0,-3-1 0 15,-3 7 10-15,8-1 1 0,-2 3 7 0,0-1 4 16,-1 2-9-16,3 0 10 0,8-2-4 0,-2-2 0 15,3-2-9-15,-5-1-6 0,2-2 1 0,2 0-1 16,2 1 1-16,-2 1 6 0,4-2 11 0,5 3-15 16,-3-5-4-16,5 3-5 0,-3-6-4 0,0-1-3 15,-1-3-4-15,1 0 4 0,-2-2-5 0,1 2 6 16,1 0 5-16,-2 0-1 0,1 0 3 0,-1-2-15 16,3 0-3-16,-5-2-3 0,-2 1-6 0,-2-2-6 15,4-1-6-15,-1 2-6 0,-3 1-9 0,-4 3-24 16,16-7-28-16,-16 7-42 0,7-8-50 0,-7 8-57 15,4-13-221-15,-4 13-486 0,0-16 215 0</inkml:trace>
  <inkml:trace contextRef="#ctx0" brushRef="#br0" timeOffset="83616.9632">7260 8582 75 0,'0'0'122'0,"0"0"-22"0,0 0 7 16,0 0-5-16,0 0 11 0,0 0 1 0,0 0-11 0,0 0-8 15,0 0-6-15,0 0-8 0,0 0 8 0,0 0 4 16,0 0-9-16,0 0-11 0,0 0-10 0,0 0-4 16,0 0 1-16,0 0 4 0,-6 4-8 0,6-4 2 15,0 0-8-15,0 0 10 0,0 0-10 0,0 0 8 16,0 0 2-16,0 0-4 0,0 0-11 0,0 0-6 15,0 0-3-15,0 0 6 0,0 0 1 0,0 0-4 16,0 0-7-16,0 0-7 0,0 0-4 0,0 0-1 16,0 0 16-16,0 0 7 0,0 0-5 0,0 0-7 15,0 0-5-15,25 2 2 0,-25-2 4 0,16 2 2 16,-10-2-8-16,11 0-8 0,-9-1-3 0,7-3 8 16,-1 4-9-16,-1 3 9 0,9-3 2 0,9 0-8 15,-4 2-8-15,4-7 6 0,-4 5-2 0,6 0 12 16,6 0-4-16,11 3 1 0,-13-2-9 0,3-5-7 0,13 0 2 15,1 4 4-15,0 1 7 0,4-8 0 0,6 6-9 16,-6 0-4-16,-5-4-3 0,5 4 5 16,-2 2 8-16,6-2 2 0,4-2-2 0,-6 0-13 0,2 1 0 15,0 0-1-15,2 6 4 0,-2-2 6 0,33 1-4 16,-33-1-7-16,-2-3 0 0,2-3-6 16,0 4 8-16,2-3 7 0,31 2 3 0,-6 2-8 0,-27-2-5 15,-2-3-3-15,6 2 1 0,21-1 5 0,-21 4 7 16,25 1-3-16,-24-6-8 0,-3-2-1 0,-2 4-4 15,29 2 3-15,-25 1 11 0,29 0 4 0,-33-3-10 16,29-5-4-16,-29 5-4 0,0 1 3 0,2 1 8 16,27 5 3-16,-29-3-4 0,27-7-9 0,-29 6-4 15,-2-1 1-15,-1 0 5 0,8-1 14 0,1 2-4 16,-4-4-8-16,-2 0-5 0,2 3-3 0,-9 1 7 16,5 2 13-16,2 0-5 0,-2-5-7 0,-4-2-7 15,-15 4 2-15,-6 2 4 0,2 1 9 0,7 1 2 16,-3-3-5-16,-2-4-8 0,-6 0-4 0,-4 2-2 0,4 3 11 15,-2 0 5-15,-2 0-4 0,-11-1-9 0,-1-4-7 16,-3 5 0-16,-8-2 7 0,9 1 8 16,-3-1 3-16,-2 0-11 0,-8 0-1 0,9-4 2 0,-9 4 1 15,0 0 8-15,6 5 4 0,-6-5 2 0,0 0-6 16,0 0-1-16,0 0-4 0,0 0 5 0,0 0 6 16,0 0 4-16,0 0-14 0,8-7-6 0,-8 7-1 15,0 0-1-15,0 0 9 0,0 0-3 0,0 0-11 16,-14-11-11-16,14 11-8 0,-11-5-2 0,11 5 7 15,-6-3 0-15,6 3-7 0,-8-7-6 0,0 1-5 16,-3 0 5-16,3 4 10 0,2-1 0 0,-7-1 1 16,3-2 1-16,-2-5-7 0,-3 3 6 0,-5 2 11 15,5-2 12-15,3 4-3 0,1-1-5 0,-5-5-3 16,1 0-5-16,-1 2 15 0,-3 2 8 0,9 3 5 16,-3-1-2-16,3-1-1 0,-6-4 0 0,5 4 5 15,-1 2 6-15,2 0 8 0,3 2-2 0,-3-1-4 16,6-2 0-16,-2 1 3 0,6 3 3 0,-13-3 9 0,13 3-4 15,0 0 2-15,-8-1-17 0,8 1-7 0,0 0-1 16,-8-4 4-16,8 4 2 0,0 0-4 16,0 0-9-16,0 0-4 0,0 0-6 0,0 0 12 0,0 0 3 15,0 0 3-15,0 0-3 0,0 0-5 0,35 2-7 16,-17 0 4-16,-9 0 2 0,5 2 10 16,3 1-1-16,14-1-9 0,-2 0-11 0,-9-2 1 0,3 5-5 15,-4-3 6-15,8 5-5 0,4-4-2 0,-5-2-6 16,-7-1-4-16,4-1 3 0,-11 3 10 0,7-1 10 15,-5 5-11-15,3-5 1 0,-3 0-3 0,-10-2 1 16,5 3 5-16,-1 0 9 0,-2-1-3 0,2 3-2 16,-8-2-3-16,0-4-5 0,5 10 6 0,-10 0 13 15,1-1 13-15,-2 2 0 0,-2-1 0 0,-5 4 0 16,-9 1-1-16,-1 3 10 0,4 2 9 0,-1-1 0 16,-1 3 0-16,-4-5-5 0,-2 0 0 0,5 1 0 15,-5-2 9-15,4 0 2 0,0 2-6 0,0-2 1 16,9-3-7-16,-7-3-2 0,-1 2-7 0,-1 3 11 15,10-4-3-15,-1 0 1 0,4-1-15 0,-3-4-16 0,3 0-19 16,-3 1-19-16,5 0-24 0,0 1-44 16,2-3-52-16,2-2-47 0,4-3-178 0,-9 4-421 15,9-4 187-15</inkml:trace>
  <inkml:trace contextRef="#ctx0" brushRef="#br0" timeOffset="84316.0546">13093 8170 123 0,'3'16'152'0,"-1"-9"-11"0,0 0-11 15,-2 4-6-15,0 0 8 0,0 6 2 0,4 8-12 16,2-2-9-16,0 1 1 0,-4-6-21 0,0 1-15 16,-2 0 6-16,0 4-1 0,0 2 0 0,2 0-10 15,3-5-12-15,-1-2-8 0,-4-7-9 0,0 7-8 0,0 0 4 16,-4 0 2-16,4-1-1 0,0-1-12 16,0 2-17-16,0-7-18 0,-5-1-19 0,3-1-4 0,-2-1-4 15,0 0-22-15,4-1-41 0,0-7-11 0,-4 11-51 16,4-11-114-16,-8 5-293 0,8-5 129 0</inkml:trace>
  <inkml:trace contextRef="#ctx0" brushRef="#br0" timeOffset="84909.1992">13087 8204 101 0,'2'-7'148'0,"2"1"-14"0,-4 6-1 0,3-12 7 16,1 7-6-16,4-1-12 0,2 1-9 0,-1-1-9 15,3-2-8-15,-2 2-3 0,-1 1 6 0,7 1 3 16,1 1-17-16,5 1-2 0,-5 1-16 0,8-1-11 16,-7 0-5-16,-3 2 2 0,3 4 1 0,3-1-9 15,0 3-7-15,6 1-8 0,-11-3 3 0,5 1-16 16,-7 3 4-16,1-1-8 0,1 3 6 0,-1 0-5 15,-5-2-9-15,-2 0-3 0,-3 1-4 0,-5-1 6 16,0 4 7-16,0 1 2 0,0 3-5 0,-5-2-3 16,-5 0-3-16,-2-2-4 0,-3 0 7 0,-1 0 9 15,-7 4 12-15,6-4-2 0,1-2 3 0,3-2 6 16,1-3 1-16,0 0 7 0,1 0 6 0,-1 0 3 16,6-2-2-16,2 1 3 0,4-4-9 0,-5 3-8 15,5-3-14-15,0 0-1 0,0 0-3 0,0 0 3 0,0 0 0 16,0 0-1-16,0 0-9 0,31-1-5 15,-16-1 1-15,-3 0-3 0,9 1 7 0,6 0 1 16,2 5-5-16,2-2-9 0,-13 0-10 0,1 1-1 0,0 1-2 16,-3 2 1-16,1 3 9 0,7 4 1 0,-7-4-3 15,2 1-8-15,-9-3-2 0,0 5 3 0,1 1 2 16,-5 4 10-16,2-2-2 0,-4 2 0 0,0 0-2 16,0-4-4-16,-4-1-1 0,-4-2 4 0,0 6 4 15,-4 0 4-15,2-1 4 0,-3 2 0 0,-5-3-4 16,0-2-2-16,-7-1 2 0,-2-1 11 0,0 3 9 15,-1-3 3-15,3-2 0 0,2-2-4 0,-1-1-4 16,1-3 1-16,-4-1-1 0,1 2 4 0,1-3 0 16,8 1 8-16,1-1-11 0,2-1-9 0,-1-5-12 15,-1 0-13-15,2 1-12 0,1 0-10 0,1-2-32 16,6-1-31-16,-2 2-25 0,6-5-26 0,-2-6-37 16,2 0-163-16,2 2-383 0,0 0 170 0</inkml:trace>
  <inkml:trace contextRef="#ctx0" brushRef="#br0" timeOffset="85202.205">13889 8258 139 0,'0'0'142'0,"11"4"-3"0,-11-4-6 0,0 0 15 16,2 10 3-16,0-1 4 0,0 1-12 16,0 2-12-16,8 3-13 0,-8-3-12 0,2 4-4 15,-1 2-1-15,-3 6-4 0,2 1-12 0,4-6-4 16,-6-5-14-16,6 1-7 0,-6 3-14 0,0 0 0 0,-2 7 9 16,-2-7-8-16,8 1-17 0,-2 0-15 0,-2-1-21 15,-6-6-22-15,2 0-16 0,0 0-7 16,-1-1-20-16,1 2-42 0,2-3-22 0,0-1-39 15,-4-3-113-15,6-6-308 0,-4 2 136 0</inkml:trace>
  <inkml:trace contextRef="#ctx0" brushRef="#br0" timeOffset="85625.2176">13908 8251 174 0,'4'-11'167'0,"-2"1"-3"0,4 0 2 0,1 0-8 16,1 3-13-16,4 1-15 0,3-2-11 0,-1-3-22 16,3 3-3-16,-3 1 1 0,-1 2-3 0,1 3-2 15,5 0-13-15,1 2-14 0,-1 0-11 0,-7 0-14 16,-1 0 8-16,3 2-4 0,-4 3-1 0,3 1-5 16,-3-1-14-16,-2 2-11 0,1-1-9 0,-5 2 0 15,0 2 1-15,-4 0 9 0,-4 1-10 0,4 1-6 16,-2 1-2-16,-6 0-12 0,-3 0-5 0,-1-3 14 15,1 2 9-15,-5-1-2 0,4 2-1 0,3-6-7 16,-1-2 3-16,0 2 5 0,-1-3 1 0,1 0 12 16,4 1 15-16,2-2-4 0,4-3-6 0,-7 6-2 15,7-6-7-15,0 0-10 0,-6 6 17 16,6-6 11-16,-4 9 6 0,8 1-4 0,0-4 6 16,3 3-8-16,-3-3-5 0,2 3 11 0,0 1 2 0,0-2 6 15,5 4-4-15,3 1 1 0,-2-3-13 0,1-4-3 16,1 5-8-16,-3 0 1 0,1 2 11 0,-2-4-1 0,-1 0-5 15,1 2-12-15,4-1-14 0,-5-1-14 0,-1-3-8 16,-2 0-9-16,-2 2-12 0,5-1-31 16,-1 2-28-16,0-1-27 0,2-4-27 0,-7 1-15 15,1-2-124-15,-4-3-328 0,0 0 147 0</inkml:trace>
  <inkml:trace contextRef="#ctx0" brushRef="#br0" timeOffset="86020.4998">14505 8340 123 0,'0'0'254'0,"0"-12"-10"0,0 12-14 0,-4-6-20 15,4 6-13-15,0 0-20 0,0 0-22 0,0 0-22 16,0 0-12-16,0 0-7 0,0 0-2 0,0 0 2 16,6 24-4-16,1-11-14 0,-1-2-11 0,0 0-13 15,0-2-8-15,5 5-9 0,-3 0-2 0,2 3 1 16,3-2 0-16,3-4-10 0,1 2-10 0,-3-4-4 15,1 1-4-15,-1-1 0 0,3-1 5 0,-1 0 1 16,3-2-5-16,-1-5-9 0,-5-4-5 0,-1 5-2 16,-2-4-1-16,3 1 3 0,-3-1 7 0,1 1-4 15,1-6-4-15,-4-1-4 0,0-2-8 0,3-2-2 16,-7 1 10-16,-2 1 5 0,0-4-4 0,2-1-2 16,-4-10-9-16,-4-2 9 0,-6 5-12 0,1 0 1 15,-3 0 12-15,2 5-3 0,-1 0-4 0,-7-4-10 16,1 1-1-16,-5 3 7 0,-3 5-4 0,8 4 6 15,5 4 6-15,-3 2 1 0,1-1-11 0,-1 2-7 16,-1 0-2-16,-1 2-9 0,3 3 3 0,1 1-11 16,3 4-14-16,2-1-19 0,-3-1-19 0,-1 1-20 0,4-1 1 15,0 1-19-15,1 3-7 0,5 1-26 16,2-1-28-16,0-1-175 0,-2-4-385 0,2-6 170 0</inkml:trace>
  <inkml:trace contextRef="#ctx0" brushRef="#br0" timeOffset="86298.6191">14948 8146 71 0,'0'0'244'15,"8"-3"-24"-15,-8 3-21 0,0 0-26 0,6-5-16 16,-6 5-6-16,0 0 12 0,0 0-3 0,8 16-4 15,-1-7-16-15,-1 0-12 0,-2 1-14 0,2 5-5 16,0 3-5-16,1 6-1 0,-1 0-6 16,-2-5-16-16,4-1-13 0,-4-1-5 0,0 1-11 0,-1 1 2 15,1 8 0-15,0-2-13 0,0-6-14 0,2-4-31 16,-6-2-27-16,2 2-17 0,-4 4-18 0,2-3-16 16,-4 0-27-16,6-6-43 0,0 7-19 0,0-9-28 15,-4-2-146-15,2-6-373 0,0 0 165 0</inkml:trace>
  <inkml:trace contextRef="#ctx0" brushRef="#br0" timeOffset="86649.2236">15256 8199 61 0,'8'-4'190'0,"-8"4"-17"15,2-6-27-15,-2 6-7 0,0 0-7 0,0 0-4 16,0 0-18-16,0 0-7 0,0 0-7 0,0 0-16 15,0 0-6-15,-19 20 0 0,11-9 0 0,-4 1-13 16,3 2-5-16,-3-1-11 0,0-1-11 0,-3 1 3 16,-1-1 2-16,1-1 5 0,3 3-12 0,1-3-1 0,5-2-15 15,-2-4 1-15,0 2-3 0,2-1 2 0,-1-1 8 16,3 1-7-16,2-2 0 0,2-4-3 16,0 0-2-16,0 11-4 0,0-11 13 0,4 9 9 0,-2-3 3 15,9 1 0-15,-3 1-3 0,11-5-1 0,-9 4-3 16,6-1-1-16,-1-2 4 0,3 6 10 0,-1-1-2 15,10 0-8-15,-6 0-13 0,-3-5 2 0,-1 4-2 16,1 2 1-16,1-1 8 0,-3 3-13 0,5-2-11 16,-4-1-9-16,-1 0-17 0,-5-3-19 0,-3-2-15 15,2 3-12-15,-2-1-22 0,5-1-42 0,-3 0-14 16,-6-1-45-16,2-1-107 0,-6-3-325 0,0 0 144 16</inkml:trace>
  <inkml:trace contextRef="#ctx0" brushRef="#br0" timeOffset="87060.2368">15669 8156 171 0,'0'0'189'0,"0"0"-14"0,0 0-6 15,0 0-5-15,0 0-9 0,4 20-7 0,-6-8-3 16,4 5-7-16,0-1-13 0,2 2-19 0,-1-1-5 15,-3 0-18-15,0 3-9 0,-3 3 0 0,3-3 2 16,5 6-6-16,-1-1-12 0,0-9-10 0,-2-4-9 16,-2 5 2-16,-4 1-8 0,4-3 9 0,2 1-3 15,2-1-5-15,-2-2-9 0,-2-3-1 0,0-1-8 16,0-9-4-16,-4 10 8 0,2-5 7 0,2-5-4 16,2 12-7-16,2-7-7 0,-4-5-4 0,0 0 0 0,0 0 6 15,0 7 7-15,0-7-2 0,0 0-4 16,8 4-3-16,-8-4-6 0,0 0-2 0,15-4-2 15,-5 0 3-15,-2 1 8 0,7 2-3 0,1-4 3 16,5 0-9-16,0 1-9 0,-5 0 4 0,3 2 2 0,2 1 9 16,-3 1-2-16,1 0-7 0,10-3-5 0,0 2-5 15,-13-1-8-15,-1 3-1 0,-3-1-4 0,3 2 8 16,1-2-18-16,-4 0-6 0,-3 0-17 0,-9 0-17 16,12-2 1-16,-12 2-6 0,6 1-16 0,-6-1-41 15,0 0-11-15,11-6-174 0,-11 6-348 16,0 0 155-16</inkml:trace>
  <inkml:trace contextRef="#ctx0" brushRef="#br0" timeOffset="87238.2273">15762 8354 186 0,'0'0'188'0,"0"0"-25"0,0 0-4 0,0 0-24 16,29-5-4-16,-17 4-4 0,-1 2-18 0,7-1-13 15,1 0-17-15,0-5-14 0,-1 2-23 0,-5 2-25 16,1-1-9-16,-1 2-41 0,-1-2-43 0,0 2-27 16,5-6-113-16,-7 0-233 0,-6 0 103 0</inkml:trace>
  <inkml:trace contextRef="#ctx0" brushRef="#br0" timeOffset="87400.2381">15760 8149 148 0,'0'0'196'0,"0"0"-18"0,0 0-24 16,17-7-14-16,-7 3-24 0,2 0-9 0,3 0-6 15,3 2-6-15,1 0-27 0,12 1-48 0,2-2-34 16,-4-5-45-16,2 4-35 0,-10-1-99 0,8 0-209 0,2 0 93 16</inkml:trace>
  <inkml:trace contextRef="#ctx0" brushRef="#br0" timeOffset="87651.2383">16438 8095 171 0,'0'0'226'16,"-2"15"4"-16,2-6-7 0,2 4-9 0,0 1-12 0,-2-1-13 15,0 3-10-15,-2 1-11 0,0 8-11 0,2-7-7 16,2 10-10-16,0-8-22 0,2-2-16 0,-4 2-12 15,-2 3-11-15,0 1 7 0,2 1-14 0,0-7-9 16,0 0-16-16,-2-1-22 0,-2-6-20 0,0 5-14 16,0-3-14-16,-3 0-4 0,1-2-22 0,6 0-24 15,-4 0-23-15,2-4-24 0,0-4-15 0,2-3 0 16,-6 6-31-16,6-6-12 0,-6 3-144 0,6-3-347 16,0 0 154-16</inkml:trace>
  <inkml:trace contextRef="#ctx0" brushRef="#br0" timeOffset="88139.3539">16407 8110 31 0,'0'-17'206'0,"2"1"2"0,2 4-8 0,2-2-15 15,1 3-11-15,-5 0-21 0,6 2-7 0,-2-1-9 16,2 4 2-16,3 0-15 0,5 1-5 0,3 2-7 16,-2-2-19-16,-3 3-12 0,3 1-4 0,-5 2-1 15,7 2 1-15,-1 2-11 0,3 0-10 0,-3 2-15 16,-3-1-6-16,-1-1 2 0,-1 4-6 0,-5 1 5 15,2 5-7-15,1-1-9 0,-5 1-9 0,-2-4-14 16,-6 0-3-16,-2 4 1 0,-2 2 7 0,-3-2-4 16,1 3-12-16,0-3-3 0,0-3-8 0,-7 1-1 15,1-2 4-15,1-1 8 0,-1-1 6 0,3-3-1 16,3 1-3-16,0 0-3 0,-2-4-2 0,-1-1 3 0,1 1 5 16,2 0 16-16,3 0-1 0,5-3 0 0,-6 3-3 15,6-3 3-15,0 0-1 0,0 0 4 16,-12 0 6-16,12 0-4 0,0 0-1 0,0 0-10 0,0 0-4 15,0 0-2-15,0 0 7 0,0 0 11 0,0 0 5 16,12 17 1-16,-1-9-7 0,-1-1-2 0,-2-2-2 16,0 3 0-16,3 1 5 0,-5 2 8 15,6 1 0-15,3 2-6 0,-3-5-7 0,3 1-4 0,-7-3-2 16,2 2 10-16,3 3 0 0,-1-1 7 0,3-2 4 16,-1-2-5-16,5-1 1 0,-9-3-3 0,0 1 5 15,1 1 6-15,-1-3 9 0,5 2 0 0,-3-4-9 16,0 0-4-16,-1-4 2 0,-1 2-3 0,-2-1 4 15,5 2 8-15,-1-2-4 0,-2-1-1 0,1-3-14 16,-3-1-6-16,2-5-13 0,-3 4-11 0,-1-1-4 16,4 1-20-16,0-3-13 0,-1-1-29 0,-3-4-29 15,-2 1-39-15,-2 1-22 0,0 3-37 0,2 1-177 16,0 2-417-16,1-2 185 0</inkml:trace>
  <inkml:trace contextRef="#ctx0" brushRef="#br0" timeOffset="103119.6502">13796 9661 57 0,'0'0'123'0,"0"0"1"15,0 0-9-15,2-9-14 0,-2 9-7 0,0 0-1 16,0-10-1-16,0 10 4 0,0 0-7 0,7-5-1 0,-7 5-9 15,0 0-5-15,0-9 7 0,0 9 7 0,0 0-2 16,4-6-14-16,-4 6-8 0,0 0-8 16,4-8 0-16,-4 8 0 0,0 0-7 0,0-7 1 0,0 7-6 15,0 0 5-15,4-7-14 0,-4 7 6 0,0 0 0 16,0 0 3-16,4-7-2 0,-4 7-6 0,0 0-2 16,0 0-2-16,2-7 3 0,-2 7 11 0,0 0-2 15,0 0-1-15,0 0-8 0,0 0-2 0,0 0-3 16,0 0 6-16,0 0 8 0,0 0-8 0,0 0-12 15,0 0-7-15,0 0-3 0,0 0 0 0,0 0 9 16,0 0-9-16,0 0-4 0,0 0 9 0,0 0-5 16,4 25 2-16,-4-10 5 0,4 3 14 0,1 5 6 15,1 2-2-15,-4 0-5 0,-2 0-3 0,2 1 0 16,-2 1 1-16,0 1 7 0,4 2 0 0,0-3-10 16,-4-7-7-16,0 5-3 0,0 1-1 0,0 2 3 15,0-3 5-15,6 4-2 0,-1-3-9 0,-5-9-2 16,-3-1-5-16,1 0-2 0,2 4 4 0,2-3-4 15,-2 0-10-15,3-3-23 0,-3-1-20 0,-3-4-15 0,3 0-12 16,-4-2-16-16,4 1-36 0,2 3-23 16,0-4-35-16,-2-7-37 0,0 0-180 0,-4 7-434 15,4-7 192-15</inkml:trace>
  <inkml:trace contextRef="#ctx0" brushRef="#br0" timeOffset="103651.6733">13784 9900 30 0,'0'0'234'0,"-6"-6"-6"0,6 6-20 0,0 0-22 16,0 0-24-16,6-11-24 0,-6 11-17 0,0 0-7 15,6-7-4-15,2 6-10 0,5 1-12 16,-1-3-17-16,1-1-14 0,-1 3-1 0,2-2-7 15,1 4 9-15,4 1-8 0,-1-4-6 0,-1 1-13 0,-5 0-7 16,0 0 2-16,-5 1 2 0,5-1 5 0,-2 2-4 16,-10-1-6-16,17-1-2 0,-13-2 3 0,-4 3 11 15,6-3 16-15,-6 3 13 0,11-2-5 0,-5-1-4 16,-2-3-8-16,-4 6-7 0,2-9-1 0,2 4 7 16,-4 5-3-16,4-11-5 0,3 2-12 0,-7-1-2 15,0-2 2-15,-3 0-7 0,3 0 7 0,3-3-6 16,-3 1 0-16,2-3-7 0,-4-2-8 0,2 2 0 15,-3 2 3-15,1 2 10 0,2 5 5 0,2 1-2 16,1 0-5-16,-3 7 5 0,-3-14-2 0,3 14 6 0,-4-7-2 16,4 7-1-16,0 0-10 0,0 0-9 0,0 0-6 15,0 0 5-15,0 0 7 0,0 0 7 0,0 0 3 16,7 24-3-16,-3-14-6 0,-4 2 3 0,0 8-2 16,0 4 9-16,2 1 10 0,4 0 2 0,-2 0-9 15,0-6-3-15,-2 0-9 0,-2 7-1 0,2-1 13 16,-2 3 5-16,7-1-9 0,-1-10-8 0,-4 1-5 15,-2 1-2-15,0 0 3 0,0 1 6 0,6-2 1 16,-2 7-4-16,-2-12-7 0,-2-1-8 0,0-3-6 16,-2 2-10-16,0 1-7 0,4-1-11 0,-2-2-26 15,0-2-28-15,0-7-28 0,-4 10-20 0,2-6-23 16,2-4-36-16,0 0-30 0,0 12-189 0,0-12-455 16,0 0 202-16</inkml:trace>
  <inkml:trace contextRef="#ctx0" brushRef="#br0" timeOffset="104496.1149">14290 9714 148 0,'0'0'149'0,"0"0"-6"15,0 0 0-15,-6-12 3 0,6 12-10 16,0 0-10-16,0 0-14 0,0 0-9 0,0 0-8 16,0 0 0-16,0 0 7 0,0 0-7 0,0 0-13 15,0 0-9-15,0 0-11 0,0 0-1 0,0 0 2 0,0 0-7 16,0 0-2-16,0 0-8 0,0 0-13 0,0 0-11 15,0 0 8-15,0 0 13 0,0 0 14 0,0 0 2 16,0 28 0-16,0-21-2 0,0 5 0 0,-2 3 4 16,2 3 6-16,-4 7 1 0,4 2 3 0,4-4-10 15,-4-2-10-15,0 3-8 0,0 1 1 0,-4 1-3 16,2 3 9-16,4 0 0 0,2-3-14 0,-4-6-10 16,0-9-5-16,-2 6 1 0,0-1 6 0,2-3 1 15,0 6-4-15,4-3-10 0,-4-5-1 0,0-2-6 16,-2-2 3-16,2 2 5 0,-2 0 4 0,4-2-6 15,2-2-8-15,-4-5-10 0,0 0-17 0,0 0-12 16,-6 11-3-16,6-11-15 0,0 7-20 0,0-7-36 16,0 0-58-16,0 0-46 0,0 0-240 0,0 0-490 15,0 0 217-15</inkml:trace>
  <inkml:trace contextRef="#ctx0" brushRef="#br0" timeOffset="105231.134">14423 9777 50 0,'0'0'186'0,"0"0"-10"0,0 0-16 15,0 0-3-15,0 0-3 0,0 0-4 0,0 0-16 0,0 0-16 16,6-8-10-16,-6 8-10 0,0 0 1 16,0 0 3-16,0 0-8 0,0 0 0 0,0 0-14 15,0 0-7-15,0 0-4 0,0 0-1 0,0 0 0 0,0 0-14 16,0 0-10-16,0 0-10 0,0 0-2 0,0 0 4 16,0 0 3-16,0 0-5 0,0 0-3 0,10 15-7 15,-8-10 0-15,-2-5 4 0,4 17 9 0,1-2-1 16,-3 0 3-16,6 3-7 0,-6-3-1 0,2 5-6 15,-2 3 2-15,4 2 9 0,1 4-2 0,-1-2-5 16,-2 1-10-16,0-8-5 0,-2-2-1 0,0 2 6 16,2-1 2-16,5 7 1 0,-3-3-9 0,-2-6-3 15,-4-7-6-15,2 6 8 0,2-1 3 0,0 0-2 16,0-3-3-16,0-2-7 0,-1-1-3 0,-1-4-2 16,-2-5 6-16,2 10 10 0,2-4 0 0,-2-1-8 15,-2-5 0-15,0 0 1 0,0 0 5 0,0 7 19 16,0-7 8-16,6 2-10 0,-6-2-2 0,0 0-10 15,6-14-5-15,-4 8 4 0,5-4 4 0,-3 3-4 16,0-4-10-16,2-3-7 0,0-5-4 0,-4 0-1 0,2-6 9 16,1 8 4-16,5-8-4 0,-2 0-8 15,-6-3-3-15,4 2-1 0,-6 1 0 0,5 6 17 16,1-4-4-16,2-2-7 0,-2 1-6 0,-4 0 0 0,2 6 3 16,-1 7 6-16,-1-4 3 0,2 5 0 0,0-3-8 15,-2-4 1-15,-2 7-3 0,2 0-2 0,-2 3 8 16,4 1-9-16,-4 6-18 0,2-11-20 0,-2 11-22 15,-2-10-16-15,2 10-5 0,0 0-28 0,2-6-54 16,-2 6-42-16,0 0-29 0,0 0-133 0,0 0-407 16,0 0 181-16</inkml:trace>
  <inkml:trace contextRef="#ctx0" brushRef="#br0" timeOffset="105893.1646">14879 9739 44 0,'0'0'130'0,"0"0"3"15,0 0-2-15,0 0-6 0,0 0-1 16,5 16-3-16,-5-16-8 0,-2 9 10 0,2 2 3 0,-3-1-2 16,6 8-9-16,-3-3-7 0,0 1-7 0,-3 0 1 15,1 3-6-15,-2 6 3 0,4 2-4 0,0-1-6 16,0-7-12-16,-2 0-8 0,-2 6-5 0,2 2-2 16,-2-3-1-16,2 1 0 0,4-6-9 0,0 1-5 15,-6-3-10-15,2-1-1 0,0-1 5 0,-2 2 1 16,4-6-3-16,4 1-13 0,-4-5-4 0,-2 1-5 15,0-1 1-15,2-7 7 0,-3 12 0 0,6-5-6 16,-3-7-5-16,0 7-9 0,0-7 5 0,0 0 4 16,-5 7 11-16,5-7 3 0,0 0-11 0,0 0-3 15,0 0-10-15,0 0-6 0,0 0 2 0,0 0-5 16,0 0-2-16,0 0-9 0,0 0-6 0,5-23 0 16,-5 23-1-16,0-14 12 0,0 14-1 0,4-10-1 15,0 6-3-15,-2-3-7 0,0-3 8 0,0 6 4 0,-2 4 6 16,6-10-1-16,-2 5-3 0,0-1-6 0,1-2 2 15,-3 1 1-15,2 3 13 0,-4 4-2 16,10-7 0-16,-4 4-8 0,-2 0-3 0,1-4 2 16,-5 7 8-16,8-3 4 0,-8 3-2 0,10-2-7 15,-10 2-4-15,13 0-3 0,-13 0 6 0,10 1 11 16,-10-1 2-16,10 4-6 0,3-3-4 0,-3 2-3 16,-2-1 6-16,-4 0 4 0,3 1 2 0,1 1 11 0,0-1-18 15,3 1-4-15,-7-3-1 0,-4-1 5 0,10 6 10 16,-6-4-1-16,4 2-3 0,-1-3-7 0,-7-1-6 15,8 1-2-15,-8-1 1 0,0 0-5 0,8 5-7 16,-8-5-10-16,6 3-8 0,-6-3-5 0,0 0 0 16,0 0 0-16,0 0-19 0,0 0-16 0,0 0-18 15,15-9-24-15,-15 9-11 0,0-8-24 0,0 8-14 16,0 0-100-16,0 0-293 0,-4-14 129 0</inkml:trace>
  <inkml:trace contextRef="#ctx0" brushRef="#br0" timeOffset="106228.2128">14805 9916 103 0,'0'0'202'0,"0"0"-6"0,-8-5-16 0,8 5-13 15,0 0-10-15,-8-2-7 0,8 2-22 16,0 0-9-16,0 0-18 0,0 0-11 0,0 0 0 0,0 0-1 16,0 0 2-16,24-1-10 0,-24 1-11 0,15-2-12 15,-9 0-1-15,-6 2 1 0,0 0 10 0,17 2-15 16,-9-2-6-16,0-2-9 0,-2 0-7 0,-6 2-5 16,13-1 6-16,-13 1 3 0,14-1-6 0,-8 0-13 15,-6 1-17-15,9-4-10 0,-9 4-3 0,8-1-6 16,-8 1-23-16,6-2-17 0,-6 2-28 0,8-6-30 15,-8 6-13-15,4-6-24 0,-4 6-9 16,0 0-130-16,3-9-317 0,-3 9 142 0</inkml:trace>
  <inkml:trace contextRef="#ctx0" brushRef="#br0" timeOffset="106599.2154">14828 9698 172 0,'0'0'209'0,"0"0"-17"15,0 0-22-15,0 0-17 0,0 0-10 0,0 0-6 0,0 0-6 16,0 0-17-16,20-5-15 0,-9 1-10 0,-3 0-15 16,2-2 1-16,1 3 1 0,1-1-6 0,9 2-9 15,-5 0-10-15,3-5-12 0,-7 2 1 0,-1 1 1 16,1 2 5-16,1-1-5 0,-1 2-6 0,-2-2-2 16,-1-2 5-16,-3 3-7 0,-6 2 9 0,8-1 0 15,-8 1 0-15,12 1-9 0,-12-1-4 0,5-6-6 16,-5 6 0-16,0 0-1 0,0 0-13 0,0 0-25 15,6-1-27-15,-6 1-33 0,0 0-30 0,0 0-41 16,0 0-220-16,0 0-398 0,0 0 176 0</inkml:trace>
  <inkml:trace contextRef="#ctx0" brushRef="#br0" timeOffset="107820.2428">14865 9946 101 0,'0'0'177'0,"0"0"-15"0,-12-3-13 0,12 3-15 0,0 0-10 15,0 0 0-15,0 0 6 0,0 0-12 16,0 0-14-16,0 0-14 0,0 0-11 0,0 0-9 0,0 0 4 16,0 0 5-16,0 0-12 0,0 0-5 0,20-10-9 15,-14 8-8-15,1-1 3 0,-7 3 6 0,18-3-9 16,-5 2-6-16,-1-2-12 0,0 0-8 0,1 2 5 16,-1-1 0-16,1 1 0 0,5-2 3 0,1 2-12 15,-5-3-6-15,-1 1-1 0,-3 2 8 0,3 2 6 16,-3 0-5-16,2-2-12 0,-1-1-5 0,-5 2 0 15,-6 0 5-15,0 0 8 0,16 1-5 0,-9-1-6 16,-7 0-8-16,0 0-2 0,8-2 8 0,-8 2 12 16,0 0 0-16,0 0-8 0,6 3-4 0,-6-3-3 15,0 0 7-15,0 0 6 0,0 0 1 0,0 0 0 16,0 0-10-16,0 0-4 0,0 0 0 0,-29 4 6 16,19-4 11-16,1 3-6 0,1-2-8 0,8-1-5 15,-20 0 1-15,9 1 10 0,-1 2 9 0,4-1-5 0,8-2 0 16,-11 0-9-16,1-1 0 0,10 1 1 0,-15 0 10 15,15 0 5-15,-10 1-2 0,10-1-10 16,0 0-10-16,-6-3-4 0,6 3 0 0,-8-3 0 0,8 3-16 16,0 0-14-16,0 0-21 0,0 0-8 15,4-12 2-15,-4 12 12 0,6-7-14 0,-6 7-11 0,12-7-9 16,-3 1-4-16,-3 1 0 0,0 2 8 0,-6 3 24 16,8-3 13-16,1-1-24 0,-5 1 12 0,-4 3-5 15,6-5-11-15,-6 5 13 0,0 0 1 0,0 0-7 16,6-2-28-16,-6 2-77 0,0 0-187 0,0 0 83 15</inkml:trace>
  <inkml:trace contextRef="#ctx0" brushRef="#br0" timeOffset="109292.3687">15388 9974 25 0,'0'0'193'16,"0"0"-18"-16,0 0-22 0,0 0-26 0,0 0-2 15,0 0-2-15,0 0-1 0,0 0-3 0,17 4-11 16,-17-4-12-16,18 1-7 0,-10-1-4 0,3 2 2 16,3-1-16-16,-1-2-14 0,-1 0-14 0,-4 0-1 15,-8 1-4-15,15 1 1 0,-9 0-23 0,2-1-21 16,-8 0-28-16,15-2-18 0,-15 2-25 0,8-3-9 16,-8 3-23-16,12 0-48 0,-7-3-81 0,1-3-256 15,-4 1 113-15</inkml:trace>
  <inkml:trace contextRef="#ctx0" brushRef="#br0" timeOffset="110040.5719">15814 9771 152 0,'0'0'166'0,"0"10"16"0,0-10-2 0,0 22-13 16,0-10-11-16,4-2-11 0,-4 2-10 0,0 5-2 16,0 7 7-16,0-6-8 0,4 1-15 0,0-1-14 15,-2-2-12-15,2 8-5 0,-4-5-1 0,5 7 5 16,1-3-4-16,-2-6-18 0,0-2-9 0,-4-3-8 16,2 1 2-16,-2-1 5 0,2 3-4 0,0 2-14 15,0-8-8-15,-2-3-4 0,0-6-2 0,0 12 5 16,0-12 1-16,0 11-1 0,4-7-9 0,-4-4-7 15,0 0-2-15,0 0 7 0,-4 10 6 0,4-10 5 0,0 0-7 16,0 0-12-16,0 0-1 0,0 0-8 0,0 0 5 16,0 0-6-16,0 0-8 0,4-32-8 15,-4 17-10-15,0-5 1 0,-2 5 9 0,4-3-1 0,3-1 3 16,-3-4-6-16,2-5-3 0,-4 8 3 0,2 2 4 16,0 0 9-16,2 6 7 0,0-4-5 0,0 0-9 15,-2 3 0-15,0 4 5 0,-2 0 8 0,0 9 1 16,7-10-1-16,-3 5-7 0,-2-1-3 0,2 2 3 15,-4 4 8-15,0 0 3 0,8-1-1 0,-8 1-2 16,0 0-8-16,15 3 5 0,-7 2 5 0,-4 1 7 16,2 3-4-16,7 3-7 0,-7-3-3 0,6 5 1 15,-8 1 3-15,1 1 4 0,1 9 6 0,2-7-5 16,0 1 1-16,-1-5-6 0,-1 1-5 0,-2 2 7 16,2-2 6-16,0-1-1 0,-2 1-9 0,-2-8-8 15,-2-1 1-15,3 1 5 0,-1-1 10 0,2 0 0 16,-2 0-5-16,-2-6 1 0,0 0 0 0,0 0 8 15,0 0 9-15,2 7 0 0,-2-7-7 0,0 0-9 0,0 0-9 16,2-20 1-16,-2 11 4 0,2-3 4 16,4-3-4-16,-2-1-4 0,0-9 4 0,1 1-15 15,-3 4 6-15,6 2 4 0,0-4 4 0,-2 6 0 0,5-3-9 16,-5 3-7-16,2 1 7 0,0 4 6 0,1 3 8 16,5 0-1-16,-1 0-8 0,-5 1-4 0,2 4 0 15,1 2 6-15,1 2 4 0,7 2 1 0,-5 3-3 16,1 0-3-16,-5 1-9 0,-2 3 8 0,5 3 3 15,-5 3 14-15,6 8-8 0,-3-9 0 0,-3 2-5 16,-4 2-4-16,0 1 2 0,0 3 3 0,-2-3 12 16,2-2-7-16,-1 8-8 0,-1-10 0 0,-4 0-5 15,-1 0-1-15,-1-1-2 0,4 2-16 0,0-4-8 16,-4-4-23-16,4-2-25 0,-4-1-12 0,0 1-27 16,2-1-24-16,2-6-28 0,0 10-182 0,0-10-386 15,0 0 172-15</inkml:trace>
  <inkml:trace contextRef="#ctx0" brushRef="#br0" timeOffset="110975.8288">16643 9897 29 0,'0'0'116'0,"0"0"6"16,0 0 15-16,0 0-12 0,0 0-2 0,0 0-9 15,-13 20-5-15,11-11 12 0,-4 0-1 0,0 3 0 16,2-1 7-16,2 3-5 0,-2-4-2 0,-3 3-10 15,-1 11 4-15,4-9 5 0,4 10-1 0,-4-8-13 16,4 3-10-16,-2-3-12 0,0-2-7 0,0 4 7 16,4-1-3-16,4 1-7 0,-2-3-14 0,0-3-6 15,-2-1-3-15,4 3-3 0,1 1 5 0,3-1 3 16,0-2-11-16,3-3-6 0,-5-4-9 0,-2 1 3 16,0-2 4-16,1 1 3 0,5 1 0 0,-2-3-14 15,3-4 3-15,-7 0-13 0,6 1 7 0,-6-1-3 0,7 0 11 16,-3-2-11-16,5-4-5 0,-7-2-8 15,4 0-1-15,-5 1 8 0,1-2 3 0,6-4 1 16,-1 1-12-16,-3-2-5 0,-2-9-2 0,1 7 2 0,-1-2 8 16,2-5 3-16,1 5-12 0,-5-8-1 15,-2-2-10-15,-4 3 7 0,0 7 5 0,4-2 6 0,4-3 0 16,-8-2-10-16,-2-2 0 0,-2 2-2 0,-2 9 2 16,2-2 6-16,2 6 8 0,0-3-2 0,0-2 1 15,-3 0-9-15,1 0 0 0,-2 7 16 0,0-1 8 16,0 1 1-16,2 0-14 0,-3-4 0 0,1 5-9 15,-4 0 5-15,2 5 8 0,1 0 4 0,1 0-4 16,0 0-12-16,-6-1-4 0,1 1-8 0,1 3 10 16,-3 1 9-16,5 3-7 0,8-3-3 0,-18 1-5 15,7 2-4-15,1 2 1 0,-3 1 10 0,7 1 8 16,-2 0-11-16,2 0-6 0,0-1-2 0,-1 1-3 16,1 2 7-16,-2 2 9 0,6 0-5 0,2-1-9 15,0-3-4-15,0 3 0 0,-4 2 1 0,4-2 15 0,2 3 3 16,0-2-7-16,2-4-7 0,-2-1-5 15,2 3 6-15,0 0 2 0,-2 1 11 0,5-1 2 16,1-4-11-16,2-1-3 0,-6-1 0 0,0 3 5 16,1-2 8-16,1 1 0 0,2-1-4 0,0-1-7 0,1-2-1 15,-9-1-2-15,12 3 7 0,-6 1 4 16,2 1 0-16,5-2-7 0,-3-3-3 0,1 2-5 16,-5 2 6-16,0-3 8 0,2 6 3 0,3-2-7 0,-1-2-5 15,-2 2-2-15,0 4-1 0,1 1 10 0,1 2 9 16,2 1 1-16,-1 2-7 0,-5 0-8 15,0-5 1-15,0 4 0 0,1 5 8 0,3 3 5 0,-2-4-5 16,0-2-5-16,-1-1-2 0,-3-4 0 0,4 3 3 16,0 1 8-16,-1 0 6 0,5-1-4 0,-6-5-8 15,2-2 1-15,-3-3 0 0,1 4 10 0,2 0-1 16,0-2 7-16,3 0-13 0,-5-3 2 0,-2-2-5 16,-4-1 3-16,10 5 11 0,-4-4-3 0,3 1 2 15,-9-2-10-15,14-2-4 0,-8 0 0 0,-6 2 4 16,15-5-6-16,-5 1 5 0,1 0-26 0,-3-3-21 15,-2-1-22-15,0 1-23 0,0 0-29 0,1 0-49 16,-1-1-62-16,0-2-262 0,-2-2-529 0,-2 1 234 16</inkml:trace>
  <inkml:trace contextRef="#ctx0" brushRef="#br0" timeOffset="112347.8678">13813 10688 87 0,'10'0'157'0,"-10"0"-19"0,13 0-1 16,-13 0-15-16,10-1-3 0,-10 1 7 0,8-2 1 15,3 4-14-15,1-2-9 0,-2-2-14 0,-1-2-7 16,-1 4 6-16,-8 0 9 0,18 1-9 0,-5-1-4 0,-3-1-9 16,0-1-9-16,1 1-5 0,1-2 2 0,-6 2 4 15,7 0-4-15,1 1-8 0,3-2-10 0,-3-1-7 16,-3 3 2-16,1-1 3 0,3-1-1 0,5 2-5 16,-1-1-12-16,1-1-4 0,-1-2-3 0,0 3 7 15,-5 0 10-15,9 1-4 0,6-1-4 0,-6-1-7 16,-3-2-3-16,1 2-1 0,8 3 8 0,0-1-2 15,2-1-1-15,-2-2-6 0,-9 0-9 0,9 3 3 16,-8-1 3-16,8 1 5 0,-2-3 2 0,2 5-9 16,-2-4-9-16,-5 1 2 0,-3 1-1 0,2-1 6 15,1 3 5-15,7 0-4 0,0-2-8 0,-2-3 3 16,-6 1-4-16,-1 2 3 0,-1 0 11 0,2 1 6 16,-1-1-3-16,9 0-4 0,-8-1-4 0,-2-3 0 15,1 4 6-15,1 0 10 0,2 2 5 0,6-2-4 16,0 0-7-16,0-5-1 0,-9 5-7 0,1-1 6 15,6 1 1-15,4 1 3 0,-2-2-7 0,-7 0-1 16,-1-2-8-16,0 2 1 0,8 1 5 0,-9 1 2 0,9 2 2 16,2-4-7-16,-8-1-5 0,-4 1-4 0,3-1 1 15,5 4 11-15,-6-2 1 0,10 0-1 0,-2-2-6 16,2-2-3-16,-8 5-1 0,-5-1 2 16,5 0 12-16,10 0 0 0,-4 0-3 0,2-1-5 0,-2-2-2 15,-2 2-4-15,-4 1 5 0,6 3 8 0,-3-2 1 16,5-2-6-16,-2-1-9 0,-6 1-3 0,6 0 1 15,-8 2 9-15,8 0 7 0,-3-1-8 0,3-1-3 16,-8 0-4-16,0-2 5 0,2 3-9 0,-5 2 11 16,13-2 2-16,-2 1-3 0,-2-2-4 0,-4-1 0 15,-3 0-6-15,1 1 1 0,0 4 7 0,8-2 8 16,0 0-8-16,-1-2-4 0,-9 0-5 0,4-1 4 16,-5 1-1-16,5 1 8 0,8 1 10 0,-4-2-17 15,2-1 1-15,-10 1-7 0,-1 0 4 0,1 2-1 16,-1 0 6-16,1 0 14 0,8-1-17 0,-4-1 7 15,-5-1-12-15,1 1 1 0,-1 1 3 0,5 1 8 16,4 1 3-16,-6-3-14 0,-1-1 2 0,1-1-3 16,0 3 4-16,-1 1 7 0,9 2 2 0,0-2-1 15,-8-1-9-15,2-1-5 0,-5 1 8 0,1 0-4 0,2 2 6 16,-3 0 7-16,3 1-4 0,-5-3-12 16,-5 0 1-16,1 0 1 0,-6 2 2 0,3 0 8 15,1-1 6-15,2-1-11 0,-3 2-5 0,-9-2-4 0,10-3 0 16,-10 3-2-16,10 1-6 0,-4 1-13 0,-6-2-27 15,11 1-35-15,-11-1-39 0,0 0-56 0,0 0-77 16,0 0-199-16,2-7-501 0,-2 7 222 16</inkml:trace>
  <inkml:trace contextRef="#ctx0" brushRef="#br0" timeOffset="114038.8929">14379 9274 66 0,'0'0'96'0,"0"0"-19"0,-10-1-11 0,10 1-14 16,-10-2 4-16,10 2 1 0,-11-2 16 0,11 2-18 16,-8-1-6-16,8 1-9 0,-8-2-7 0,8 2 6 15,-13 1 8-15,13-1-14 0,0 0 2 0,-16-2-14 16,7 1 10-16,9 1 5 0,-12 2 10 0,12-2-14 16,-8-2 2-16,0-1-10 0,8 3 19 0,-13 2 7 15,13-2 9-15,-8-2-7 0,8 2 0 0,0 0-9 16,0 0 13-16,-13 0 4 0,13 0 5 0,0 0-11 15,0 0-6-15,0 0-11 0,-6-3 4 0,6 3 5 16,0 0 0-16,0 0-11 0,0 0-6 0,0 0-10 16,0 0 2-16,0 0 8 0,0 0-4 0,0 0-3 15,0 0-7-15,0 0-4 0,0 0 8 0,0 0 12 16,0 0 2-16,0 0 4 0,0 0-14 0,0 0 2 0,33 0 3 16,-26 2 10-16,1 1 1 0,4-2-3 0,-4-2-7 15,5 1 1-15,-1 2 3 0,3-2 7 16,3 1 1-16,1 0 2 0,2-2-11 0,-3 1-2 0,1 1-2 15,2 1 5-15,1 2 5 0,9-1-2 0,-6-3-15 16,-2-3 0-16,6 4-6 0,-9 0 1 0,7 2 7 16,4 1 2-16,0-5-11 0,0-4-5 0,-2 7 0 15,-2-2 4-15,2 2 6 0,2 0-3 0,2-2-2 16,-2-1-12-16,-2 0-1 0,4 2 6 0,-4 0 0 16,2 2 5-16,0-2-4 0,6 0-3 0,-6-2-5 15,4 3-3-15,-4 4 7 0,3-4 6 0,-3 2 1 16,6-3-8-16,-2 1-6 0,-4-2-3 0,0 2 5 15,4 4 10-15,-2-3-5 0,4 0 2 0,1 0-10 0,-3-3-3 16,-2 4 4-16,2-3 7 0,0 0 6 16,4 2 0-16,-1 2-12 0,1-5-5 0,-4-3 1 15,-2 3 5-15,4 1 9 0,13 2 3 0,-13 1-5 16,-4-3-8-16,0-2-7 0,-2-3 9 0,0 9 3 0,0-1 4 16,0 1 3-16,0-2-11 0,-2-3-7 0,-2-3 0 15,-6 4 6-15,1 1 10 0,7 0-2 16,0 1-4-16,0-3-6 0,-8-3 0 0,6 1-4 0,2 3 11 15,-2 0 7-15,4 2-4 0,0-3-9 0,-4 0-6 16,-5-5 5-16,-1 5 3 0,0 1 9 0,10-1 1 16,0 3-8-16,-11-6-5 0,1 1-3 0,-2-3 2 15,-1 9 12-15,5-3 3 0,-2 1-7 0,-3-2-5 16,-5-2-6-16,5 0 5 0,-3 2 6 0,-1 1 5 16,1-1-6-16,-3 1-5 0,-2-3-5 0,3-3 3 15,-3 5 3-15,2-1 12 0,3 2-1 0,-3 1-9 16,1-4-4-16,-5 1-1 0,0-2 3 0,5 3 9 15,-1-1-1-15,-2 1-4 0,1-1-4 0,-5-3-4 0,-6 4 1 16,12-2 13-16,-3 4 0 0,-1 0-3 16,0-2-9-16,-8 0-5 0,17-2 1 0,-9 2 8 15,2-1 4-15,3 0 0 0,-3 2-10 0,2-6-7 16,1 4-1-16,-3 1 0 0,1-1 13 0,3 1 2 0,0 1-3 16,-1-1-8-16,-1-1-4 0,-1-1 3 0,-3 2 8 15,0 2 7-15,5-1-2 0,-1-1-11 16,-6-2-2-16,-6 2-2 0,10-4 12 0,-10 4 7 0,11 1-1 15,-11-1-6-15,8-3-2 0,-8 3 5 0,0 0 3 16,0 0 15-16,0 0-3 0,10 0-3 0,-10 0-11 16,0 0 0-16,0 0 2 0,0 0 2 0,0 0 5 15,0 0 2-15,9 2-1 0,-9-2-17 0,0 0 1 16,0 0 1-16,0 0 10 0,6 3 1 0,-6-3-11 16,6 5-2-16,-6-5-2 0,4 4 4 0,-2 2 10 15,5 4 3-15,-3-1-11 0,0 1 2 0,0-3-7 16,-2 4 8-16,0 4 10 0,2 3 8 0,0 1-7 15,3 4-6-15,-3-6-8 0,-4 2 3 0,0 5 4 0,2 5 4 16,0-2 1-16,4 4 1 0,-2-1-2 16,-4-3-11-16,0 2-3 0,0 2 4 0,2 0 6 15,0-1 2-15,2 1-1 0,-2 0-8 0,-4-3 0 16,2 3 3-16,-4 2 7 0,2-1 5 0,2 2 8 0,2-1-7 16,0-3-6-16,-4-1 1 0,0-3-1 0,-4 3 4 15,6-2 4-15,0 1 6 0,4-1-9 16,-4-9-5-16,0 1 3 0,-4 0-1 0,4 0 4 15,0 0 6-15,2 1 1 0,4-4-9 0,-6-1-3 0,0-5-2 16,0 0 2-16,-2-1 0 0,0 0 3 0,6 1 6 16,-2-1-13-16,0-4-5 0,-2-5 0 0,0 9 2 15,0-9 3-15,-2 9-2 0,2-9-8 0,2 5-24 16,-2-5-18-16,0 0-25 0,0 0-23 0,0 0-30 16,-6 7-83-16,6-7-306 0,0 0-555 0,0 0 245 15</inkml:trace>
  <inkml:trace contextRef="#ctx0" brushRef="#br0" timeOffset="115696.9328">13964 9344 2 0,'0'0'106'0,"0"0"-19"0,0 0 15 16,2-5 4-16,-2 5-3 0,0 0-12 0,0 0-17 15,12-1 6-15,-12 1 6 0,0 0-2 0,0 0-17 16,0 0-10-16,11 0-11 0,-11 0 1 0,0 0 8 16,0 0 13-16,0 0-12 0,0 0-4 0,0 0-5 15,0 0-9-15,0 0 11 0,0 0 9 0,0 0-7 0,0 0-6 16,0 0-16-16,0 0-7 0,0 0-8 16,-31 6 10-16,20-4 9 0,-1 1-12 0,1 1 1 15,-5 0-7-15,-1-3-9 0,-5 0 9 0,5 1 11 0,-4 1-1 16,9-1-8-16,-7 3-1 0,-3-5-17 0,5-2 13 15,-6 5 4-15,7-1 5 0,1 0-9 0,1 3-3 16,-5-4-4-16,1-1-5 0,5 0 8 16,1-1 13-16,0 3-10 0,-1 1-1 0,1-3-6 0,-1-1-5 15,-1-2-5-15,6 2 21 0,-7 2-2 0,15-1-6 16,-16 0-3-16,5-2-17 0,-1-2 13 0,-3 2 6 16,3 1 7-16,2 1-8 0,-1 1-6 0,-1-3-5 15,2-3-1-15,-3 4 9 0,-1 1 8 0,3 1-4 16,1 0-6-16,10-1 0 0,-17 1-9 0,7-2 12 15,2 1 1-15,8 0 2 0,-15 4-2 0,11-3-7 16,4-1-8-16,0 0 10 0,-10 0-1 0,10 0 14 16,0 0-9-16,-8 3-1 0,8-3-12 0,0 0 7 15,0 0 0-15,-4 5 14 0,4-5-6 0,0 0 1 0,0 15-4 16,0-15-1-16,4 11 5 0,-4-4 11 16,0 4 6-16,0 1-11 0,4 4-1 0,0-4-4 15,-2 1 1-15,-2 3 8 0,0 8 12 0,2 2-2 0,2 1-6 16,-2-1-6-16,2-1-4 0,-4 3 6 0,5 1 6 15,-3 2 5-15,2 2-6 0,0-2 5 0,0-2-11 16,0 2-5-16,-6-1 5 0,4 1 7 16,-4 2 5-16,4 0-4 0,-2 2-5 0,4-3 4 0,-8 0-13 15,4-2 4-15,-6 5 5 0,2-1 2 0,2 0-4 16,2-3-4-16,-2-1-4 0,-2-1-5 0,-1 0 5 16,1 1 8-16,0-1 1 0,0-2-6 0,2-2 2 15,-2-6-13-15,0-1 5 0,0-1 2 0,-3 2 12 16,5 0-8-16,0-3 4 0,2 1-4 0,-4-8 0 15,4 2-4-15,-4-3 7 0,0 1 9 0,4-2-1 16,0-7-5-16,0 8 0 0,0-8 2 0,0 0 4 16,-4 9 8-16,4-9 9 0,0 0 4 0,0 8-9 15,0-8-7-15,0 0-3 0,0 0 0 0,0 0 2 16,0 0 8-16,0 0 1 0,0 0-12 0,0 0-6 16,0 0-3-16,0 0-6 0,0 0 4 0,0 0 5 15,0 0 4-15,0 0-8 0,0 0-8 0,4 7-6 16,-4-7-3-16,0 0 6 0,0 0 8 0,0 0 2 15,0 0-9-15,0 0-7 0,0 0-4 0,0 0 4 0,0 0 0 16,0 0 11-16,0 0 0 0,0 0-7 16,0 0-6-16,0 0-1 0,0 0 2 0,0 0 4 15,0 0 7-15,0 0 1 0,0 0-9 0,0 0-3 0,0 0-2 16,0 0 5-16,0 0 3 0,0 0 1 0,0 0 2 16,0 0-8-16,0 0-3 0,0 0-1 0,0 0 2 15,0 0 11-15,-4 10 5 0,4-10-6 16,4 6-6-16,-4-6-6 0,0 0 0 0,0 0 9 0,0 9 0 15,4-4 7-15,-4-5-7 0,4 8-5 0,-4-8-9 16,4 5-1-16,-4-5 2 0,0 0 14 0,0 11-5 16,2-8 6-16,-2-3-13 0,4 4-3 0,-4-4 0 15,0 0 4-15,0 0 10 0,0 10 1 0,0-10-9 16,0 0-4-16,9 1-3 0,-9-1 2 0,0 0 7 16,0 0-4-16,0 9 8 0,0-9-8 0,0 0-1 15,0 0-7-15,4 4 2 0,-4-4 9 0,0 0 2 16,2 9 1-16,-2-9-5 0,0 0-6 0,8 0-7 15,-8 0 8-15,0 0 7 0,0 0 6 0,4 6-4 16,-4-6-6-16,0 0-2 0,0 0 1 0,0 0 10 16,0 0 9-16,0 0-5 0,0 0-5 0,0 0-5 15,19-7-2-15,-15 4 2 0,-4 3 9 0,0 0 4 16,12-2-2-16,-3 0-2 0,1 0-7 0,2-1-4 16,1 3-3-16,-3 0 10 0,9-1 4 0,12 4-8 0,-13-3-20 15,7 0-21-15,4-3-22 0,-2 4-33 16,4 3-36-16,4 1-57 0,2 0-243 0,1-5-473 15,-5-4 210-15</inkml:trace>
  <inkml:trace contextRef="#ctx0" brushRef="#br0" timeOffset="129183.5333">11491 5309 14 0,'0'0'94'0,"0"0"9"16,0 0-17-16,0 0-3 0,0 0-14 0,-6-6 7 15,6 6-4-15,-4-4 6 0,4 4 7 0,0 0-10 16,0 0-24-16,0 0 10 0,0 0-11 0,0 0-1 16,0 0-25-16,-8-5 10 0,8 5 2 0,0 0 5 15,0 0-3-15,0 0-10 0,0 0-6 0,0 0-3 16,0 0-6-16,0 0-4 0,0 0 8 0,0 0 0 0,0 0 11 16,0 0-7-16,0 0-1 0,0 0-17 0,0 0-9 15,0 0 3-15,0 0-11 0,0 0 6 16,0 0 16-16,0 0 6 0,0 0 5 0,27 5-1 15,-15-2-10-15,9-2 1 0,-1-1 0 0,-1 1-2 16,0-1 1-16,8 0 10 0,4 2 13 0,0-1 0 0,6 2-12 16,2-1-2-16,-2-1-7 0,3-2 3 0,-1-1-10 15,-2 1 14-15,13 2 3 0,3 0 9 16,1 1-5-16,-4 1-7 0,3-2-2 0,1 0-6 16,-4-3-2-16,-13 2-7 0,-2 1 6 0,7 0 9 15,-3-1 3-15,10 2-4 0,9 1-4 0,-4-5-2 0,-4 2 1 16,8-3-5-16,-19 1 6 0,10-1-1 0,-11 2-6 15,17-1 17-15,-3 3-6 0,0-1-2 16,-13-1-6-16,-4 1-6 0,0-4-6 0,-8 4 1 0,2 0 10 16,-10-1 1-16,-7 2 5 0,7 0-2 0,-11 1-4 15,9-2 7-15,-7 1-16 0,0-2-4 0,-10 1-1 16,6-2 4-16,-6 2 0 0,0 0 5 0,11 2-5 16,-11-2-14-16,4 2-12 0,-4-2-14 0,0 0-31 15,0 0-20-15,0 0-21 0,0 0-140 16,0 0-279-16,0 0 124 0</inkml:trace>
  <inkml:trace contextRef="#ctx0" brushRef="#br0" timeOffset="143182.9296">9015 9004 19 0,'0'0'96'0,"-4"-2"8"0,4 2-14 0,0 0-2 16,0 0-15-16,0 0 3 0,-4-6 5 16,4 6 1-16,0 0-22 0,0 0-1 0,0 0-12 0,0 0-11 15,0 0-1-15,0 0 13 0,0 0-7 0,0 0-18 16,0 0-3-16,0 0-1 0,0 0 7 0,0 0 8 16,0 0 16-16,0 19-13 0,0-19-1 0,4 15-9 15,0-9-4-15,-4 4 7 0,0 1 9 0,0 6 3 16,6-2-19-16,-2-4-1 0,1-1-2 0,-5 1-10 15,0 2 8-15,4-1 10 0,-4 0-5 0,4-1-6 16,-4-1-7-16,4-6-9 0,-2 6 9 0,-2-4 9 16,0-6 5-16,4 11-3 0,-4-11 6 0,4 7 3 15,-4-7 4-15,0 0 15 0,-4 8 23 0,4-8 7 16,0 0 9-16,4 4-3 0,-4-4-12 0,0 0-8 16,0 0-4-16,0 0 1 0,0 0-7 0,4-26-9 15,1 15-11-15,-5-3-6 0,0-2-3 0,0 4 3 16,4 0 2-16,0-1-8 0,-2-3-10 0,6-1-7 0,-8 0 2 15,8 3-2-15,-8 2 7 0,5 4-1 0,-1-2-4 16,6 2-10-16,-2-1-3 0,1-1-3 16,1 2 5-16,-6 4 10 0,10 2-2 0,-1 0-8 15,1 0-3-15,-1 0-9 0,-5 2 5 0,2 2 8 0,7 4 3 16,2 3-1-16,-5-1-2 0,-2-1-6 0,-1 0-6 16,-3 2 8-16,4 5 2 0,-1 1 8 0,5 2-2 15,-5-2-6-15,-3-6-3 0,-2 0-7 0,-2 2 7 16,0 2 5-16,0-2-1 0,1-1 6 0,-1-2-6 15,0-2 3-15,-4-6-10 0,0 9 5 0,2-3 9 16,-2-6 8-16,4 12 10 0,0-9 2 0,-4-3 7 16,0 0 5-16,0 0 0 0,0 0 3 0,0 0 9 15,0 0-9-15,0 0-11 0,0 0-12 0,0 0-9 16,-8-25-10-16,8 25 3 0,4-17 1 0,0 6-3 16,0 0-11-16,0-3-2 0,1-1-4 0,-1 3 5 15,2 3 6-15,2 0-1 0,0 2 0 0,3 0-14 16,-3 1-6-16,0-2 4 0,-1 2 3 0,1 2 9 15,0 3-1-15,2 1 0 0,3-1-7 0,-5 1-3 16,-2 1-1-16,7 4 11 0,-5 0 8 0,2 3 2 16,3 3-3-16,-3-4-5 0,2 1-1 0,-3 0-3 15,-7 2 3-15,6 4 14 0,-4-3 0 0,4 5-10 16,-1-6-10-16,-3 0-13 0,0 0-14 0,-4 2-7 0,-4 0 0 16,4 1-13-16,4-2-32 0,-4-1-26 0,0 0-24 15,0-1-19-15,-4 3-129 0,0-1-321 16,-3-3 143-16</inkml:trace>
  <inkml:trace contextRef="#ctx0" brushRef="#br0" timeOffset="143750.9398">9838 9119 116 0,'0'0'151'0,"0"-8"-16"0,0 8-11 0,4-10-17 16,-4 10-1-16,-4-15 5 0,4 15-6 0,0-10 3 15,0 10-9-15,-4-9 1 0,4 9-7 0,0-11 7 16,0 11-8-16,-4-7 4 0,4 7-9 0,-5-5-4 16,5 5-10-16,0 0-9 0,-6-7-12 0,6 7-1 15,-8-4 6-15,8 4-6 0,0 0-11 0,-12 3-7 16,12-3-9-16,-11 2-7 0,3 1 2 0,0 2 3 15,-3-1 2-15,3 4-6 0,4-2-6 0,-6 0-5 16,5-1-2-16,-3 1-1 0,-2 2 8 0,2 0 2 16,3 2-2-16,1-2-5 0,4-4-7 0,0-4-7 15,-6 10 2-15,2-5 5 0,4-5 10 0,0 10-7 16,0-10 0-16,4 6-4 0,-4-6-8 0,0 0 3 16,6 5 9-16,-2-4 7 0,-4-1-1 0,19 1-3 15,-7-2-6-15,-1-1 2 0,-3 1-13 0,4 1 8 16,-1 0 10-16,-3 1 1 0,7 1-6 0,-3-1-6 0,0-2-5 15,-5 2-3-15,1 4 5 0,0 1 6 16,-2 0 8-16,7 5-6 0,-5-2-1 0,2-2-4 16,-6 2 0-16,1 2-3 0,-1 1 5 0,2-1 14 15,-6 5-5-15,4-4-1 0,0 3-4 0,-8-6-4 0,4-2 7 16,-4 2 9-16,2 0 12 0,-6 1 16 0,-1-2-5 16,5 2-6-16,-6-3 3 0,-3-2-3 15,3-1 8-15,-2 2 6 0,-7-1 9 0,11-1 2 0,-7-1-11 16,7-3-8-16,-6 0-2 0,-3-2-4 0,3 2 1 15,1-1-1-15,9 0 0 0,4 1-18 0,-14-7-17 16,9 2-22-16,-5-6-27 0,2 4-22 0,0-1-39 16,8 1-46-16,0-3-36 0,4-2-24 0,0-4-156 15,-4 1-408-15,8 3 181 0</inkml:trace>
  <inkml:trace contextRef="#ctx0" brushRef="#br0" timeOffset="144454.96">10148 9134 157 0,'0'0'155'16,"0"0"-1"-16,0 0-4 0,0-11-3 0,0 11-15 15,4-4-11-15,-4 4-6 0,4-8-7 0,-4 8-1 0,0-9 4 16,0 9 4-16,0-10-9 0,0 10-2 0,0-10-13 15,0 0-2-15,-4 1 1 0,4 1-4 16,-4 2 3-16,4 6 6 0,-4-10-11 0,0 6-14 16,-3-3-7-16,-5 0-9 0,0 3-3 0,5 2 15 0,-5 1-14 15,2 1-5-15,10 0-18 0,-17 0-1 16,3 2-6-16,1 1 0 0,-1 6 5 0,5-1 0 16,1 3-6-16,2-2-5 0,-2-1-5 0,4 2-4 0,-5 2-4 15,3 3 4-15,6-1 1 0,0 2-7 0,4-6-12 16,2-2-4-16,-1 0-5 0,-1 2-3 0,0-2 2 15,4 0 4-15,-2 1-3 0,7-4-5 16,-3-2-2-16,-2-2-7 0,1 0 6 0,1 0 10 0,2 0 1 16,1 1 3-16,-3-4-3 0,-2 0-4 0,3-3 5 15,-7 2 2-15,4-1 13 0,-8 4 12 0,10-5 6 16,-1 2 3-16,-9 3 3 0,4-8 6 0,-4 8 4 16,4-6 9-16,-4 6 7 0,0 0-13 0,8-1 3 15,-8 1-14-15,0 0-4 0,0 0-14 0,0 0 0 16,0 0 12-16,0 0-1 0,6 20-1 0,-1-11-5 15,-5 2-7-15,4 9 1 0,0 3 2 0,0 7 9 16,6 1 1-16,-1 0-5 0,-1 5-7 0,-2-4-1 16,2 1-3-16,1-2 2 0,-3 14 8 0,6-2 0 15,7 0 6-15,-15-12-16 0,4-5 1 0,0-2-5 16,-5 5 4-16,1-5 1 0,-4 1 6 0,4 0-1 16,-4-8-5-16,-4 0 0 0,0-5-5 0,-3 3 7 15,-5-2 7-15,2 0 8 0,-3 0 12 0,1-2-12 16,-7-3-4-16,1-5 1 0,-5 2 2 0,4-1 7 15,-1-2 5-15,1-2 6 0,0-2-7 0,7-3-4 0,-7-4-10 16,5-4-3-16,-7-4-3 0,7-2-4 16,1 3-3-16,3-9-6 0,6-5-11 0,0-3-20 0,0-12-7 15,4 0-1-15,0 13 9 0,8-13-12 0,2 17-7 16,3 0-3-16,1-1-3 0,-2 1 0 0,1 4 2 16,-3 6 9-16,3 4-12 0,5-4-11 0,-3 4-15 15,-3-3-12-15,-4 8-6 0,-1 0-9 16,1 0-3-16,0 2-32 0,2 0-15 0,-1-1-44 0,-1 0-112 15,-4-1-344-15,-4 9 153 0</inkml:trace>
  <inkml:trace contextRef="#ctx0" brushRef="#br0" timeOffset="144859.9817">8939 9716 30 0,'0'0'177'0,"0"0"-16"0,0 0-12 15,0 0 3-15,22-13 1 0,-11 9-20 0,7 1-3 16,13-6-11-16,-4 0 3 0,4-1-11 0,4 3-2 0,15-3-1 16,4 4-6-16,4-2-6 0,-5-1-16 0,3-2-8 15,-2 0-7-15,4 9 5 0,0 1-8 16,-1-2-4-16,3 2-20 0,-2-7-4 0,-8 3-5 0,-11 3 4 16,-2 1 4-16,13 0-9 0,4 1-13 0,-19-1-11 15,-4-4-14-15,2 1-1 0,-2 2-1 0,-4 3-10 16,4-1-13-16,-13-1-14 0,-5-3-7 0,1 0-12 15,-10 3 2-15,5 1-3 0,-9 0-12 0,14-2-8 16,-10-1-26-16,-4 3-18 0,0 0-23 0,0 0-96 16,-12-14-271-16,12 14 121 0</inkml:trace>
  <inkml:trace contextRef="#ctx0" brushRef="#br0" timeOffset="145159.9733">9106 9747 167 0,'-10'2'184'15,"1"0"-14"-15,5 2-29 0,4-4-16 0,0 0-17 16,0 0-5-16,0 0 2 0,0 0 9 0,0 0 0 16,27 12-5-16,0-12-16 0,0 1-10 15,4-5-2-15,6 1 1 0,13 0 4 0,8 1-6 0,4-3 4 16,2-6-4-16,-6 0 4 0,10 0 0 0,-10 3 4 15,35-1 3-15,-29 2-5 0,-2 0-11 0,-2-3-14 16,-2 1-10-16,-5 1 0 0,1 4 0 0,0 0-3 16,-19 3-22-16,2-1-20 0,-2-3-15 0,-12 3-15 15,4 2-7-15,-13 1-16 0,9-1-28 0,-10 2-28 16,-5-3-36-16,2 0-5 0,-10 1-20 0,8-1-15 16,-8 1-154-16,0 0-361 0,0 0 160 0</inkml:trace>
  <inkml:trace contextRef="#ctx0" brushRef="#br0" timeOffset="148691.3525">9612 9958 47 0,'0'0'132'0,"0"0"-12"0,0 0-15 15,0 0-11-15,0 0 4 0,0 0 5 0,0 0 5 16,0 0-14-16,0 0 0 0,0 0-14 0,0 0 1 16,0 0 4-16,0 0 10 0,0 0-12 0,0 0-8 15,0 0 4-15,0 0-24 0,0 0 3 0,0 0-7 16,0 0 5-16,0 0-10 0,0 0-8 0,0 0-14 16,0 0-2-16,0 0 0 0,0 0 7 0,0 0-7 15,0 0-7-15,7 15-2 0,-7-15-3 0,-4 15 5 16,1-1 8-16,6 4 2 0,1 8-6 0,0-1-6 15,-4-8-10-15,0 9 4 0,0 0 6 0,0 0 11 16,0 2-11-16,8-1-5 0,-8 1-4 0,0-3-2 16,0 1 2-16,4 0-1 0,0-1 11 0,-4-6-3 15,11 3-8-15,-11-4-3 0,4-6-2 0,-4 3-1 16,4 1 9-16,-4-4 5 0,10 2-3 0,-6-1-8 0,1-4 0 16,-1-1-9-16,0 0 11 0,0 0 4 15,2 2 2-15,2-3-2 0,1-1-2 0,-3-1-10 16,2-3 0-16,-4 1 6 0,5 0 7 0,-3-1 5 15,6 2-7-15,1-3 5 0,1-1-11 0,-2-1-1 0,3-1 2 16,4-1 8-16,-3 2 4 0,3 1-4 0,-1-3-6 16,13-1-4-16,-12-1-3 0,-3 2 3 15,3-1 6-15,-9 3-1 0,7 0-8 0,-3-2-11 0,3 1-8 16,-7-2-11-16,3 3 3 0,-5 1 4 0,2 0-11 16,3 1-13-16,-7 0-9 0,-6-1-24 0,8-2-7 15,-8 2-10-15,8-1-9 0,-8 1 3 16,11 1-7-16,-11-1-122 0,0 0-255 0,0 0 113 0</inkml:trace>
  <inkml:trace contextRef="#ctx0" brushRef="#br0" timeOffset="149003.3632">10094 10349 152 0,'0'0'154'0,"0"0"1"0,0 0-30 16,0 0-14-16,0 0-18 0,19 9-9 0,-11-6 3 16,0 5 2-16,3-1-16 0,5 3-11 0,-1 1-9 15,-3-4-16-15,-2-1 2 0,3 3 4 0,1 3 2 16,-1 1-7-16,1 0-8 0,-2 0-9 0,-1-4-10 16,-3-1-8-16,-4 1 12 0,0 3 6 0,0-2 4 15,3 5-10-15,-7-4-9 0,0 0 3 0,0-3-11 0,-4 1 12 16,-3 1 8-16,3 0 10 0,0 0-9 15,4-3-6-15,-4-2-6 0,-4-1-6 0,1 4 18 16,-1-4-8-16,4 2-2 0,0-1-13 0,0 0-27 16,4-5-19-16,-11 4-26 0,11-4-25 0,-8 3-25 15,8-3-98-15,-8 3-242 0,8-3 107 0</inkml:trace>
  <inkml:trace contextRef="#ctx0" brushRef="#br0" timeOffset="149308.8894">10512 10385 123 0,'0'0'161'16,"0"0"-18"-16,12 20-16 0,-10-10-9 0,2-1-15 15,-4 0-4-15,4 3 1 0,-4 1 5 0,5 4-1 16,-1 1-15-16,2-2-11 0,-4-3-12 0,0-3-14 16,-2 7 5-16,0-2 6 0,0 2-7 0,4 1-10 15,0-8-6-15,-4 0-5 0,0 0-13 0,0 1 1 16,0-2-2-16,0-1 5 0,4 0-21 0,-4-8-15 16,0 13-23-16,0-13-17 0,-4 9-9 0,4-9 4 15,0 9-30-15,0-9-28 0,0 7-131 0,0-7-262 16,0 0 116-16</inkml:trace>
  <inkml:trace contextRef="#ctx0" brushRef="#br0" timeOffset="149569.1646">10301 10358 161 0,'0'0'171'0,"0"-11"-19"0,0 11-7 0,8-5-3 16,2 1-14-16,7-1-22 0,6 1-11 0,4-3-15 0,-5 1-2 15,5-3-7-15,0 5 0 0,0 1-7 16,4 0-19-16,0-1-11 0,-12 2-17 0,-1-2-6 16,-3 1-5-16,-3 2-1 0,0-1-13 0,-1 3-24 0,5-2-4 15,-5 1-32-15,-7-3-13 0,-4 3-21 0,10-2-19 16,-10 2-68-16,0 0-205 0,8 5 90 15</inkml:trace>
  <inkml:trace contextRef="#ctx0" brushRef="#br0" timeOffset="149948.1739">10749 10529 98 0,'-4'6'194'0,"4"-6"-5"0,-4 11-25 0,4-7-17 16,0-4-10-16,-4 10-13 0,0-5-15 0,4 2 3 15,-2 1-3-15,2-8-15 0,2 15-13 0,-2-9-13 16,4-2-12-16,-4-4-4 0,4 11 4 0,-4-6 3 16,4 1-9-16,0-1-5 0,3-3-14 0,-7-2-6 15,0 0 0-15,8 2 5 0,-8-2 4 0,8 3-3 16,-8-3-9-16,15-4-3 0,-7-1-7 0,0-1-8 15,-2 0 10-15,-4 2 3 0,-2 4-1 0,7-11-5 16,1 2-1-16,-4-3-7 0,-4 0 1 0,0 0 4 0,-4 3 7 16,0 0 0-16,0-1-4 0,4 2-6 15,-5-3-3-15,-1 2-4 0,-6 1 4 0,8 4 6 16,-5-1 3-16,3 3 1 0,-2-2-14 0,0 2-4 0,-3-3-6 16,3 3-3-16,0 1-4 0,8 1-15 15,-10 3-34-15,10-3-17 0,-9 5-18 0,9-5-12 16,-4 2-24-16,4-2-10 0,-4 8-117 0,4-8-287 15,0 10 127-15</inkml:trace>
  <inkml:trace contextRef="#ctx0" brushRef="#br0" timeOffset="150218.1813">10884 10454 134 0,'0'0'153'15,"0"0"-18"-15,0 0-8 0,0 0-8 0,0 0 20 16,0 0 7-16,10 15 1 0,-2-4-9 0,1 3-6 16,-5-3-10-16,-2 5-4 0,6 2-13 0,-4 1 1 15,4 5 1-15,3 1-5 0,-7-6-11 0,0-3-12 16,0 2-6-16,-8 8-6 0,8-2 0 0,0 2-1 16,-2-7-3-16,3 6-10 0,-1-6-10 0,-4-7-12 15,0 1-1-15,0 2-10 0,-4 0-4 0,8 0-15 16,-4 1-31-16,-4-4-29 0,4-4-38 0,-5-3-23 15,5-5-18-15,0 9-25 0,0-9-39 0,-2 7-119 16,2-7-346-16,0 0 153 0</inkml:trace>
  <inkml:trace contextRef="#ctx0" brushRef="#br0" timeOffset="150509.1869">10894 10489 95 0,'4'-5'180'0,"0"-1"-24"0,7-2-11 0,-3 2-9 0,4 0-3 16,11 1-18-16,-4 1-17 0,8-3-12 15,-9 3-17-15,-1-1-2 0,5 3-2 0,-3-1 4 0,0 4-14 16,1 1-16-16,-1 0-15 0,-7 0-4 0,-1-1-6 16,-7 0 5-16,4 4 8 0,-2-2-7 0,-2 2-1 15,1 1 3-15,-5-6-8 0,4 7 4 0,-4-7 9 16,-4 12 12-16,4-4-6 0,-5-2-5 0,1 1-9 15,0 0-6-15,-2-2-5 0,-2 2 6 0,-1-1 10 16,3-1-1-16,2 2-22 0,-4-1-16 0,4-2-18 16,0 1-23-16,-3-3-6 0,3 3-16 0,-4 0-29 15,8-5-15-15,-4 7-122 0,4-7-264 0,-4 2 117 16</inkml:trace>
  <inkml:trace contextRef="#ctx0" brushRef="#br0" timeOffset="150756.1981">11225 10432 154 0,'0'0'169'0,"0"0"6"0,10 6-11 16,-6-1-15-16,5 1-10 0,-3 1-9 0,-2-2-15 15,0 2 2-15,0 3 0 0,2-1 1 0,3 6-20 16,-1-5-15-16,-4-1-12 0,4 0-3 0,-4 0-7 15,-1 1-2-15,1-2 3 0,0 2-12 0,0-3-5 16,0-1-10-16,-4-6-11 0,2 7-12 0,-2-7-8 16,0 8-10-16,0-8-40 0,0 8-32 0,0-8-43 15,0 0-43-15,0 0-137 0,0 0-326 0,-18-6 145 16</inkml:trace>
  <inkml:trace contextRef="#ctx0" brushRef="#br0" timeOffset="151500.2739">11458 10403 38 0,'0'0'218'0,"0"0"-18"0,0 0-13 0,0 0-5 16,0 0-20-16,0 0-16 0,0 0-16 0,0 0-14 16,-20 7-6-16,20-7-1 0,-9 7 2 0,3-1-4 15,2 2-3-15,0 0-9 0,0-3-10 0,0 4-2 16,0-2-3-16,-3 4 8 0,7-2-7 0,0 4-3 15,0-4-12-15,0-2-10 0,0 2-7 0,0 1-4 16,0 1 4-16,0-2 0 0,7 0-2 0,-3 1-14 16,0-5-3-16,0 0-6 0,-4 0-3 0,0-5 4 15,8 10 3-15,1-5 0 0,-3-1-10 0,-2-4-5 16,-4 0-5-16,14 0-4 0,-14 0 10 0,13-2-3 16,-5-1 7-16,2 0-17 0,-1-2-3 0,-1-2-9 15,0 0 2-15,-2 1 4 0,-2 0 10 0,5 0-1 0,-1 0-2 16,-2-2-8-16,2-2-1 0,-3 1-3 15,-1 4 6-15,0-2 11 0,-2 3 3 0,6-3-6 16,0-1-9-16,-3-4-4 0,-3 3 4 0,2 0 2 0,0 2 8 16,-4 1 1-16,8-3 0 0,-2 0-7 0,-1 0-2 15,-5-1-1-15,4 3 7 0,-4 1 10 0,0 6 6 16,4-9-6-16,0 5 0 0,-4 4-3 0,6-9 3 16,-6 9-1-16,0 0 5 0,0 0 17 0,0-8-1 15,0 8-9-15,0 0-7 0,0 0-8 0,2-6 0 16,-2 6-3-16,0 0 7 0,0 0 1 0,0 0-7 15,0 0-6-15,0 0-2 0,0 0 0 0,0 0-1 16,-12 20 10-16,12-13 1 0,0-7-4 0,4 15-10 16,-4-9-2-16,0-6-1 0,0 13 5 0,0-4 8 15,0 0-6-15,6 0 7 0,-2 0-8 0,-2-4 5 16,0 2-10-16,3 1 7 0,-1 2 4 0,0 1 5 16,4-2-3-16,-2-1-4 0,-2-2-11 0,1 0-2 15,-1 1 9-15,0-1 7 0,0 2 1 0,-2-2 5 16,2-2-5-16,-4-4 2 0,0 7 4 0,0-7 8 15,0 0 9-15,-8 13-2 0,2-7-9 0,2-3-16 16,4-3-14-16,-13 5-19 0,3 0-23 0,-3-2-24 16,5 1-52-16,-2-1-51 0,2-2-84 0,-7 0-200 15,7-2-502-15,8 1 223 0</inkml:trace>
  <inkml:trace contextRef="#ctx0" brushRef="#br0" timeOffset="152417.1538">14638 10852 29 0,'0'0'162'0,"0"0"-10"0,0 0-6 0,0 0-22 16,0 0-17-16,0 0-12 0,0 0-1 0,0 0 8 16,0 0 14-16,0 0 4 0,4 23-1 15,0-11-7-15,0-2-5 0,-4 0-5 0,2 3 0 0,0 4 6 16,2 1-2-16,0 1 0 0,3 5-15 0,-5-8-7 15,2 0-9-15,-4 3-1 0,4 4 1 0,2 2-5 16,-2-7-10-16,0-2-9 0,-4-4-10 0,0 0-1 16,0 4-1-16,0-1-10 0,0 1 1 0,3-6-7 15,-3 1-11-15,-3-5-17 0,3-6-15 0,0 13-6 16,-2-6-11-16,2-7-30 0,0 11-23 0,0-11-25 16,-2 5-30-16,2-5-36 0,0 0-189 0,-14-1-401 15,14 1 179-15</inkml:trace>
  <inkml:trace contextRef="#ctx0" brushRef="#br0" timeOffset="152700.2374">14410 10940 81 0,'0'0'139'0,"0"0"3"0,0 0 5 16,42 3 0-16,-18-4-8 0,3-1-3 0,2 0-12 15,2-3-8-15,-2 0-7 0,-2-1-5 0,0 4-3 16,2 0-7-16,-2 1-15 0,-9 1-15 0,1-3-13 16,-7 1-9-16,1-3-8 0,-3 3-18 15,-2 1 0-15,-8 1-29 0,15 1-17 0,-7-1-21 0,-8 0-19 16,8-4-23-16,-8 4-37 0,0 0-119 0,4-3-270 15,-4 3 119-15</inkml:trace>
  <inkml:trace contextRef="#ctx0" brushRef="#br0" timeOffset="153150.8686">14931 11143 53 0,'0'0'183'16,"-2"10"-2"-16,0-3-16 0,2-7-8 0,2 12-12 16,-2-6-13-16,0-6-4 0,-2 11-5 0,0-2 0 15,2 2-4-15,4-1-18 0,0-1-8 0,0-1-17 0,-2-2-6 16,0 1-7-16,1 1 3 0,1 0 2 15,0 0-9-15,8 1-10 0,-6-4-10 0,3-2-8 16,-3 0 0-16,-2-1 0 0,4 0 3 0,-8-2 5 16,17 4-6-16,-9-3-11 0,-8-1-7 0,17-7-9 15,-11 5 2-15,0-3 2 0,-2 2 2 0,2-3-8 16,1-2-14-16,1 0-4 0,-4-6-2 0,-2 2 0 16,-2 0 10-16,-2 3 6 0,-2 0-3 0,4-1 3 15,0 0-10-15,-2-1-2 0,-2 0-3 0,-3-3 7 0,1 6 14 16,-4 0-1-16,6 3 2 0,0-1-3 0,-3 1 7 15,-1-3-9-15,2 2 3 0,-2 0 4 0,-1 4 9 16,9 2-9-16,-6-4-2 0,6 4-11 16,0 0-13-16,-10-4-12 0,10 4-8 0,-6-2-2 0,6 2-15 15,0 0-37-15,0 0-17 0,0 0-7 0,0 0-31 16,0 0-29-16,-11 5-97 0,11-5-294 0,0 0 131 16</inkml:trace>
  <inkml:trace contextRef="#ctx0" brushRef="#br0" timeOffset="153443.5567">15206 11131 17 0,'4'6'181'0,"-4"-6"-8"0,6 10-22 15,-4-6 1-15,3 2-1 0,-3 0 1 0,2 4-6 16,0 1-8-16,0-2-9 0,0 2-15 0,0-3-14 16,-4 1-9-16,2-1-4 0,-2 3 0 0,5-1-5 15,-3 1-13-15,2-1-7 0,-2-3-13 0,0 0-7 16,0 0-2-16,-2-1-4 0,0 1-5 0,2 0-14 16,0 0-20-16,0-1-21 0,-2-6-25 0,-2 10-7 15,2-10-17-15,-2 9-15 0,2-9-26 0,2 12-14 0,-2-12-40 16,-2 7-98-16,2-7-288 0,0 0 127 15</inkml:trace>
  <inkml:trace contextRef="#ctx0" brushRef="#br0" timeOffset="153877.6858">15266 11122 80 0,'8'-5'122'0,"-1"2"1"0,1 0 2 15,2 2-2-15,-2 1-10 0,9 0-18 0,-7 0-11 16,5 0-15-16,-7 0-10 0,-8 0 5 0,14 1 2 16,-1 4-1-16,-3 0-16 0,-2-3-1 0,-1 0-16 15,-3 2 2-15,-4-4 8 0,6 9 7 0,-2-2 11 16,-2 2-10-16,2-1 1 0,-4-1-7 0,0-7-8 16,-2 10 4-16,-2-4 5 0,0 2 5 0,0 0-2 15,4-8-5-15,-4 11-4 0,2-7-6 0,-5-1-4 16,7-3-4-16,-10 6 8 0,4-1-5 0,4 0 0 15,2-5-1-15,-6 5-5 0,6-5-10 0,-11-2-8 16,11 2-1-16,0 0 1 0,-12 0-24 0,12 0-12 16,0 0-32-16,-6-6-29 0,6 6-23 0,-4-9-32 15,4 9-140-15,-2-7-311 0,2 7 139 0</inkml:trace>
  <inkml:trace contextRef="#ctx0" brushRef="#br0" timeOffset="154168.8105">15560 11080 152 0,'0'0'153'0,"10"7"-11"0,-10-7 1 0,4 6 1 0,-4-6 0 16,0 12 4-16,2-3 2 0,4 0-4 0,-2 1-11 15,1-1-14-15,-3-3-3 0,0 4-12 0,0-1 0 16,-2 2 0-16,4 0-7 0,0 0-13 16,-2-6-16-16,-2 1-8 0,0-6-7 0,0 15-2 0,0-6 7 15,2-1-7-15,0-2-14 0,-2-6-20 0,2 8-22 16,-2-8-19-16,0 0-17 0,-4 10-13 0,4-10-38 16,-2 8-56-16,2-8-42 0,0 0-157 0,0 0-374 15,0 0 165-15</inkml:trace>
  <inkml:trace contextRef="#ctx0" brushRef="#br0" timeOffset="154688.8245">15820 11087 11 0,'0'0'220'0,"0"0"-7"16,0 0-16-16,0 0-2 0,0 0-21 0,0 0-10 15,0 0-12-15,0 0-12 0,0 0-17 0,0 0-12 0,0 0-10 16,0 0-8-16,-14 13 6 0,11-7 1 16,-3 2-3-16,4 1-3 0,-2-1-6 0,2 0-2 15,0-1-14-15,0 2 0 0,-2 1 0 0,0 1 5 0,4-1-8 16,2 0-4-16,0-1-16 0,0-3-3 0,-2-6-3 15,2 13-6-15,2-5 0 0,-2-2 18 0,2 0-11 16,7-1-5-16,-1 1-12 0,-2-5 5 16,-2 0-11-16,3 0-4 0,-1-1 10 0,2 2-3 0,9-5-12 15,-7 1-15-15,1-4-10 0,-3 0-11 0,-2 0-6 16,1 4 3-16,-5-2-6 0,6 1-8 0,0-2-13 16,-1 1-14-16,-3-1-18 0,-2 0-11 0,-4 5-17 15,2-5-30-15,-2 5-42 0,6-4-32 0,-6 4-159 16,4-8-407-16,-4 8 181 0</inkml:trace>
  <inkml:trace contextRef="#ctx0" brushRef="#br0" timeOffset="155507.8434">15648 10871 143 0,'0'0'161'0,"0"0"-21"0,0 0-7 16,0 0-12-16,0 0 6 0,-22 10 1 0,18-8-5 15,4-2-11-15,0 0-11 0,-7 6-8 0,7-6-9 16,0 0 0-16,-8 2 5 0,8-2-16 0,0 0-5 0,0 0-10 16,0 0-9-16,0 0-1 0,0 0 5 0,0 0 0 15,0 0-11-15,0 0-12 0,0 0-6 16,0 0 1-16,0 0 5 0,0 0 7 0,0 0-10 0,0 0-3 15,0 0-6-15,0 0-6 0,0 0 5 0,0 0 5 16,0 0-4-16,0 0-6 0,-8 1-21 0,8-1-19 16,0 0-6-16,-13 2-13 0,7 2-24 0,6-4-47 15,-8 5-53-15,4-2-147 0,4-3-343 0,-8 0 153 16</inkml:trace>
  <inkml:trace contextRef="#ctx0" brushRef="#br0" timeOffset="159294.2578">23272 6579 42 0,'0'0'95'0,"0"14"-6"0,-4-5-10 0,4 2 6 16,0 2 7-16,2 3-25 0,2-1-2 0,-2 2-9 16,-2-2 0-16,2 1 11 0,-2 1 4 0,-2 9 11 15,2 0-1-15,4 3-19 0,2-3-1 0,-6-2-10 16,0 4-6-16,0 5-3 0,0 0 11 0,0 15-4 16,0 2-9-16,5 0-4 0,-3 0-4 0,-2-3 4 15,-2 3-8-15,-3 1 3 0,-1 3 2 0,2 3 12 16,4 1-7-16,0 0-9 0,0 0-6 0,-4-1-5 15,-6 21 0-15,3-21 8 0,-3 23 3 0,6 1 6 16,0-3-2-16,6-21-11 0,-2 1-2 0,-4-1-1 16,0 1-9-16,-3 24 15 0,-1-3 7 0,6 1 3 15,2-22-2-15,2 26-6 0,-2-5-6 0,-2-22-2 16,-2 25 0-16,-2-23 1 0,0 26 16 0,4-26-1 16,2 23-8-16,-3-24-4 0,-1 27-2 0,-2-31-4 15,0 0 6-15,0 4 4 0,0 23 9 0,1-22 0 16,10 23-8-16,-10-30-5 0,1-3-1 0,-4 0-4 15,0 1 6-15,-1 1 1 0,1-1 7 0,8-1-2 16,-4 2-4-16,0-5-9 0,0-16-1 0,-2 3-6 0,-1 0 0 16,-3-2 4-16,6 4 6 0,0-4 0 0,2-1-9 15,-7-2-9-15,5-10-14 0,-2-3-9 0,2 2-15 16,-4-2-10-16,6-3-15 0,0-1-30 16,2-3-13-16,0-8-54 0,-7 5-53 0,7-5-142 15,0 0-380-15,-18-15 169 0</inkml:trace>
  <inkml:trace contextRef="#ctx0" brushRef="#br0" timeOffset="161434.4465">23233 6668 54 0,'0'0'117'0,"0"0"-1"16,0 0-7-16,-6-5-9 0,6 5 12 0,0 0-12 15,0 0 11-15,0 0-7 0,0 0-19 0,0 0-11 16,0 0-8-16,0 0-14 0,-5-3 1 0,5 3 4 16,0 0 1-16,0 0-10 0,0 0-13 15,0 0-11-15,0 0-6 0,0 0 3 0,0 0 14 0,0 0 12 16,0 0 5-16,29 0-13 0,-10-1 2 0,0-1-10 15,1-1 4-15,7-2-7 0,2 1 8 0,4-1 4 16,4 3 1-16,3 1-6 0,13-3-5 0,11 2-2 16,-4-4-12-16,2-1-4 0,29-4-3 0,-29 7 11 15,38 3 8-15,-3-5-8 0,4 3-9 0,-2-1-4 16,5-4-1-16,-7-2-4 0,0-1 0 0,6 2 7 16,9 5-4-16,2-2 11 0,3-1-5 0,1 2 1 15,0-3-15-15,0 0-2 0,4-5 4 0,-2 3 5 16,-5 5 0-16,-1-1 11 0,2 3-6 0,0-2-4 15,-7 2-5-15,-5 2-6 0,-7-6-2 0,0 0 11 16,-31 4-1-16,27 3 7 0,-29 3-2 0,29 1-4 16,-33-1-7-16,4-4-2 0,-12-3-2 0,-15 3 5 0,2 0 7 15,13 4 7-15,-13-2-2 0,13 3-3 16,-15-5-5-16,-2 1-5 0,-2-3-5 0,-6 2 0 16,-4-1 9-16,0 0 7 0,-5 3 4 0,5 1-4 15,4-3-5-15,-4 1-2 0,-5 0-8 0,-5-2 2 0,-1-1 6 16,1 1 4-16,-3 2 9 0,4 0-4 15,3 0-5-15,-3 0-5 0,3-4-5 0,-5 2-1 16,1-3 0-16,-1 0 3 0,3 3 1 0,3-2 3 16,3 2-8-16,8 0-11 0,2-4-10 0,-2-1-3 15,-2 1-7-15,4-1 13 0,-9 3 8 0,-1-1 4 0,10 1-11 16,4 1-3-16,-6 3 2 0,-6-2 13 0,4-3-13 16,-7 3 9-16,-1-4 3 0,2 3 14 15,-3 2-14-15,11 3 3 0,-10-1 0 0,-1-1-3 16,-5-1-3-16,1-1 7 0,-1 1 6 0,5 1 11 0,-1-2 0 15,3 2-10-15,-1 2 0 0,0-2-1 0,-1-3-7 16,-3-1 6-16,-3 1 7 0,3 1 12 0,1-1 2 16,3 2-15-16,-1-2 9 0,3 2-12 0,-2-1-1 15,-7-1-6-15,-2-4 8 0,-1 5 10 0,-1 2 11 16,0 0-4-16,-8 0-12 0,17-2 1 16,-5 4-5-16,-6-4-3 0,3-4-4 0,-9 6 14 15,10-2 5-15,-4-1 2 0,-6 3-1 0,17 2 1 16,-9-4-9-16,-8 2-4 0,10-2-3 0,-10 2 5 0,9-1 11 15,-9 1 8-15,0 0-7 0,10 0 5 0,-10 0-7 16,8-2-1-16,-8 2-7 0,0 0 1 0,0 0 2 16,0 0 8-16,0 0 3 0,0 0-8 0,8 8 2 15,-8-8-1-15,3 6 1 0,-3-6 0 16,0 0 13-16,-3 14 10 0,3-5-4 0,3 3 2 0,-1 3-3 16,-2 0-3-16,0 3-8 0,0 1 4 0,-5 5 6 15,3 0 5-15,-4 7 1 0,2 0-3 0,2 4-1 16,0 0-4-16,0-1-1 0,-2 13-2 0,-5 0 2 15,3-1 0-15,2 5 7 0,4-1-10 0,0 3 5 16,4 26-5-16,-2-25 6 0,-4 3-17 0,-2-1 3 16,-2 23 6-16,4-21 0 0,-2 24 5 0,4-22-3 15,0 19 2-15,4-22-13 0,-2-2-5 0,-2 30 0 16,0-27 0-16,2 26 4 0,-6-4 8 0,8-1 0 16,10-1-3-16,-9-24-8 0,1 2-3 15,-6-1-4-15,2 24-1 0,2 1 3 0,-2 0 6 16,0-24 7-16,2 25 1 0,2-24-7 15,1 1-11-15,-3 0 4 0,-4 1-7 0,-2 22 8 16,4-22-2-16,-6 20 9 0,4 0 2 0,4-21-6 0,0 1-3 0,-2-1-3 16,0-3-3-16,-4 1-3 0,-2 4-2 0,-2 19 13 15,4-25 1-15,2 0 3 0,0-1-8 0,0-6-2 16,-2 0-6-16,-5-3 1 0,3 4-1 0,-2 1 6 16,2 1 7-16,4-16 3 0,0-1-4 0,-2 3-7 15,0-6-3-15,-2-2-2 0,1 1 1 0,3-4 2 16,-4 3 6-16,0-5 6 0,4 1-8 0,-2-6 4 15,4-2-11-15,-4-6 11 0,0 0-12 0,0 0 2 16,-2-3 1-16,4-7 10 0,-4 16 9 0,4-16-7 16,0 12-6-16,0-12 3 0,0 0 4 0,-2 8 8 0,2-8 10 15,0 0 12-15,-7 6 0 0,7-6 8 16,0 0-10-16,0 0-15 0,-16 1-5 0,16-1 0 16,-25-8-6-16,4 4 1 0,1 2 10 0,-1-1-3 15,0 3-7-15,-5-5 4 0,-7 2-10 0,-1-6-1 16,-15 0-3-16,12 4 10 0,-19-1-11 0,17 4 2 15,-19 0 8-15,-2 2 5 0,0-2-4 0,2-3-16 16,-6-1 7-16,-31 0 1 0,31 4-7 0,-31-1 14 16,30 4 9-16,-25-2 4 0,25 3 2 0,-26-2-10 15,-4 0-2-15,7-3-1 0,21 0-1 16,-30 2-1-16,6 3 18 0,0 2 1 0,27 0 3 0,-29 2-3 0,2-2-15 16,-4-3-1-16,29-3-8 0,-23-2 1 15,-4 5-3-15,27 3 5 0,-27-1 1 0,33 0 17 16,-4-1-15-16,-29 3-4 0,4-8-4 0,29 1-6 0,-6 0-3 15,2 4 6-15,-2 1 3 0,4 4 8 0,2 0 3 16,0-4-2-16,0 2-9 0,-4-3-3 0,-2-1-8 16,-1 5-2-16,5 4 6 0,-2-4 8 0,4 0 1 15,7 3 6-15,-1-2-9 0,-4-3 1 16,2-1-9-16,0-1 7 0,5 3-7 0,1 4 4 0,1-3 3 16,11 0 9-16,1-1-2 0,0 0-11 0,-17-2-2 15,2-2-8-15,-1 2 0 0,-1-2-9 0,15 2 10 16,1 2 2-16,3 3 25 0,-2-4-17 15,-15-3-9-15,15 2-2 0,0-2-7 0,-2 2-1 0,-1 1 6 16,3 2 15-16,0 0 4 0,4 1 5 0,0-3-5 16,0 3-11-16,2-5 0 0,0 1-4 15,-2 2-3-15,2-3 4 0,0 3 7 0,4 3 7 16,0-2 5-16,8-1 1 0,1-1-16 0,-3-3-7 0,-6 2 5 16,7 0-8-16,-1 0 2 0,4 1 15 0,5 0 12 15,0-1-7-15,-1-1-13 0,1-2 1 0,-3 0 0 16,15 0-8-16,-27 1 3 0,17 1 17 0,2 1 3 15,8-3-1-15,-17 3-13 0,7-3-3 16,10 0 6-16,-23-1-6 0,23 1 1 0,-23 1 8 0,23-1 7 16,-14 1 2-16,14-1-2 0,0 0-17 0,-21 0 2 15,21 0 4-15,0 0-15 0,-12 2 13 0,12-2 6 16,0 0 3-16,0 0-17 0,0 0-25 0,0 0-25 16,0 0-26-16,0 0-35 0,-12-4-32 0,12 4-35 15,0 0-49-15,0 0-64 0,0 0-187 0,0 0-529 16,22-27 234-16</inkml:trace>
  <inkml:trace contextRef="#ctx0" brushRef="#br0" timeOffset="162330.9601">26044 7025 19 0,'-2'6'129'0,"2"-6"7"0,0 0-28 16,0 10-8-16,0-10-6 0,0 0-9 0,0 0 11 16,-4 6-10-16,4-6 8 0,0 0-24 0,4 10-9 15,-4-10-12-15,0 0 6 0,0 0-1 0,0 0 6 16,2 7-12-16,-2-7-5 0,0 0-3 0,0 0 4 15,0 0 9-15,0 0 16 0,0 0 9 0,0 0-4 16,0 0-14-16,0 0-7 0,17-11 3 0,-17 11 2 16,0-10 9-16,0 10-1 0,4-9-4 0,-2 3-4 15,-2 6-4-15,0-12-11 0,0 12 6 0,-4-9 6 16,4 9 2-16,-2-6-3 0,2 6-7 0,0 0-20 16,0 0-1-16,-5-10-5 0,5 10-4 0,0 0-2 15,0 0-9-15,0 0-19 0,0 0-19 0,0 0-10 16,0 0-3-16,0 0 8 0,-8 0-4 0,8 0-10 15,0 0-6-15,0 0 3 0,0 0-12 0,0 0-2 16,0 0 16-16,0 0 14 0,10 16 13 0,-10-16-1 16,7 5 2-16,-7-5 1 0,0 0 0 0,0 0 22 0,0 0 13 15,0 0 11-15,0 0 2 0,0 0 0 0,14-6 1 16,-14 6-4-16,0 0 1 0,0 0-3 16,0 0 6-16,0 0 7 0,0 0-5 0,0 0-15 15,-4-13-20-15,4 13-26 0,0 0-17 0,0 0-16 0,0 0-7 16,0 0-38-16,0 0-35 0,0 0-30 0,0 0-90 15,0 0-287-15,0 0 127 0</inkml:trace>
  <inkml:trace contextRef="#ctx0" brushRef="#br0" timeOffset="162619.9384">26333 6909 11 0,'0'0'172'0,"0"0"-25"0,0 0-21 15,0 0 0-15,0 0 10 0,9 8-9 0,-3 1 5 0,0 1-9 16,0-2-1-16,-2 2-2 0,5 6-10 0,-3 7 9 16,-2 4-1-16,4-2-3 0,1 2-5 0,-3 0-14 15,-2 1-13-15,-2-2-10 0,0-1-9 0,0 1 3 16,0 1-2-16,2-2-4 0,0 2-9 0,-2-1-11 15,-2-7-4-15,-2-2-11 0,2-1-12 0,-2 2-9 16,0-4-15-16,0 3-25 0,2-4-28 0,-4-2-33 16,0-5-34-16,-2 1-34 0,0 0-186 0,-3 0-380 15,5-3 169-15</inkml:trace>
  <inkml:trace contextRef="#ctx0" brushRef="#br0" timeOffset="162912.4395">26325 6993 61 0,'0'0'177'0,"4"-10"-8"0,2 4-24 16,5 1-16-16,-1-2-18 0,3 0-19 0,-3 2-10 16,2-1 3-16,3 4-7 0,-3 1-3 0,5 0-18 15,1 1-5-15,-5 1-11 0,-3-3-11 0,2 3-1 16,-5 0 0-16,-7-1 9 0,12 3-6 0,-6 2-7 15,-2-3-8-15,-4-2 3 0,7 5-6 0,-7-5 5 0,-5 11 8 16,5-11 10-16,-8 14-8 0,4-5-6 16,-2 0-1-16,-2-2-6 0,-1-4-12 0,-1 5 6 15,0-3 5-15,-1 2 9 0,3 2-18 0,2-1-19 16,0 0-18-16,-5-1-25 0,1-1-20 0,4-4-19 0,0 3-28 16,-1-1-115-16,5 1-257 0,2-5 113 15</inkml:trace>
  <inkml:trace contextRef="#ctx0" brushRef="#br0" timeOffset="163524.4543">26695 6917 132 0,'2'-6'217'16,"-2"6"-27"-16,0 0-24 0,0 0-11 0,0 0-13 15,0 0-13-15,0 0-22 0,0 0-5 0,0 0-15 16,0 0-18-16,0 0-1 0,8 14 1 0,-8-5 1 16,5-4-14-16,1 2-1 0,2 1-15 0,-2-3-6 15,-2 0-8-15,1 1 0 0,-1-1 2 0,4 2 8 16,-2 0-8-16,2 0-14 0,1-4-12 0,-3 0-6 16,0-2-5-16,0 2 9 0,-6-3 2 0,11 1 10 15,-3 1-7-15,-8-2-2 0,19-5-4 0,-11 2-4 16,-2-5-8-16,2 3 13 0,-4-1 5 0,1 0 4 15,1-1-5-15,0-3-1 0,2 1-1 0,-2-6-5 16,-4 2 11-16,3 3 12 0,-5 4 25 0,2 1 9 16,0-3 7-16,0 3-1 0,-2 5 9 0,4-13 5 15,-4 13-10-15,0-7-2 0,0 7 3 0,0 0-14 16,0 0-3-16,0 0-17 0,4-4-9 0,-4 4-5 16,0 0-1-16,0 0 5 0,0 0 4 0,0 0-3 15,0 28-5-15,2-17-9 0,-2-2 1 0,2 6-6 16,-4 3 5-16,0 7 4 0,2-6 5 0,4 6-4 15,2 5 0-15,3-5-9 0,-5-1 0 0,-4 1 1 16,4 2-2-16,-2 2 11 0,0 0 3 0,2 0-5 0,0 1-6 16,3-2 0-16,-7-9-8 0,0 5 8 0,0-5-5 15,-7 5 9-15,3-6 0 0,0 2-5 16,2-5-2-16,-2-2-3 0,-4-5 0 0,-3 3 3 0,-3-1 3 16,-1 0 5-16,1-1 3 0,-3-4-4 15,3-3-3-15,-3 0-7 0,-1-2 8 0,1-4 8 16,1 4 10-16,1-2 19 0,7 0-9 0,2-3-1 15,2-2-16-15,-3-2-10 0,3-7-4 0,0 1-10 16,4 4 5-16,4-8-11 0,2 2 3 0,11-4-21 0,-3-2-13 16,1-2-19-16,-1 2-1 0,-1 6-12 0,-1 2-9 15,3 0-22-15,-1 1-37 0,-1-1-17 16,5-3-33-16,-8 4-44 0,1-3-121 0,-3 3-386 0,-4 5 171 16</inkml:trace>
  <inkml:trace contextRef="#ctx0" brushRef="#br0" timeOffset="164620.4852">24541 8567 112 0,'13'-1'127'0,"-13"1"-21"15,0 0-7-15,0 0 16 0,0 0 7 16,0 0-6-16,0 0-19 0,6-7-17 0,-6 7-4 0,2-10 4 16,-2 10 11-16,4-7 0 0,0 4-9 0,-2-4-12 15,-2 7-11-15,-2-12 8 0,2 12 5 0,-2-10 6 16,2 10-12-16,0-12-14 0,-2 3-7 16,-2 3 5-16,4 6-4 0,-8-8 2 0,3 5 3 0,5 3-10 15,-6-11-15-15,2 8-4 0,4 3 3 0,-14-3 6 16,5 2-6-16,9 1-4 0,-16 0-6 0,6-3-6 15,-1 6-2-15,-1-1 5 0,1 2 5 0,1 0-1 16,2 0-8-16,0 0-5 0,-1 0-7 0,1 4 5 16,0-2 5-16,2 3 3 0,1 1-4 0,3-4-5 15,2-6-8-15,-4 13 2 0,2-3 7 0,2-1 4 16,0 1 4-16,6 4-7 0,1-4-2 0,-1-3-6 16,0 1 4-16,2 3 12 0,-2-1-1 0,7 2-6 15,1 0-4-15,3-3-5 0,-7-1 2 0,1-1 6 16,1 4 10-16,2 2-4 0,-1-1-6 0,-3-3-3 0,-4-1-5 15,3-2 4-15,-3 3 4 0,2 0 5 16,0-1-5-16,-1-1-6 0,-3-1-2 0,0-3-4 16,-4-3 6-16,-2 9 7 0,2-9 7 0,2 11-3 0,-6-4-3 15,4-7-7-15,-13 6-2 0,1-2 6 0,-1 1 10 16,-5 1 1-16,5-3-6 0,-3 2-7 16,-3-4-3-16,1 0-3 0,-5 0 10 0,2 0 8 0,5-1 0 15,1 2-5-15,3-2-2 0,0-4-2 0,-1-1 1 16,3 1 6-16,-3 1 9 0,3 2-1 0,4-2-9 15,6 3-10-15,-8-7-17 0,5 0 1 0,-1 2-31 16,4 5-22-16,-4-12-26 0,8 2-24 0,3 1-34 16,1-5-31-16,-2-2-116 0,4-6-327 0,-1 7 145 15</inkml:trace>
  <inkml:trace contextRef="#ctx0" brushRef="#br0" timeOffset="165226.4938">24779 8514 46 0,'0'0'124'0,"0"0"12"16,0 0 11-16,0 0-21 0,0 0 0 0,0 0-12 15,0 0-7-15,0 0-8 0,0 0 21 0,0 0-13 16,0 0-18-16,0 0-10 0,0 0-13 0,0 0 7 16,0 0 13-16,-10 13 6 0,8-6 8 0,2-7-8 15,0 19-9-15,-3-8-7 0,1-2-12 0,0 0-3 16,0 3-2-16,0 4 7 0,6-1-3 0,-2 1-7 0,0-1-16 16,1-4-5-16,-1 0-4 0,0 0-1 0,2 4 2 15,4-1 8-15,2-1-8 0,-1-2-1 16,-3-2-15-16,2-2-4 0,0-1-3 0,-1 1 7 15,1-3-1-15,6 3-4 0,-1-1-9 0,-1-5-7 0,-2-1-9 16,1-1 3-16,-3 1 4 0,2 0 2 0,3-2-5 16,1 0-1-16,-3-3-13 0,-5-2-6 0,2-2 2 15,-4-1 5-15,5 2 9 0,-5-4-7 0,2 1-2 16,2-3-4-16,-4-4-4 0,-2-8 5 0,0 9 8 16,-4 1-3-16,4 0 10 0,0-2-8 0,3 1 4 15,-7-2 1-15,-1 3 13 0,3 5 14 0,-2 3 7 16,2 8 10-16,0-13 1 0,2 6-3 0,-2 7-8 15,-2-11-3-15,2 11 0 0,-2-6 5 0,2 6-6 16,0 0-9-16,0 0-3 0,0 0-5 0,0 0 1 16,0 0 7-16,0 0 9 0,17 18 7 0,-13-7-12 15,4 4-2-15,-2-5-5 0,-1 2-1 0,-3-1 4 16,4 4 10-16,4 9 1 0,-2-2-6 0,-1-6-9 16,1-1-1-16,-2-1-2 0,0-4 6 0,-2 3 5 15,3 0 6-15,-1 0-14 0,2-2-15 0,-4-3-15 16,-2-2-18-16,0-1-1 0,0 2-9 0,3-1-17 0,-1 0-26 15,-2-2-26-15,-2-4-27 0,4 7-13 16,-4-7-15-16,0 0-125 0,0 0-328 0,0 0 145 16</inkml:trace>
  <inkml:trace contextRef="#ctx0" brushRef="#br0" timeOffset="165732.5069">25205 8301 49 0,'0'0'184'0,"0"0"-9"0,0 0-41 0,0 0-11 15,0 0-1-15,0 0 5 0,0 0-5 0,0 0-16 16,8 25-4-16,-6-13-6 0,-2-1-10 0,2 7 9 16,2 2-9-16,-4-1 0 0,4 11-6 15,1-3-13-15,1 0-9 0,-6-2-6 0,0-6-6 0,0 6 5 16,0 1-3-16,0 0-2 0,4-2-11 0,-4-5-3 15,0-3-4-15,0-5-3 0,-2 5 3 0,0-5 3 16,2 0-4-16,2-3-4 0,0 0-4 0,-2-8-2 16,0 8 11-16,0-8 13 0,-4 7 23 0,4-7 5 15,0 8 6-15,0-8-6 0,0 0-8 0,0 0-4 16,0 0-8-16,0 0 0 0,0 0-9 0,0 0-8 16,6-25-18-16,-2 14-9 0,-2-2-12 0,2-1-3 15,-2 2 7-15,2 2-3 0,3 2-3 0,1 0-8 16,-2 0-16-16,0-2-10 0,5 2 5 0,-5 4 6 15,0 1 7-15,2 3-1 0,-8 0-3 0,21 2-2 16,-11 1-2-16,-1-1 3 0,-1 2 6 0,2 3 7 16,3 5-4-16,-1-1-2 0,-4-2 0 0,-1 0-3 15,-1-1 6-15,-2 1 4 0,2 1 12 0,2 4-3 16,-6-2-5-16,0-3-2 0,-4-2-4 0,-2-1 10 16,0 2 12-16,0 0 7 0,0 2 1 0,-2-1-4 0,-3-3-1 15,-3-1-2-15,-5-1 4 0,1 1 3 16,4 0 5-16,-7 0-5 0,9-2 1 0,-3 1-16 0,1-4-14 15,-1 0-14-15,1 0-14 0,2 0-8 16,3 2-38-16,7-2-38 0,-10-1-40 0,10 1-169 0,-10-6-366 16,6 2 162-16</inkml:trace>
  <inkml:trace contextRef="#ctx0" brushRef="#br0" timeOffset="166225.5172">25573 8629 24 0,'4'-3'150'0,"-4"3"-14"16,0-9 4-16,0 9-12 0,0 0-7 0,4-9-18 16,-4 9-4-16,2-4-12 0,-2 4-7 0,0 0 6 15,-2-11 3-15,2 11-2 0,4-7-1 0,-4 7-4 16,0 0 0-16,2-11-3 0,-2 11 4 0,0 0 1 15,-4-10 4-15,4 10-6 0,0 0-6 0,2-8-11 16,-2 8-10-16,0 0-6 0,-8-7-1 0,8 7 2 16,0 0-9-16,0 0-6 0,0 0-10 0,-13 1-8 15,13-1-4-15,-18 6 3 0,12-2 12 0,-1 2-8 16,3 1-3-16,-4 0-11 0,0 0-7 0,4-1 1 0,-1-1 6 16,1 6 7-16,4-2-5 0,-2 1-1 15,2 0-10-15,2-2-2 0,-2-1 2 0,2 0 4 16,-2 4 9-16,7-1-2 0,1 3 0 0,0-1-10 15,-2-5-4-15,1 0 1 0,1 1 8 0,0 2 7 0,0 0-3 16,7 1 1-16,-3 0-11 0,-6-5-5 0,3-1 3 16,-5 1 1-16,2 2 10 0,2 0-1 15,-4-2 1-15,1-2-10 0,-5-4-3 0,4 5-2 0,-4-5 10 16,0 0 7-16,-4 12 9 0,4-12-4 0,-7 11 2 16,1-9-10-16,-4 1-4 0,-3 0 0 15,-1 0 7-15,4 1 1 0,1 0-4 0,1-2-18 16,-2-1-12-16,-1-1-17 0,-1-1-3 0,2 2-8 0,10-1-18 15,-13 1-27-15,13-1-37 0,-10-4-17 0,4 0-28 16,2-1-132-16,-3-1-337 0,7 6 150 0</inkml:trace>
  <inkml:trace contextRef="#ctx0" brushRef="#br0" timeOffset="166564.5274">25821 8632 3 0,'0'0'178'0,"0"-8"-13"0,0 8-16 15,0 0-3-15,0 0-7 0,0 0-2 0,-6-11-14 16,6 11-19-16,0 0-15 0,0 0-10 0,0 0-15 16,-9 0 3-16,9 0 3 0,0 0-9 0,-16 7-3 15,14 0-3-15,-5-2-1 0,1 0-4 0,-4 3 5 16,2 0 10-16,1 2 3 0,3 0-10 0,2 2-4 15,-4-2-6-15,2 1-5 0,2-3-3 0,0 5 3 16,0-1 3-16,6 2-6 0,-2-2-6 0,0-2-6 16,4-1-3-16,-2-1-5 0,3 4 11 0,1-3-6 0,6 2-5 15,-1-2-7-15,3 0-11 0,-8-6-10 16,5 0-4-16,-3-1 0 0,-2 1-5 0,5 0-18 0,1-2-24 16,1 0-25-16,-5-5-14 0,3 0-19 15,-3 0-16-15,-2 0-6 0,0-2-2 0,-1 0-25 0,1-1-89 16,-2-2-276-16,2-2 122 0</inkml:trace>
  <inkml:trace contextRef="#ctx0" brushRef="#br0" timeOffset="167064.5381">25968 8658 171 0,'0'-7'178'0,"-3"-3"1"16,3 10-7-16,0 0-11 0,-2-8-17 0,2 8-12 16,9-4-11-16,-9 4-18 0,4-5-9 0,-4 5-4 15,6-3 0-15,-6 3-8 0,10 0-14 0,-10 0-7 16,17 3-7-16,-11-3-14 0,-6 0 6 0,17 2-3 15,-11 0 2-15,4 3-5 0,0 2-5 0,3 2-11 16,1-5-6-16,-5 1 1 0,-1 3 0 0,0 0 4 16,2 5-1-16,1-1-2 0,1-1-8 0,-1-2-7 15,-3-1-8-15,-4-2 4 0,0 3 3 0,-2 0-2 16,2 0-4-16,0-1 4 0,-1-1-9 0,-3-7-3 16,0 7 7-16,0-7 6 0,-11 8 7 0,9-4-2 15,2-4-8-15,-6 9 0 0,2-7-5 0,4-2 2 16,0 0 6-16,-17-2 4 0,9 2 1 0,8 0 5 15,0 0-4-15,-10-6-1 0,10 6-11 0,-5-8-2 16,1 1 2-16,4 7 10 0,0-11-8 0,0 11-6 0,9-14-9 16,-5 3-6-16,4-3 0 0,-2 0 4 0,2 5 6 15,-1 0 4-15,3 0-8 0,0 0 5 16,3 3-8-16,-5 0-3 0,2-3 6 0,-3 2 7 16,3 2 9-16,0 1 1 0,3 1-9 0,-9 2-6 15,2-3 5-15,-6 4-10 0,10-4 16 0,-10 4-4 0,9-2 21 16,-1 2-8-16,-8 0 1 0,10 4-6 15,-10-4-2-15,8 2 7 0,-8-2 6 0,7 9 9 16,-3-4-2-16,0 2-2 0,-2 0-6 0,0-2 0 0,-2-5 3 16,2 12 6-16,-2-1 7 0,2 0-10 0,2-1 1 15,-2 0-4-15,0-1-6 0,1-3-4 0,-3-6 7 16,0 17 6-16,4-12-2 0,0 5-2 0,-2-4-4 16,-2 1-14-16,0-7-17 0,0 7-18 0,0-7-18 15,0 0-15-15,0 12-55 0,4-9-9 0,-4-3-187 16,0 0-351-16,0 0 155 0</inkml:trace>
  <inkml:trace contextRef="#ctx0" brushRef="#br0" timeOffset="167215.5411">26333 8354 16 0,'0'0'51'0,"0"0"-63"0,-2-5-12 16,2 5 6-16</inkml:trace>
  <inkml:trace contextRef="#ctx0" brushRef="#br0" timeOffset="167689.0991">26503 8307 70 0,'4'7'203'0,"6"4"-6"0,-5 0-15 0,3 3-12 15,-6-2-11-15,2 5-9 0,0 3-3 16,0 4-5-16,2 7-17 0,3 1-13 0,-5-3-16 16,0 1-17-16,-2-4 0 0,-2-1-11 0,-2 4 5 0,4-4-4 15,0-1-9-15,2 1-10 0,-4-11-6 16,-2-3 0-16,2-4 0 0,-2 2 6 0,0 0 9 15,0-1-3-15,2-8 9 0,2 11-6 0,-2-11 9 16,-2 5 10-16,2-5 3 0,0 0 16 0,-4 5-5 0,4-5-9 16,0 0-23-16,0 0-13 0,0 0-6 0,0-26-14 15,-2 14-9-15,2 1 1 0,6 1-2 0,0-4-28 16,2-1-13-16,1-2-12 0,1 2 0 16,-4-1 2-16,3 9 3 0,-1-1-7 0,6 0-7 0,3 6-6 15,1-2 2-15,-5 2 5 0,7-2 6 0,-1 7 11 16,0 1 5-16,1 3-4 0,7 4 1 0,-6-3-11 15,-7-1-5-15,-3 2 3 0,1 2 7 0,-4 2 11 16,1 2-1-16,-1 0 2 0,0 2-5 0,-8-5-1 16,-2-1 1-16,-4-1 8 0,0 3 5 0,-7 2 10 15,3-3-1-15,0-1-5 0,-7-1 0 0,1-2-5 16,-3-4 4-16,-2 2 4 0,7 2 10 0,-3-2-5 16,5-1-10-16,2-3-19 0,-1-2-30 0,1 0-35 15,-3-1-23-15,7 0-14 0,6 1-41 0,-6-6-146 16,6 6-342-16,2-12 151 0</inkml:trace>
  <inkml:trace contextRef="#ctx0" brushRef="#br0" timeOffset="168434.3287">26937 8666 150 0,'0'0'191'16,"14"0"-13"-16,-7 0-16 0,-7 0-15 0,8-5-7 15,-8 5-3-15,0 0-6 0,10 0-4 0,-10 0-10 16,13 2-16-16,-13-2-12 0,16-2-6 0,-8 1-5 15,-8 1 3-15,11-2-6 0,-11 2-2 0,16 0-8 0,-3 0-8 16,-9-4-5-16,-4 4-1 0,10-8-1 16,-8 4 5-16,-2 4-9 0,15-7-4 0,-9 3-12 15,0-6-2-15,0 1-8 0,-1 1-2 0,-5-2 2 16,0 2 7-16,2 1-5 0,0-2-10 0,-2-4-2 0,-2 4-6 16,0 3 4-16,2 6 1 0,-9-9 5 0,7 5-10 15,2 4 1-15,-4-7-4 0,4 7 2 16,-8-4-10-16,8 4 11 0,-15 1 1 0,7 4 2 15,2 0 2-15,2 2-8 0,-3-1-3 0,-3 1 0 0,4 0 7 16,-2 7 4-16,1-3 5 0,5 1-2 16,-2 6-2-16,4-3-2 0,-2-5-1 0,0 3 0 0,0 2 4 15,2 1 6-15,4 1 5 0,0-4-3 0,7 1-6 16,-7-3 1-16,2-4 8 0,-2 0-2 0,0 2 12 16,2 0 2-16,3-1 11 0,1-1-8 0,0-3-2 15,-3-1-3-15,1-3 1 0,0 1 5 0,5 1 5 16,-1-2 1-16,2-1-12 0,-3-2-4 0,-1-3-9 15,0-3-5-15,3 1 3 0,1-1 5 0,1-1 5 16,-1 0-7-16,-1-2-8 0,-3-4-11 0,0-6 6 16,-1 4-11-16,1 2 3 0,-2 0 5 0,5 1 2 15,-5-7-13-15,-2 5-4 0,-2 0 0 0,-2 6 2 16,0 0 6-16,0 3 8 0,3 1 1 0,-1 1-2 16,-4-1-6-16,0-1 5 0,0 8-10 0,0 0 5 15,0-10 4-15,0 10 2 0,6-3-10 0,-6 3-9 16,0 0-9-16,0 0 1 0,0 0 6 0,0 0 13 15,0 0-2-15,0 0-1 0,0 0-4 0,0 0-5 16,0 0 0-16,0 0 5 0,0 0 5 0,0 0 9 16,4 19-5-16,-4-19-5 0,2 5-2 0,-2-5-4 0,0 0 1 15,2 6 12-15,-2-6 5 0,4 5 3 0,-4-5-8 16,0 0-5-16,9 2-3 0,-9-2 2 16,0 0 8-16,10 1 10 0,-4 1 0 0,-6-2-2 15,12 0-13-15,-12 0 5 0,0 0-4 0,9 1 6 0,-3 4 8 16,0-3 5-16,5 3-4 0,-5 1-7 0,2 1-4 15,-4-1-1-15,-2-1 7 0,2 5 10 0,5 1 4 16,-1 3 1-16,0 0-9 0,-2-3-1 16,-2-2-7-16,1 2 0 0,-3 1 9 0,6 0 7 0,2 3 0 15,1-2 1-15,-5-4-13 0,0 0-1 0,0-4-6 16,0 0 3-16,1 1 0 0,1 0-9 0,2-2-13 16,-2 1-25-16,1-4-27 0,-3-1-30 0,-6 0-28 15,14-1-38-15,-1-1-64 0,-3-1-248 0,7 0-513 16,-7-3 227-16</inkml:trace>
  <inkml:trace contextRef="#ctx0" brushRef="#br0" timeOffset="189931.0393">23867 11168 133 0,'0'0'145'0,"0"0"-21"15,0 0 1-15,0 0-3 0,0 0 0 0,0 0-14 16,0 0-3-16,0 0-5 0,0 0-8 0,-2 8 5 16,2-8 4-16,0 0-6 0,0 9-8 0,0-9-4 15,0 0-8-15,-4 6-2 0,4-6 1 0,-4 6 5 16,4-6-2-16,0 8-11 0,0-8-7 0,0 0-7 15,0 9 0-15,0-9 6 0,0 9-8 0,6-3-3 16,-2-2-11-16,-4-4-10 0,4 7 2 0,-1-3 7 16,3 0-2-16,4 1 1 0,-2-2-8 0,3-3-8 15,-1-1-6-15,-10 1 4 0,17-4 8 0,-7 2-4 16,11 0 0-16,-7-3-7 0,5-5-9 0,-7 1-3 16,2-3 2-16,-1 1 7 0,3-2-3 0,-1 3-1 15,4-9-8-15,-3-3-3 0,-10 4 1 0,0 1 5 16,3-1-2-16,-1-1 5 0,0 2-8 0,-2-11 2 15,-6 9-2-15,0-4 7 0,-2 7 8 0,-2 1 8 16,4 6 7-16,-2-1-3 0,-2-2 1 0,-4 0 0 16,2 3 8-16,-1 2 10 0,3 2 4 0,4 5-7 0,-8-7-8 15,4 3-6-15,4 4-4 0,-10-4 6 0,10 4-5 16,0 0-3-16,0 0-11 0,0 0-1 16,0 0-3-16,-7 9 3 0,7-9 0 0,2 16 10 0,3-7-10 15,3 0 3-15,-4-1-12 0,2 0-1 0,0 3 6 16,5 2 7-16,1 1 2 0,3 0-10 0,-5-2-5 15,-4-3 1-15,2 2 0 0,3 1 9 0,-3 2 1 16,2-1-7-16,-1-4-2 0,-5 1-2 0,0-2-3 16,0 1 3-16,-2 0 15 0,2 1-2 0,0 0-8 15,-2-2-7-15,-2-4 7 0,0-4-12 0,-4 12-4 0,2-4-3 16,4 0-20-16,0-1-14 0,-2-7-36 16,-4 9-24-16,0-3-29 0,2-2-20 0,2-4-36 15,-2 11-39-15,2-11-138 0,0 0-405 0,2 7 179 16</inkml:trace>
  <inkml:trace contextRef="#ctx0" brushRef="#br0" timeOffset="190289.0459">24347 11142 79 0,'0'0'239'0,"0"0"-12"0,6-3-12 0,-6 3-21 16,0 0-17-16,4-4-13 0,-4 4-9 0,0 0-11 16,0 0-15-16,0 0-17 0,11-2-19 15,-11 2-8-15,0 0-7 0,10 0 2 0,-10 0-8 0,10 3-10 16,-10-3-12-16,13-1-6 0,-13 1-6 0,10-2 0 15,-10 2 7-15,8 2-3 0,-8-2-9 0,15-4-2 16,-7-1-7-16,-4 0-1 0,0 0 2 0,-2-1 9 16,2 1 1-16,5-2-6 0,-7 0-4 0,4-4-1 15,-4 2-11-15,0-1 3 0,-2 3 10 0,0 7 4 16,2-10-3-16,-2 10-5 0,0-12-2 0,0 12 2 16,-6-9-2-16,2 4 5 0,4 5-3 15,0 0-6-15,-10-1-10 0,10 1-5 0,-13 2 5 0,1 5 3 16,-1 3 8-16,3 3 7 0,2-1-4 0,-1 3 1 15,1-1-8-15,0 0 0 0,2 4 7 0,2-1 4 16,2 2 4-16,4-2-13 0,0-2-5 0,2-4 4 16,-4 0-9-16,6 5 11 0,2-2-4 0,1-1 2 15,7-5-17-15,-6-2-7 0,-1 1-22 0,1-4-17 16,2 3-17-16,1-2-42 0,-1-4-49 0,11-6-52 16,-9-1-52-16,1 1-156 0,-5-1-450 0,7-2 199 15</inkml:trace>
  <inkml:trace contextRef="#ctx0" brushRef="#br0" timeOffset="192163.1041">18348 9737 50 0,'0'0'156'0,"0"0"-5"0,0 0-25 16,0 0-13-16,0 0 11 0,0 0 0 0,0 0-6 15,0 0-6-15,0 0-9 0,0 0-12 0,0 0 2 16,0 0 1-16,0 0 8 0,0 0-7 0,0 0-5 0,0 0-7 16,0 0-5-16,0 0 1 0,0 0 2 0,0 0 0 15,0 0-2-15,0 0-13 0,0 0-10 16,0 0-3-16,0 0-2 0,10-19 6 0,-10 19-4 0,11-2-5 16,-5-2-14-16,0 0-3 0,2-1-4 0,-1-1 5 15,1-1 6-15,2 1-4 0,7 1-9 0,-7 0-5 16,3-4-7-16,1 0 7 0,-4 2 5 0,5 0 8 15,3 1-11-15,5-6-6 0,4 0-1 0,-10 1 0 16,-1 1 1-16,9 1 13 0,4 1 4 0,0-1-6 16,-4-2-8-16,-1 0 2 0,3-2-3 0,-2 1 11 15,4 5-2-15,4-4 4 0,2 3-12 0,-4-6-4 16,0 1-4-16,0 1 1 0,4-2 7 0,3 4 8 16,11 0-7-16,-12 1-8 0,-1-3 0 0,15-6-5 15,-14 10-1-15,-1-1 7 0,17-1 5 0,3 1-4 16,2-2-12-16,-6-4 0 0,-1 4-5 0,-13 4 11 15,19 0 2-15,1-3 5 0,-4 1-14 0,0-2-4 16,-5 1 3-16,-11 4-3 0,1 2 9 0,13 1 7 0,-1-3-9 16,-11 1-7-16,-3-2-1 0,4 4-3 0,11 1 4 15,-1 0 15-15,5 1 1 0,-2-3-12 16,-2 0-2-16,-1 0-1 0,5 5 6 0,-4 0 11 0,6 2 10 16,0-1-11-16,0-2-2 0,-5 2-6 0,-1-3 2 15,2 9 3-15,1-4 9 0,3 1 2 0,-2 0-11 16,-4-4-4-16,0 5-2 0,-1 2 0 0,1 3 7 15,6 0 5-15,-4-5-12 0,-1-1 2 0,-1 3-3 16,-5 5-7-16,5 0 12 0,-13-2-4 0,13 3 5 16,2 0-11-16,-7 0-8 0,-9-6-4 15,11 4 4-15,-14 0 12 0,17 3 1 0,-19-2-11 0,4 0-4 16,-4-1 0-16,3-4-1 0,-3 4 9 0,0 1-1 16,0-1 12-16,-2-1-16 0,0-1-2 0,-6 0 1 15,-7-2-3-15,1 1 11 0,1 0 5 0,1 3-3 16,-4-4-8-16,-5-3 3 0,-2 1-6 0,3-1 6 15,-1 2 6-15,3 2 3 0,1 0-6 0,-8-6-3 16,-1 0-3-16,-1-2 4 0,-6-1 5 16,10 7 4-16,-6-5-7 0,3 2-1 0,-7-4 1 0,0 0 5 15,0 0-7-15,8 2 9 0,-8-2-10 0,4 3-13 16,-4-3-24-16,0 0-46 0,0 0-62 0,0 0-62 16,0 0-87-16,0 0-173 0,-12-17-510 0,3 9 227 0</inkml:trace>
  <inkml:trace contextRef="#ctx0" brushRef="#br0" timeOffset="193393.1334">18547 9366 104 0,'6'-8'140'0,"-6"8"14"0,6-2-8 16,-6 2-14-16,8-3-6 0,-8 3-8 0,2-7 0 16,-2 7 4-16,0 0-4 0,0 0-9 0,9-2-10 15,-9 2-14-15,0 0-6 0,0 0 3 0,0 0-8 16,0 0-13-16,0 0-14 0,0 0-7 0,0 0 2 15,0 0 11-15,0 0 1 0,-11 21-3 0,7-12-8 16,-6 0-8-16,-1 2 2 0,-1 2 1 0,-2 1 6 16,1 3-11-16,3-3-4 0,-3 0-5 0,1-1-3 15,-2 1 10-15,-3 5 2 0,3-2-2 0,1-3-7 0,1 0-5 16,-1-2-2-16,-1 2-1 0,1 0 7 0,-1-1 4 16,6 0-4-16,-1-3-8 0,1-3-4 0,0-1-2 15,0 1-3-15,-1 1 12 0,3 0-1 0,4-2-7 16,2-6-5-16,-6 6-3 0,6-6-3 0,-8 3 7 15,8-3 9-15,-5 6-1 0,5-6-5 0,0 0-2 16,0 0-5-16,0 0 4 0,-4 3 8 0,4-3 0 16,0 0 10-16,0 0-10 0,0 0-1 0,0 0-11 15,0 0-2-15,0 0 6 0,0 0 4 0,0 0 4 16,13 6-7-16,-13-6-2 0,10 2 0 0,-4 0 3 16,5 2 10-16,-1-1 4 0,7 3 1 0,3 0-9 15,1-4-3-15,-3 4 5 0,7 3-4 0,2 1 13 16,0 2-1-16,6-1-5 0,-2-1-9 0,-2-2 1 15,2 3-5-15,-2-1 8 0,2 2 4 0,2 4-4 16,-4-7-8-16,0-1-14 0,-10-2-10 0,1 1-6 16,-5 3 1-16,3-3-10 0,7 4-16 0,-6-4-28 15,-5-2-33-15,-4-4-38 0,1 4-14 0,1-3-28 16,-1 1-212-16,5-1-435 0,-6-2 192 0</inkml:trace>
  <inkml:trace contextRef="#ctx0" brushRef="#br0" timeOffset="194089.2736">19344 8921 92 0,'0'0'140'0,"0"0"-9"0,0-12-19 16,0 12-10-16,3-9 5 0,-3 9 5 0,2-6-10 15,-2 6-18-15,12-8-13 0,-10 4-9 0,0-3 7 0,-2 7 12 16,0-10-3-16,0 10-16 0,6-9 5 0,-6 3-19 16,0 6-9-16,0-17 9 0,0 10 0 15,0 7 0-15,-4-13-11 0,4 13-6 0,0-13-2 16,-4 7-8-16,-2 0 3 0,2 0 7 0,-5-1-1 0,9 7-4 15,-10-4-9-15,6 1-7 0,-8 1-1 16,1 0-1-16,-1 2 6 0,2 1 3 0,1 1-5 0,1 2-4 16,8-4-7-16,-17 3 1 0,9 1 5 15,0 2 12-15,2 1-3 0,2 2-4 0,2-2-9 0,-1 0-1 16,3 2-7-16,0 0 7 0,3 3 9 0,1 0 1 16,4 4-7-16,6 0 1 0,-1-4-6 0,3 2-4 15,-1 1 5-15,3 5 7 0,1-1-5 0,0-1-9 16,3-1-8-16,-7-5-8 0,-1-2-1 0,-3 2 7 15,1 1 10-15,-4-5-1 0,7 4-5 0,-7-4-1 16,-6-3-3-16,2 0 2 0,-4 0 8 0,0-5 14 16,6 9-2-16,-6-9 1 0,-2 8-1 0,2-8-7 15,-14 5 4-15,1-4 13 0,3 2 12 0,-4 0 0 16,1-2 2-16,3-2 0 0,-7-4-3 0,3 3 6 16,-3 0-2-16,5-1 5 0,4 1-5 0,-1-2-3 15,1 0-11-15,0-2-12 0,0 1-8 0,1 2-4 16,1-1-19-16,6 4-26 0,-2-10-36 0,2 10-27 15,0-16-27-15,2 8-23 0,-2 1-126 0,4-2-315 0,5 0 139 16</inkml:trace>
  <inkml:trace contextRef="#ctx0" brushRef="#br0" timeOffset="194542.5221">19580 8826 3 0,'0'0'125'0,"6"6"-1"0,-6-6 1 16,2 8 4-16,-2-8-21 0,0 16 7 0,0-5-15 16,5 0 2-16,-1 4-11 0,-2-4-10 15,0 0-8-15,0-2-4 0,2 4 4 0,0 3 2 16,0-5-13-16,0 1-9 0,1-3-10 0,-3-1-5 0,2 1 3 16,0 2 4-16,0-3-2 0,2 0-7 0,0-2-11 15,-1 0-5-15,-1-3-9 0,-4-3 6 0,6 9 0 16,-2-5-9-16,2 0-9 0,0-2-6 0,-6-2-10 15,9 0-2-15,-9 0 1 0,0 0 8 0,14-5-22 16,-6 2-11-16,-3-2-5 0,-1-2 1 0,-2-4-1 16,2 2 18-16,-2-1-2 0,2-1-6 0,0-1-2 15,0-4-1-15,0-2 14 0,-4-1-5 0,-2 0 13 16,2 7 33-16,2 0-6 0,1 2 9 0,-3 1 6 16,0-3 7-16,-3 2 7 0,3 3 13 0,0 7 5 15,0 0-13-15,0 0-14 0,0-10-3 0,0 10-12 0,0 0 6 16,0 0 10-16,0 0 14 0,0 0-10 15,0 0-2-15,11 25-2 0,-7-15-6 0,0 0-3 16,0 2 10-16,2 6 3 0,3-1-7 0,-1 0-8 16,-2-1-4-16,-2-5-14 0,5 3 13 0,-5 4 2 0,2-4-7 15,2 1-21-15,-2-5-15 0,-4 0-22 0,1-5-13 16,-1 1-14-16,0 0-1 0,0 0-24 16,2-1-10-16,-4-5-32 0,0 0-83 0,0 0-247 0,0 0 110 15</inkml:trace>
  <inkml:trace contextRef="#ctx0" brushRef="#br0" timeOffset="194979.5331">19874 8645 135 0,'0'0'139'0,"0"0"-11"0,0 0 7 0,0 0 3 15,0 0-3-15,12 15-11 0,-4-4-21 0,1 1-12 16,-5-2-14-16,2 1 7 0,-2 5 0 0,2 3-3 15,5 6-12-15,-3-7-7 0,-2-1-17 0,-4 1-6 16,0 1 3-16,-2-3 7 0,4 1 1 0,-2-1-11 16,0-4 0-16,1-5 2 0,-6-1 5 0,3-6 16 15,-2 11 22-15,2-6 8 0,0-5 9 0,2 10 3 16,-2-10-2-16,0 0-7 0,0 0-9 0,0 0-17 16,0 0 2-16,0 0-19 0,0 0-17 0,0 0-4 15,0 0-20-15,-4-26-17 0,8 16 1 0,3 3-6 16,3 0-3-16,7-1-9 0,-1-1 0 0,1 0-5 15,-3 2 4-15,5 4 12 0,-3 1-2 0,5 2-7 16,6 2-6-16,-9-1-1 0,-5 0-3 0,-1 4 8 0,-1 2 11 16,-1 1-3-16,0 3 2 0,5 0-5 15,-7-4 0-15,0 3-4 0,-6 0 6 0,0 1 14 0,-4 1 0 16,2 4 3-16,-4-4-5 0,2-2 4 0,-4-1 8 16,0 1 4-16,-7 2 12 0,1-2 2 0,-1 0 1 15,3-1-9-15,0-3-4 0,-5-3-9 0,-1 2 6 16,5 0 1-16,-3-1-11 0,4 1-18 0,-1-3-22 15,5 0-29-15,-4-2-20 0,1 1-25 0,-1-2-13 16,10 1-37-16,-10-2-188 0,10 2-379 0,-6-5 167 16</inkml:trace>
  <inkml:trace contextRef="#ctx0" brushRef="#br0" timeOffset="195415.5434">20417 8875 140 0,'0'0'205'0,"7"-3"-15"15,-7 3-13-15,8-4-17 0,-8 4-16 0,0-10-9 16,0 10-11-16,0-10 2 0,0 10-11 0,0 0-17 16,0 0-12-16,-4-15-13 0,0 12-5 0,-1-2 11 15,5 5-3-15,0 0-10 0,-10-7-7 0,6 3-12 0,-4 2-10 16,1 0-1-16,7 2 3 0,-14 0 6 15,14 0-8-15,-12 5-9 0,1-1-6 0,7-1-6 16,-4 3 0-16,0-2-1 0,-1 3 12 0,3-1-6 16,6 2-7-16,2 2-7 0,-2-10-1 0,2 14-4 0,2-6 6 15,3 1 10-15,5 4-7 0,4-2-1 0,-1 0-13 16,-1-5-3-16,-3 1-6 0,3 1 1 16,-1 3 8-16,3-1-6 0,1 0-4 0,-9-5-9 0,0 1-3 15,3 1-2-15,-9-2 11 0,2 4 12 0,0-1 1 16,0 0-2-16,-4-1-4 0,0-7-3 0,-6 10-4 15,-2-3 17-15,-3 1 11 0,1 0 1 0,0-1-7 16,-3-2 2-16,1-3-3 0,-3 1-2 0,-1 1 8 16,1 0 9-16,5-1-8 0,0 0-2 0,-3-3-9 15,1-4-3-15,-3 4-11 0,5 1-1 0,0-1-11 16,1 0-34-16,9 0-20 0,-8-4-42 0,4-2-22 16,4 6-47-16,-4-10-118 0,4 10-333 0,0-10 148 15</inkml:trace>
  <inkml:trace contextRef="#ctx0" brushRef="#br0" timeOffset="196127.5587">20661 8850 108 0,'0'0'154'0,"0"0"2"0,-20-2-3 16,20 2-2-16,-15 10-7 0,7-3-5 0,2-1-13 15,-5-2-8-15,3 2-5 0,0 1-1 0,-3 2-2 0,7 0-2 16,0 2-18-16,-2 0-8 0,4-1-9 0,-4-1-8 16,2 1 0-16,1 2 2 0,3-2 0 15,5 5-6-15,-3-3-17 0,4-3-4 0,-4 0-2 0,4 2-7 16,2-3 4-16,3 5 1 0,3 0-19 0,3-5-16 16,1-2-13-16,-3 1-14 0,-5-3-5 0,3-1 5 15,1 0-10-15,5 0-15 0,-1 0-9 0,1-3-15 16,-9-3-1-16,3 0 14 0,-5-1 8 0,2 1 1 15,3-2-2-15,-5-1 8 0,2-4-10 0,-4 0 25 16,-1 1 17-16,-1-1 17 0,-2 0 15 0,4 1 10 16,-4-2 1-16,2-6 3 0,-4 4 7 15,0 1 16-15,0 2 18 0,0-1 8 0,2 4 2 0,0 0-8 16,2-3-6-16,-4 2-9 0,0 8-5 0,2-11 2 16,-2 11-5-16,5-4-3 0,-5 4-12 0,12-5-8 15,-4 3-10-15,-2 0 0 0,-6 2 8 0,17 5 0 16,2 1-6-16,-1 2-8 0,-1-2-3 0,-1 3-9 15,-1-1-1-15,-3 1 1 0,-2 1 0 0,3 4-2 16,3-1-6-16,-3-3-12 0,-3-1-7 0,-6 0 4 16,5 4 8-16,-5-3 5 0,0 3-1 0,2-3-7 15,-2-1 0-15,-4-3-6 0,0 0 9 0,0-6 8 16,-4 12 11-16,2-5 5 0,2-7-3 0,-8 7 3 16,4-6-2-16,4-1 2 0,-13 5 11 0,7-4 3 0,6-1 4 15,-12-1-11-15,12 1-9 0,-9-8-5 16,5 4-3-16,-2-1-2 0,2-2 5 0,4-1-10 15,0-1-6-15,4-4-9 0,-2-4-11 0,0 1 1 16,2 0 9-16,5 0 5 0,-1 2-3 0,4 1-5 0,1-1 0 16,-3 1-2-16,0 2 4 0,-4 3 6 0,5 4 5 15,-1 1 4-15,3-1 0 0,-5 3 0 0,-2 0-8 16,2-2 3-16,-8 3 1 0,15 5 16 0,-7 0-3 16,2 1-4-16,-1 0-4 0,-5-1-9 0,2-1 8 15,-2 4 10-15,0 2 5 0,2 2-1 0,3-3-6 16,-5 2-2-16,-2-4-8 0,0 3 7 0,0-1-4 15,2 1 1-15,0 0-15 0,0-2-15 16,-4-2-7-16,0-6-31 0,2 9-1 0,-2-9-14 0,3 9-5 16,-3-5-10-16,0-4-2 0,4 5-36 0,-4-5-96 15,0 0-259-15,0 0 114 0</inkml:trace>
  <inkml:trace contextRef="#ctx0" brushRef="#br0" timeOffset="197306.1255">21352 8603 93 0,'2'-9'157'0,"-2"9"0"15,0 0-3-15,0 0 5 0,0 0-16 0,12 11-6 0,-10-2 3 16,2 2-9-16,0 4-1 0,1 3 0 16,-3 11-2-16,6 1-10 0,-4-2-12 0,0 1-17 15,-4-2-9-15,0 3-7 0,-2 2-2 0,2-1-1 16,2 1-7-16,-2-2-12 0,-2-5-9 0,0-5-4 0,-2 3-7 15,4-5 4-15,0-3 4 0,2 0-2 16,-4-5-10-16,2-3-4 0,0-7 9 0,-4 8 8 0,4-8 18 16,0 11 15-16,0-11 11 0,0 0 3 0,0 0-16 15,0 0-1-15,0 0-15 0,0 0-6 0,0 0 2 16,0 0-6-16,10-25 1 0,-6 14-33 0,5-4-6 16,-1 1-7-16,2 1-3 0,0 1 5 0,7 4 0 15,-3-1-8-15,1-1-13 0,-1 1-3 0,-1 4-10 16,-3 3 2-16,3 1 1 0,-3 2 3 0,4 2-1 15,-1-2 2-15,-3 2-13 0,-2-1 5 0,1 5 2 16,-3 1 15-16,-2 2 4 0,2-1-2 0,-2 2-5 16,-4-5-2-16,0-6 3 0,-6 18 2 0,2-8 14 15,0 1 1-15,0-3 3 0,-3 0-6 0,-1-1-2 16,0-1 4-16,-4 1 5 0,-1 1 11 0,1-1-1 16,3-1-5-16,-1-2-3 0,0-1-8 0,-3-1 0 15,1-1-8-15,4 1 0 0,-1 1-19 0,9-3-18 16,-10 0-23-16,10 0-24 0,-8-8-12 0,2 4-2 15,6 4-7-15,0 0-18 0,10-17-12 0,-4 8-11 16,5-5 6-16,-5 5 7 0,2-1 15 0,2 3 28 0,1 0 31 16,5 0 21-16,1 1 3 0,-1-3 19 15,-5 3-1-15,-1 2 11 0,0 0 21 0,1 2 34 16,-1 2-2-16,4 1 1 0,-1-1-4 0,-3-2-1 16,3 3-1-16,-13-1 12 0,12 0 9 0,-6 2-5 0,5 3-7 15,-3-3-12-15,2 1-4 0,-4-2-1 16,3 1 10-16,-9-2 0 0,10 6 7 0,-2-2-6 15,0-1-5-15,-1-3-1 0,-7 0-9 0,12 2 13 0,-6-1 7 16,-6-1 2-16,13 3-4 0,-5-4-7 0,-8 1-8 16,12-7 0-16,-5 4 0 0,-7 3 14 0,6-8 2 15,-2 6-6-15,-4 2-2 0,8-10-8 0,-8 5-11 16,0 5 9-16,-2-12 5 0,2 12 8 0,0 0-1 16,-4-7-4-16,4 7-9 0,-2-8-6 0,2 8-4 15,-10-3 6-15,10 3 8 0,0 0 2 0,-15 10-2 16,11-5-10-16,-2-2-6 0,-3 4-2 0,1 1 7 15,0 0 8-15,4 4-3 0,0-2-9 0,2-1-17 16,-3-3-18-16,5 1-8 0,0-7 1 0,-2 17 1 16,4-8-12-16,7 0-17 0,-1-3-21 0,-2-2-22 15,13-1-10-15,-7-1-13 0,7 1 9 0,-1 1-7 16,1-3 20-16,10-2-18 0,-10-3 12 0,1-2-7 16,1-1 10-16,-5 1 6 0,3 0 27 0,-2-1 14 15,1 3 14-15,-5-3 0 0,-1-3 24 0,-6 2 9 16,0 0 18-16,1 1 24 0,-3 1 33 0,2 1 13 15,-2 0 22-15,-2-1 14 0,-2 6 8 0,0-10 8 16,0 10 9-16,0 0-2 0,2-7-8 0,-2 7-17 16,0 0-13-16,0 0-10 0,0 0-4 0,0 0-2 15,0 0-3-15,-23 15 0 0,21-9-11 0,-2 1-11 16,2-1-12-16,-2 0 2 0,2 3-2 0,-2 0 0 16,6 2 0-16,0-2-14 0,-2-9-10 0,-2 11-9 15,4-5 0-15,-2 1-2 0,2 0 11 0,2-1 0 0,0-1-9 16,0 0-3-16,-4-5-4 0,9 1-1 0,-9-1 7 15,10 2 6-15,-10-2-2 0,19-6-3 0,-11 1-12 16,-2-4-9-16,0 0 2 0,1-2-2 16,-1-4 5-16,2 0-8 0,0-1-12 0,3-7-9 0,-5-7-15 15,-2 1 1-15,2-2-6 0,-4-2-2 0,2-1-11 16,5-14-11-16,-5 2 0 0,0-4 6 0,-6-1 5 16,4 6 21-16,0 16 29 0,2 4 19 0,0 0 7 15,-4 8 14-15,0 3 7 0,-4 3 1 0,4 5-1 16,0 6 2-16,0 0-8 0,0 0 0 0,0-7-7 15,0 7 6-15,0 0 15 0,-8 25 7 0,6-2 16 16,-2 6-1-16,4 3 1 0,-5 2-4 0,1 0-6 16,-4 11-2-16,0 4 0 0,2 2 5 0,4 1-4 15,-3-5-7-15,3-12-6 0,-2-1-8 0,2 2-5 16,-2-2-9-16,4 1-6 0,2-1-19 0,0-7-25 16,0 0-33-16,0-3-34 0,0 3-27 0,2-3-27 15,5-5-60-15,-5-2-154 0,4-1-404 0,-2-6 180 16</inkml:trace>
  <inkml:trace contextRef="#ctx0" brushRef="#br0" timeOffset="204028.6957">24709 11060 23 0,'0'0'74'15,"-4"10"-10"-15,-1-4-16 0,5 2 9 0,0 1 8 16,7-1-4-16,-5 2-20 0,0-5-8 0,-2-5 0 15,2 10-13-15,0-5 8 0,0 2 5 0,4 0 9 16,-2-1-16-16,-2-1-13 0,-2-5-1 0,0 0-4 16,4 8 0-16,-4-8 6 0,5 7 4 0,-5-7-8 15,4 5-14-15,-4-5 4 0,0 0-14 0,0 0-21 0,0 0-7 16,0 0-7-16,0 0-50 0,0 0-105 16,0 0 47-16</inkml:trace>
  <inkml:trace contextRef="#ctx0" brushRef="#br0" timeOffset="204450.7027">24775 11068 92 0,'0'0'173'0,"0"0"-10"0,0 0-16 16,0 0-13-16,0 0-27 0,0 0-5 0,2-9-4 16,-2 9 1-16,0 0-17 0,0 0-8 0,0 0-16 15,0 0-8-15,0 0 1 0,0 0 8 0,0 0 1 16,8-1-12-16,-8 1-2 0,0 0-11 0,0 0-5 15,0 0 8-15,0 0 3 0,0 0 3 0,0 0-6 16,0 0 2-16,0 0-7 0,0 0 6 0,0 0 6 16,0 0 18-16,0 0 5 0,0 0-7 0,6-4-13 15,-6 4 1-15,0 0-2 0,0 0 4 0,0 0 4 16,0 0 4-16,0 0 1 0,0 0-3 0,0 0-11 16,-8-12-8-16,8 12-4 0,-12-2 6 0,12 2-4 15,0 0-8-15,-17 6-5 0,7-2-5 0,-1-1-2 16,-5 4 3-16,6 1 6 0,-3 3-2 0,5 2 6 15,-2-4-8-15,-3 2 12 0,3 1-18 0,2 2 5 16,1 1 1-16,5 1 0 0,0-1-7 0,0-4-5 0,0 1-1 16,0 0-4-16,2 0 4 0,6 3 8 15,0-1 1-15,3-5-6 0,-3 0-8 0,-2-1-14 16,4 0-8-16,-1 1-5 0,3-1-8 0,2 2-11 0,1-6-22 16,-7-1-21-16,6-1-9 0,-6 2-12 0,3-2 1 15,-3 1-23-15,8-2-15 0,-3-1-10 0,-1-4-16 16,-4 3-25-16,0-1-115 0,3-4-337 15,-1 0 149-15</inkml:trace>
  <inkml:trace contextRef="#ctx0" brushRef="#br0" timeOffset="205097.7172">24959 11157 132 0,'0'0'166'16,"0"0"-3"-16,2-4-9 0,-2 4-21 0,0 0-10 15,0 0-18-15,8-3-9 0,-8 3 0 0,0 0 7 16,0 0-3-16,0 0-8 0,15 5-11 0,-15-5-8 15,0 0-7-15,12-1 2 0,-12 1 5 0,10 4-10 16,-6-2-5-16,5-1-9 0,-9-1-10 0,0 0 3 16,12-3 2-16,-12 3 13 0,6 3-5 0,-6-3 0 15,0 0-7-15,13-4-4 0,-11 0-3 0,-2 4 3 16,6-8 5-16,-6 8-4 0,6-8-10 0,-6 2-6 16,0 6-2-16,-2-14 2 0,2 14 7 0,-2-11 4 15,2 11 0-15,0-8-9 0,0 8-8 0,-8-8-4 0,2 3-3 16,6 5 12-16,-7-2-5 0,7 2-2 15,0 0-6-15,0 0-9 0,-20 6-2 0,11-4 0 16,1 5 12-16,2 1-9 0,2 2 0 0,0-1-13 16,-2-3 2-16,3 2-2 0,-1 1 3 0,2 5 11 0,2-3 3 15,4 5-2-15,1-3-9 0,1-4-2 0,0-1 2 16,0 1-6-16,-2-1 2 0,2 0-1 0,5 2 0 16,-1-3-11-16,3-3-4 0,-3 1-16 15,0-3-6-15,-4-1 0 0,5 3 10 0,-1-3-9 0,2 0-8 16,1-2-5-16,-3-1-15 0,-2-5 3 15,5 1 6-15,-9 1 8 0,4 0 2 0,3-1-5 0,-1-1-1 16,0-9 0-16,-1 6-12 0,-1-6 21 0,-2 2 13 16,-2 5 12-16,4 1 5 0,-1-1-1 0,-1-1 9 15,0 1 5-15,-4 1 16 0,0 2 15 0,0 0 9 16,-2 6 23-16,4-7-6 0,-4 7-9 0,4-3-3 16,-4 3-12-16,0 0-2 0,0 0 0 0,0 0 7 15,0 0-8-15,0 0 10 0,0 0-6 0,0 0 0 16,0 0-2-16,11 10 7 0,-9-4 2 0,-2-6 5 15,2 18 1-15,2-7-8 0,4-3-6 0,-8-2-7 16,2-1 2-16,1 6 0 0,-1-3 5 0,-2 2-1 16,4-4-2-16,0 2-12 0,0-3-5 0,0-1 1 15,-4-4 0-15,2 10 6 0,-2-10 8 0,0 9-5 16,4-4-7-16,-4-5-5 0,4 4-3 0,-4-4 4 16,0 0 3-16,0 0 1 0,0 0 6 0,3 8-10 15,-3-8-10-15,0 0-9 0,0 0-3 0,0 0 0 16,0 0-11-16,0 0-14 0,0 0-21 0,0 0-26 15,0 0-21-15,0 0-31 0,0 0-24 0,0 0-30 0,0 0-116 16,0 0-336-16,0 0 149 0</inkml:trace>
  <inkml:trace contextRef="#ctx0" brushRef="#br0" timeOffset="205382.7234">25157 10954 97 0,'0'0'238'15,"0"0"-26"-15,0 0-19 0,-2-4-16 0,2 4-25 16,0 0-31-16,0 0-45 0,0 0-42 0,0 0-36 16,0 0-19-16,0 0-27 0,0 0-19 0,0 0-15 15,0 0-98-15,13 15-195 0,-5-9 86 0</inkml:trace>
  <inkml:trace contextRef="#ctx0" brushRef="#br0" timeOffset="206279.8917">25356 11109 144 0,'2'6'168'0,"4"1"-12"0,-2 1-14 16,0-2-24-16,-2 1 6 0,0 3 0 0,2 0 0 16,5 5-15-16,3-2-10 0,-6-1-12 0,1-4-1 15,-3 4-21-15,0-3 2 0,2 2-2 0,0-1 6 16,5-2-13-16,-5 0-1 0,-2-4-8 0,-2 0-5 15,-2-4 6-15,4 8 1 0,0-4 11 0,-4-4 0 16,6 5 6-16,-6-5 3 0,0 0 4 0,0 0-12 0,0 0-4 16,0 0-4-16,11-9-4 0,-5 2-8 15,0-1-13-15,-2-2-7 0,0-6-12 0,1 1-8 16,-1 0 0-16,2 2 9 0,0 1-3 0,2-4-1 16,-4 6-10-16,3-5-3 0,-3 5-4 0,-2 0 8 0,0 4 8 15,2 1-1-15,0 2-3 0,2-2-3 0,1 1-5 16,-7 4-8-16,6-9 5 0,-6 9 2 15,8-2 14-15,-8 2-6 0,19 4 0 0,-13-2-11 16,2 1-2-16,0 0 3 0,-1 1 6 0,1 3 9 0,2 0-2 16,7 2-4-16,-5-3-5 0,-1 0-5 15,-1 0 3-15,-4-3 5 0,2 1 4 0,1 2 3 0,1 0 5 16,-2 0-14-16,0-3 0 0,-1-2-3 0,-1 2 4 16,-6-3 5-16,6 4 3 0,0-1 9 0,-6-3-5 15,11 2-8-15,-11-2-4 0,8-7-3 0,-8 7 10 16,4-7 7-16,2 4-2 0,-2-4-4 0,0 0-10 15,-1-4-7-15,-1 0 3 0,-4 2 5 0,2 9 9 16,0-14 0-16,2 8-1 0,-2 6-5 0,0-11-1 16,0 11 0-16,-5-10 3 0,3 5 3 0,2 5 9 15,0 0-10-15,0 0 8 0,0 0-16 0,-4-5 9 16,4 5-12-16,0 0 4 0,0 0-1 0,-20 15 8 16,15-5-1-16,1 1-8 0,-2-4 0 0,4 1 0 15,-6 1 3-15,6 3 11 0,0 0-1 0,2 0-2 16,2-1-7-16,0-1-1 0,-2-3-7 0,0 0 4 15,0 2 5-15,4-2 11 0,2 0-1 0,-2 1-9 16,5-2 1-16,-5-5 1 0,2 0 3 0,-6-1 0 16,12 4 8-16,-3-4-3 0,3-3 6 0,0 2-7 15,-1-5-4-15,-3 0 0 0,2-1-2 0,-1 0 9 16,1 1 3-16,-2-2-2 0,5 1 4 0,1-3-14 16,-4-3-5-16,-1-2 4 0,1 2 4 0,-4 5 7 15,2-2 0-15,1 2 0 0,1-1-10 0,-2-2-1 16,-1 2-4-16,-3-1 5 0,0 3 7 0,0 3 3 0,0-2 3 15,2 2-5-15,0-1 1 0,-6 5-5 0,5-8-2 16,-5 8 3-16,0 0 2 0,0 0-1 16,0-6-8-16,0 6-8 0,0 0 0 0,0 0-2 15,0 0 3-15,0 0 5 0,0 0 6 0,6 18 4 16,-2-10-12-16,0 2 1 0,-4-3-7 16,2 0 3-16,-2 3 4 0,2 2 4 0,-2 1 5 0,4-1-2 0,7 2-9 15,-9-4-1-15,0-4 1 0,0 4 1 0,0-1 9 16,0 2-1-16,2-3 0 0,0 0-7 0,-2-3-2 15,-2-5-4-15,2 7 14 0,-2-7 6 0,0 0 5 16,-4 13 2-16,4-13 3 0,-8 7-5 0,2-4-5 16,-5-2-7-16,-1 4-2 0,0-4 2 0,3 3-14 15,-1 0-26-15,0-3-26 0,-3-1-41 0,3 0-34 16,-4 0-38-16,3 2-33 0,-1 2-216 0,4-3-457 16,1 0 203-16</inkml:trace>
  <inkml:trace contextRef="#ctx0" brushRef="#br0" timeOffset="208065.0355">26573 11012 25 0,'0'0'167'0,"0"0"-11"0,0 0 0 0,0 0-2 15,6 10-7-15,-4-4-6 0,1 1-11 0,-1 0-11 16,-2 0 1-16,4 4 1 0,-2 5-4 0,2 2-12 16,0 0-9-16,4-2-15 0,-4-6-5 0,1 6-2 15,1 0-9-15,-2-2-7 0,0 2-8 0,0-6-3 16,2-1-11-16,-4-2-2 0,1-1 1 0,-3 3 6 16,2-3 4-16,2 1 0 0,-2-1 3 0,-2-6 7 15,0 0 9-15,2 5 12 0,-2-5 17 0,0 0 16 16,0 0 8-16,2 7-20 0,-2-7-16 0,0 0-7 15,0 0-11-15,0 0 6 0,-12-16-7 0,12 16-6 16,-3-15-11-16,3 3-19 0,-2-1-8 0,-2-3-5 16,4 0-4-16,4 4-2 0,1-3 5 0,-1 4-1 15,2 1-18-15,-2-1-10 0,2 1 1 0,0 1-3 16,1 2 10-16,1 2-2 0,2 3 2 0,3 0-9 16,-3 1-3-16,0-1 1 0,-10 2 4 0,19 5 4 0,-7 0 13 15,5 3-5-15,-3 1-6 0,1-1-2 0,-5-1-5 16,0 0 1-16,3 4 10 0,-1 0 6 15,-1 4 0-15,3-3-8 0,-6-2 10 0,1-2-8 16,-3 1-11-16,-2 0 8 0,0-4 4 0,0 1 8 0,2-1-9 16,-1-1-1-16,-5-4 0 0,0 0 7 0,2 8 17 15,-2-8 17-15,0 0 0 0,0 0-12 0,0 0-6 16,0 0-5-16,0 0-1 0,0 0 1 16,0 0 3-16,0 0-9 0,-2-26-19 0,2 15-13 0,4 1-8 15,0-3-5-15,0-1 2 0,6 0 2 0,1 1-4 16,3 3-5-16,3-2-8 0,-5 2-5 0,-2 0 5 15,5 1 8-15,-7 4 8 0,7 4 1 0,-3-1-6 16,0-1 3-16,-1 1 2 0,1 1 3 0,-4 2 9 16,5 0 11-16,-1 5-7 0,-1 0 0 0,-1-2-3 15,-4 0-6-15,-2 1 15 0,4 4 5 0,1 2 5 16,1 1-4-16,-2-3-5 0,-1 0 0 0,-1-2 0 16,0 2 2-16,-2 0 6 0,2 1 4 0,7 3-4 15,-7-5-12-15,0-1-14 0,-2 0-9 0,0-1 3 16,-2 0 6-16,5-1-4 0,1 2 2 0,-2-4 3 15,2 0-1-15,-1-2 0 0,-7-1 9 0,12 3 9 16,-2-3 2-16,3 1-10 0,-3-3 3 0,0-3-8 16,1 2 0-16,-3-3 10 0,2 3 13 0,1-2-1 15,5 0-5-15,-3-5 3 0,-1 0-6 0,-2 1 6 16,-1-1 14-16,-3 2 10 0,4 1 5 0,3-4 0 16,-3 4 4-16,-2-2-7 0,-4-2 6 0,5 0 4 15,-5 2 14-15,0 4 8 0,-2-3-4 0,4 2-2 0,-4-1-4 16,-2-2 2-16,0 9 0 0,0-13 5 0,0 13 1 15,-2-8 3-15,2 8-9 0,0 0-10 0,-4-14-5 16,0 10-7-16,4 4 2 0,-13-4 6 16,13 4-6-16,-8 0-5 0,8 0-11 0,-14 0-1 0,3 1-1 15,3 2 4-15,-2 1 4 0,6 1 1 0,-1 0-5 16,1-1-8-16,4-4-8 0,-12 4 6 0,6 1 4 16,2 0 8-16,4-5-4 0,-2 8 0 0,2-8-11 15,-5 6-2-15,5-6-3 0,-8 2 8 0,8-2 8 16,0 0 2-16,0 0-2 0,0 0-2 0,0 0-5 15,0 0 0-15,0 0 5 0,-4 5 11 0,4-5 5 16,0 0 4-16,0 0-10 0,0 0 1 0,0 0-7 16,0 0-1-16,0 0 9 0,0 0 2 0,0 0-6 15,0 0 0-15,0 0-8 0,0 0-1 0,0 0-7 16,0 0 2-16,0 0 5 0,0 0 7 0,0 0 0 16,10 9-6-16,-10-9-9 0,0 0-3 0,0 0 2 15,0 0 8-15,2 10 6 0,3-6 4 0,-1 0-6 16,-4-4-7-16,10 6-4 0,-10-6-4 0,4 2 4 15,0 2 4-15,2 0 9 0,3 0 4 0,-3 1-7 16,0-2 4-16,0 0-13 0,1-1-3 0,-7-2 5 16,10 6 7-16,-2-2 6 0,5 1-5 0,-7-3-9 15,2 1-3-15,-2-1-4 0,0-1 4 0,1 3 6 16,-1 1 6-16,2 1-2 0,0 0-5 0,-1-3-8 16,-3 1 2-16,0 1-1 0,-4-5 3 0,4 11 12 0,0-1 1 15,-2-2-2-15,2-1-9 0,-4-1-5 16,0-6 5-16,-4 11 0 0,0-4 8 0,-2 3 6 15,0-2 4-15,-1 0-6 0,-3-2-7 0,-4-3-2 16,-5 4-1-16,-8-1 10 0,9-3 4 0,-1 3 2 0,0-2-2 16,1-3-9-16,-1-1 4 0,0-1 3 0,-1-2 8 15,5 2 0-15,5 0 9 0,2 0-6 0,2-3-6 16,-5-1-6-16,3-1-3 0,0 1-14 16,1 0-10-16,5 0-17 0,2 5-25 0,-2-12-42 0,2 12-41 15,2-19-45-15,3 8-24 0,-1-2-36 0,2 6-168 16,6-4-448-16,3 5 199 0</inkml:trace>
  <inkml:trace contextRef="#ctx0" brushRef="#br0" timeOffset="208678.0522">27776 11177 46 0,'0'0'210'0,"11"-2"-10"15,-5-2-15-15,-6 4-16 0,2-7-5 0,-2 7 1 16,4-4-12-16,-4 4-10 0,6-6-11 0,0 2-5 16,-6 4-14-16,2-12-1 0,-2 6-1 0,0 6 9 15,0 0-5-15,0-11-1 0,0 11-13 0,3-7-7 16,-3 7-9-16,-5-9-3 0,5 9 0 0,-8-5-5 16,8 5-8-16,0 0-12 0,-8-3-10 0,8 3-8 15,-10 0-10-15,10 0 5 0,-11 3 3 0,3 0-2 16,4 2-7-16,4-5-12 0,-11 8-5 0,7-5 0 15,-4 3-2-15,2 1-1 0,2 4 2 0,0-3-5 0,-1-1-6 16,5-1-14-16,0-6-4 0,-6 12-5 16,2-5 4-16,4 0 6 0,0-7-3 0,6 13 1 15,-2-8-4-15,1-2-1 0,-5-3 2 0,6 6 6 16,-2-2 10-16,2-2 5 0,0 1-2 0,-6-3 1 0,11 2-3 16,-11-2 0-16,0 0 2 0,6 3 9 0,-6-3-1 15,4 5 5-15,2-3-6 0,-6-2 11 0,4 4-14 16,-4-4 7-16,2 12 1 0,3-2 16 15,-1 1-1-15,2 3-12 0,2 0 8 0,-4 1-11 0,0 2-2 16,1 1 0-16,1 7 7 0,0 1 4 0,2-2-7 16,0-6-5-16,-3 1-3 0,1 8-2 0,-4-2 1 15,-2 1 7-15,2 0 3 0,2 1-2 0,-2-4-14 16,-4-8 3-16,-2 1 3 0,-4-2-1 0,-3 4 7 16,1-3 17-16,-2-1 5 0,-3-2-5 0,3-2-8 15,-7-4 1-15,-6 2 1 0,3-4 4 0,1 0 11 16,0-1 9-16,5-2 4 0,-1-1-14 0,-1-4 6 15,1-1-6-15,0 0-10 0,7 0 11 0,2 0-4 16,4-4 9-16,0 1-7 0,4-4-23 0,-5-8-9 16,8-5-16-16,3 0-8 0,8 1-10 0,3 1-16 15,5-2-15-15,9-11-21 0,3 2-16 0,-14 9-14 16,1 4-8-16,2 5-1 0,-3-1-11 0,-3 6-18 16,10-5-15-16,-7 1-16 0,5-2-15 0,-12 5-10 15,1 3-186-15,-6 3-424 0,5 1 189 0</inkml:trace>
  <inkml:trace contextRef="#ctx0" brushRef="#br0" timeOffset="221493.795">28378 6686 85 0,'0'0'224'0,"0"0"-19"0,0 0-15 16,0 0-6-16,0 0-11 0,0 0-2 0,0 0-7 16,0 0-6-16,0 0-17 0,0 0-6 0,0 0-6 15,0 0-6-15,0 0-4 0,0 0 8 0,0 0 0 16,0 0-3-16,0 0-14 0,0 0-13 0,-8-18 0 15,8 18-16-15,-5-11-4 0,3 7-2 0,2 4-1 16,0 0 2-16,2-16-9 0,3 5-15 0,-5 0-15 0,0-4 2 16,0 4-6-16,0-6-2 0,0 1 7 0,4 1 11 15,2-3-9-15,6-4-12 0,-6 4-9 16,7-11-4-16,-5-3-6 0,2 1 1 0,1-1 2 16,5 2 5-16,3-2 5 0,6-9-5 0,2-3-12 15,2-2 7-15,-1-1-17 0,-1 1 1 0,4 2 2 0,2 2 5 16,9-2 2-16,22-15 6 0,-19 20-11 15,3-3-3-15,22-13-7 0,-18 22-1 0,4-1 1 16,26-4 9-16,-24 18 4 0,29-6-7 0,-25 10 1 16,-2-1-3-16,4 1 4 0,27 3-12 0,-33 5 5 0,2 6 7 15,6-4 8-15,25 6 1 0,-33-3-6 16,0-2-7-16,-5 0 2 0,-15 3-5 0,-3 3-2 16,-4 0 29-16,0 4 5 0,2-3 2 0,-6 1-9 15,-4-3-10-15,-11-2-4 0,-2 2-6 0,-4 2-4 0,-6-2 8 16,13 1 4-16,-13-1 8 0,10 3 7 0,-6-3-7 15,-4 0 5-15,11 0-1 0,-11 0 4 16,0 0-4-16,0 0 8 0,0 0 9 0,0 0 4 16,0 0-6-16,6 3-10 0,-6-3-13 0,0 0 8 15,0 0-11-15,0 0-4 0,0 0 1 0,0 0 4 0,0 0-9 16,0 0-17-16,0 0-13 0,0 0-9 0,0 0-3 16,0 0-11-16,0 0-6 0,0 0-4 0,0 0-1 15,0 0-12-15,0 0-5 0,0 0 0 16,-25-12 6-16,17 10 1 0,2-1 14 0,6 3 7 0,-13-4 7 15,7 0 0-15,6 4 0 0,-8-9-1 0,-1 2 4 16,-1 2 5-16,0 0 12 0,2-1 10 0,-3 0 9 16,5 5 5-16,0-2 2 0,6 3 4 0,-13-11 7 15,7 7 6-15,0 0 8 0,6 4 8 16,-12-2 8-16,12 2-1 0,0 0-3 0,0 0-10 0,-5-6-6 16,5 6-8-16,-2-5-4 0,2 5-8 0,0 0 4 15,0 0 5-15,0 0 3 0,0 0 2 0,0 0-1 16,25 4-11-16,-12-3-3 0,-1 2-2 0,0-1 2 15,1 0 3-15,-1 3 8 0,5 0-1 0,-1 1 1 16,3-1-7-16,-7-2-1 0,3-2-7 0,-3 4-1 16,-2 0 0-16,1 1 5 0,-5 1 5 0,2 1 2 15,1-2-1-15,-3-1-5 0,-2-1-2 0,2 0-5 16,-4 3-1-16,-2-7 3 0,0 17 5 0,-4-8 9 16,0 3 2-16,0 0 0 0,-2 3-7 0,-7-2-2 15,5-4-1-15,-7 2-2 0,7-3 3 0,-6 4 5 16,5-3 5-16,-1 0 0 0,4-1 1 0,0 1-7 15,-1-2-6-15,-1-3-15 0,2-1-13 0,0 2-18 16,-2-2-18-16,1 3-36 0,5-1-49 0,2-5-33 16,-4 7-57-16,4-7-146 0,0 0-418 0,0 0 186 15</inkml:trace>
  <inkml:trace contextRef="#ctx0" brushRef="#br0" timeOffset="223070.7285">30947 5106 73 0,'0'0'189'0,"0"0"-3"0,0 0-4 0,0 0-13 15,0 0-20-15,0 0-6 0,0 0-15 0,0 0-8 16,0 0-20-16,0-8-7 0,0 8-2 0,0 0-8 16,0 0-5-16,0 0 0 0,0 0-11 0,0 0-1 15,0 0-19-15,0 0-5 0,0 0-10 0,0 0-8 16,0 0-2-16,0 0 0 0,0 0 1 0,0 0 16 15,0 0 9-15,0 0-3 0,-4 23 2 0,4-12-3 16,0-2-2-16,0 0-4 0,0-2-4 0,-2 4 2 16,-2-1 2-16,-4 5 2 0,3-1 5 0,3 3 1 15,2-1-2-15,0 3-2 0,-2-3-4 0,0 2-6 16,0-2-2-16,-4 0-6 0,2 8 4 0,-4-1 5 16,-1 2-1-16,3 1 0 0,0 1 2 0,2-3 3 15,0 5-3-15,0-3-5 0,-3 3-1 0,-1-5-4 16,-2 0-3-16,1 1-3 0,-3 3 8 0,2 1 3 15,1 3 8-15,1-2 5 0,2 2-16 0,2 2 8 16,-2-2-12-16,-3 0 9 0,3-2-12 0,-2 2-4 16,0 0-1-16,1 0 4 0,-1 0 13 0,4 1 9 15,4 1-6-15,0 2-8 0,-4-6-10 0,2-2-7 16,4 2 3-16,-4-1 14 0,2-2-22 0,-2 0 7 16,6 4 7-16,0-3 12 0,4 3 4 0,3-2-1 15,1 1-6-15,3-2-19 0,-1 0 6 0,0-4 1 16,3 1-7-16,0-2-8 0,3-2 10 15,3 4 6-15,0-3 0 0,4 0 3 16,6-1 4-16,0-4-17 0,14 0-10 0,-10-8 3 0,-1 0-2 0,15 1-10 16,-11-2-2-16,9 1 3 0,7-1 7 0,-2 0 7 15,-3 3-17-15,-15-8-9 0,-1-2-8 0,-6-1-10 16,0 1 2-16,-9 2 7 0,-1-2 5 0,-1 3 9 16,1-3 5-16,0 0-5 0,-7 0-5 0,-2-2 4 15,-1 0-4-15,-9 1 6 0,10 0 11 0,-10 0 0 16,10 2 23-16,-10-2-1 0,11 0-1 0,-11 0-9 15,0 0 12-15,8-3-12 0,-8 3 6 0,0 0 7 16,0 0 0-16,0 0 4 0,0 0-6 0,0 0-12 16,0 0 1-16,8 0-6 0,-8 0-6 15,0 0 12-15,0 0-3 0,0 0-4 0,0 0-9 0,0 0-13 16,0 0-1-16,0 0-9 0,0 0 3 0,0 0-3 16,0 0 9-16,0 0-2 0,0 0 6 0,0 0-3 15,0 0-6-15,0 0 4 0,0 0 0 0,0 0 4 16,0 0 4-16,0 0 11 0,0 0 3 0,0 0 5 0,6 5-16 15,-6-5 0-15,0 0-4 0,0 0 0 16,0 0 4-16,0 0 12 0,0 0 2 0,0 0 2 16,0 0-3-16,0 0-9 0,0 0 3 0,0 0-1 15,0 0-2-15,0 0 8 0,0 0 5 0,0 0 5 16,0 0-1-16,11 1-4 0,-11-1-4 0,0 0-3 16,12-5-1-16,-12 5 2 0,8 0 4 0,-8 0 0 15,15 0 9-15,-7 0-3 0,2-1 5 0,1 0-10 16,-1-2-8-16,0-2 6 0,-3 2-1 0,1 0 9 15,4-1-3-15,-1 1 8 0,5-2-7 0,-5 0-10 0,-1-3-2 16,2-4 3-16,-6 3-1 0,5-1 6 16,-3 0 2-16,-4 0 9 0,11-3-1 0,-11-1-14 15,4 2 2-15,-2-6-1 0,-2 1-1 0,1 1 1 16,-5 2 7-16,0-3 2 0,2 6 6 0,0-4-7 0,0 4-5 16,0-6 0-16,-4 1-1 0,-2-3 0 15,2 4 5-15,-5 5 10 0,3-2 5 0,2 1 11 0,0 0-1 16,0 2-17-16,-4 0 1 0,2-2 1 15,-7 1-1-15,3-2 4 0,-2 5 7 0,1-1-5 16,3 3 3-16,-4-2-1 0,2 3-17 0,-13-5 1 0,4-2 0 16,-5-2-5-16,-7 8 4 0,2-4 0 0,-2 0 9 15,-2 4-10-15,4 0-6 0,-8-4-15 16,6-1 12-16,-8 1-9 0,2 7-2 0,2-1 8 16,2 2 13-16,-2 2-1 0,14-2-2 0,0-2-6 15,-1 1-2-15,-1 0 8 0,0-1-9 0,1 1 2 0,1 5 4 16,0 1 3-16,1-1 3 0,5 1 8 0,-1-2-6 15,6 1 1-15,1 2-2 0,7-5-6 16,-18 7-3-16,10-4 2 0,8-3-6 0,-23 3 11 16,15-2-7-16,-5 2 5 0,5 1 2 0,-2 0 8 15,10-4-4-15,-13 3-8 0,3 1-4 0,10-4-2 0,-23 2-2 16,9-2 6-16,1-2 2 0,-1 3 2 0,1 2 8 16,3-3-1-16,10 0 1 0,-14 5 9 0,14-5-20 15,-13 5-2-15,13-5-4 0,-14 0-1 16,14 0 2-16,-17-3 9 0,17 3-2 0,-12 5 5 15,12-5 2-15,-9 7-6 0,9-7-3 0,-8 8-8 16,8-8 2-16,-10 4-4 0,10-4-2 0,-13 5 5 0,13-5 3 16,-10 7-2-16,6-3 23 0,4-4 1 0,-4 12-14 15,4-12-9-15,-4 11-3 0,4-11 1 16,-11 6 3-16,11-6-8 0,-14 3 10 0,8 1-9 16,2 0-2-16,4-4-12 0,-7 9-16 0,7-9-19 15,-6 7-29-15,6-7-33 0,-8 3-36 0,8-3-43 0,0 0-19 16,-19-1-232-16,19 1-489 0,0 0 218 0</inkml:trace>
  <inkml:trace contextRef="#ctx0" brushRef="#br0" timeOffset="224105.3008">31123 5141 30 0,'-2'-7'96'15,"2"7"12"-15,0 0 12 0,0 0-4 0,0 0-6 16,0 0 2-16,0 0 2 0,0 0-7 0,0-8-1 16,0 8 2-16,-4-6 3 0,4 6 2 0,0 0-5 15,0 0-5-15,0 0-8 0,0 0-3 0,0 0-9 16,0 0-5-16,0-10 5 0,0 10-18 0,0 0-8 16,0 0-5-16,0 0 2 0,-9-2-4 0,9 2-10 15,0 0-9-15,0 0-11 0,0 0-3 0,0 0-13 16,0 0-8-16,0 0-1 0,0 0 1 0,0 0 7 15,0 0 4-15,0 0-5 0,0 0-5 0,11 18-4 16,-9-12-7-16,-2-6 1 0,4 7 5 0,-4-7 5 16,6 8 1-16,-4-1 7 0,4 0 6 0,-1-1-10 15,1 1 3-15,2 0-6 0,2 1 2 0,3-2-5 16,-3-1 1-16,3-2-3 0,3 5 10 0,1-1-5 16,-1 1 8-16,3 0 5 0,10 3 0 0,4 0-10 15,-2 0-1-15,-2-4-5 0,4-1-1 0,2 1 3 16,-6 1 3-16,6 2 6 0,4-1 4 0,11 1-8 15,-11-3-3-15,13-3-2 0,-17-1-5 0,-4-1 4 16,2 0 4-16,0 2 1 0,0-1 16 16,-6-1-12-16,4-1-2 0,-4-1-5 0,4-1 10 15,-10-4-14-15,-5 4 9 0,3-3 8 0,-5 1 18 0,-1-2 4 16,3 1 2-16,-3 2 2 0,9-2-4 0,-11-2-6 16,1-5 1-16,-2 3 11 0,-1-1 1 0,-3 0 8 15,0 2 0-15,0-2 0 0,5 0 2 0,-5 0-18 16,-4-6-3-16,2-2 8 0,-4 2-9 0,0 3-1 15,-4 2 6-15,0-3-2 0,2 4-1 0,0-1-9 16,-3-2-9-16,3-4-2 0,-10 1-4 0,0-8-2 16,-3 8 1-16,5 1 9 0,-5 1-3 0,1 0-5 15,1 2-10-15,-3-1-4 0,-5-5-6 0,-4 3 0 16,-1-2 0-16,-1 3 6 0,-2 2 4 0,4 2-1 16,-2 1-3-16,0-1 0 0,-4 4-8 0,-4-1-5 15,2-2 0-15,-4 0 0 0,-13-2 9 0,11 7 1 16,8 2 6-16,-2 5 1 0,-2-2 0 0,0 0-6 15,-1-2 1-15,-1 0-6 0,2 0 6 0,-2-2 4 16,2 4 2-16,4 2 5 0,0-2-8 0,4 2 9 16,8-1 0-16,5 1-7 0,-1 0-2 0,3 0-1 15,-7-1-1-15,3 2-1 0,-1-1 9 0,3 1-1 16,-3 2 2-16,7 1 8 0,0 0 1 0,3 1-2 16,1 1-2-16,0 1-8 0,2-1 0 0,-2-2-4 15,1 0 1-15,-1 2 2 0,0-1 1 0,2 2 0 16,0-1-1-16,2 1-11 0,0 0-22 0,2-1-23 15,2 0-20-15,-2 0-34 0,0-5-43 0,0-5-30 16,2 10-40-16,-2-10-121 0,0 0-375 0,8 5 166 16</inkml:trace>
  <inkml:trace contextRef="#ctx0" brushRef="#br0" timeOffset="224774.3177">32312 5153 42 0,'0'0'73'15,"0"0"-11"-15,0 0 3 0,0 0-6 0,0 0 7 16,0 0 1-16,0 0-6 0,0 0-5 0,0 0-23 0,0 0 6 16,0 0-18-16,0 0 6 0,0 0-14 0,0 0 3 15,0 0 11-15,0 0 8 0,22 9 14 0,-22-9 1 16,0 0-8-16,0 0 6 0,6 1 3 16,-6-1-13-16,0 0-3 0,0 0-6 0,0 0 35 15,0 0 7-15,0 0 19 0,-10 22-12 0,6-12-2 16,2 5 1-16,-2-2-6 0,-4 0-2 0,-1 5-6 15,1-1-6-15,-2 6 0 0,-5 2 6 0,3 4-4 16,-5-2 10-16,5 3 0 0,-3 16-10 0,9 2-6 16,-2-13 2-16,-5 10-10 0,-1 4-1 0,-5-3-6 15,3-4 7-15,-5 10-4 0,3 0 12 0,-13 22 4 16,8-26 6-16,8 4-1 0,-1 4-3 0,-3-6-2 0,1-5-3 16,-3-1-6-16,0 5 6 0,1-4-4 0,3 0-3 15,1-2 1-15,-1 1 8 0,7-13-6 0,1 1 6 16,7-3-11-16,-6 1-6 0,0-5-2 15,6-6 5-15,-2-4-16 0,-5 0-6 0,5 1-1 16,2-4 6-16,-2-1 6 0,4-1-4 0,2 2 2 16,-2-6-7-16,0-6-20 0,-2 8-7 0,2-8-15 0,0 0-19 15,0 0-31-15,0 0-48 0,0 0-65 0,0 0-85 16,0 0-231-16,0 0-540 0,14-38 238 16</inkml:trace>
  <inkml:trace contextRef="#ctx0" brushRef="#br0" timeOffset="225328.3295">31276 5441 41 0,'0'0'167'16,"0"0"-12"-16,0 0-10 0,0 0-15 0,0 0-18 15,4-5-9-15,-4 5-4 0,0 0-4 0,0 0-10 16,0 0 5-16,0 0-10 0,0 0-3 0,0 0-5 16,8 18-8-16,-4-11 5 0,1 2 1 0,-1 3 6 15,2 3 3-15,2 2-7 0,5 6-3 0,5-2-6 16,-3 3 6-16,3-7-15 0,1 6 1 0,-1-4 0 15,7 0-7-15,2-1 3 0,4 2-6 0,0-4-5 16,2-1 1-16,0-5-7 0,-2-2 1 0,2 0 1 16,5 1 5-16,-1-1-3 0,10 2-1 0,-7-4-11 15,-7-5-4-15,-2-3-9 0,-11-1 2 0,1 0 7 16,0-1 1-16,-5 1 7 0,3-4-13 0,-1 1-5 16,-1 1-10-16,-5-1-11 0,-3-3-7 0,-3-1-11 15,0 1-8-15,0 0-11 0,-6-1-29 0,4-1-24 16,-4 7-30-16,0-6-30 0,-2 0-27 0,-4-1-164 15,-8 0-377-15,-1 0 168 0</inkml:trace>
  <inkml:trace contextRef="#ctx0" brushRef="#br0" timeOffset="225798.3412">30891 5662 56 0,'0'0'139'15,"9"2"1"-15,-9-2-2 0,8 7 0 0,-2-1-18 16,4 2-10-16,3 2-9 0,-7 1-4 0,2-4-10 16,-1 0-4-16,-1 2 5 0,4 5 5 0,-2-1 5 15,1 3-4-15,1 1-8 0,9 5 0 0,-5 1-8 16,5-2-2-16,-9-7-15 0,2 3 5 0,5 3 1 16,-1-1 0-16,-1 3 2 0,6-2-1 0,1-2-1 15,3-1-2-15,4-2-9 0,-2-5-1 0,2-4-2 0,0 1 0 16,4-2 0-16,0 0 2 0,19 1-1 15,-1-4-4-15,-11-1-11 0,-3-6-5 0,-2 1-10 16,-2-3 0-16,0 2-1 0,0 0 4 0,-2-1-7 16,-2-1-5-16,-2-2-12 0,-10 1-8 0,-1-3-6 0,-1 0-3 15,-1 1-9-15,-8 0 2 0,2 4 0 0,-1 1-13 16,1 2-13-16,0-5-21 0,-6-2-26 16,2 1-40-16,-4-1-25 0,-2 1-42 0,2 9-173 15,-4-12-406-15,-4 8 180 0</inkml:trace>
  <inkml:trace contextRef="#ctx0" brushRef="#br0" timeOffset="226311.3618">30873 5928 112 0,'0'0'124'0,"0"0"8"0,0 0 1 0,0 0-1 15,-4 11 0-15,4-11-10 0,4 11-1 0,-2-5-12 16,0 2-1-16,-2-8-4 0,0 11-1 16,0-2 4-16,-2 1-1 0,2 7 6 0,-2 0-3 15,4 1-1-15,0-1-7 0,-2 1-7 0,4 1-13 16,-4 0-3-16,0 5-3 0,2 1-3 0,2 2 2 0,2-4 5 16,5 2-4-16,-1-1 0 0,5 1-7 0,-1-2-12 15,1-7-3-15,5 0-1 0,3 1-4 0,2 0-1 16,-2-3 10-16,3-1-2 0,3-1-10 15,6-4 10-15,-1-1-4 0,7-4 0 0,-4-2-16 16,0-4-2-16,-4-2-8 0,0 3 2 0,3-3 4 0,-5 3 11 16,2-2-12-16,-15 1-12 0,3-3-1 0,-5 0-3 15,-3-4 3-15,-1 5-10 0,-3-1 12 0,-1-1-6 16,6 2-15-16,-8 3-13 0,1-3-19 16,-1 1-6-16,-2-3-20 0,-4 0-17 0,0 7-22 0,4-8-38 15,-4 8-50-15,10-7-74 0,-7 4-211 0,-3 3-512 16,0 0 227-16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iS</a:t>
            </a:r>
            <a:r>
              <a:rPr lang="en-US" dirty="0" smtClean="0"/>
              <a:t> MQTT? Design Principles, its</a:t>
            </a:r>
            <a:r>
              <a:rPr lang="en-US" baseline="0" dirty="0" smtClean="0"/>
              <a:t> Model – the Publish-Subscribe data Model, Operations and its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10414760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MQTT Implementation with Python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using</a:t>
            </a: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 PAHO-MQTT Library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-1064160" y="1253880"/>
              <a:ext cx="12706920" cy="3635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70280" y="1248480"/>
                <a:ext cx="12717720" cy="36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48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56</cp:revision>
  <dcterms:created xsi:type="dcterms:W3CDTF">2020-12-28T16:41:43Z</dcterms:created>
  <dcterms:modified xsi:type="dcterms:W3CDTF">2021-01-20T18:03:59Z</dcterms:modified>
</cp:coreProperties>
</file>