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150" d="100"/>
          <a:sy n="150" d="100"/>
        </p:scale>
        <p:origin x="1794" y="-570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790EC-F85E-4BC9-9E2D-31011507022E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4E508-CF10-4439-9580-29653DAE6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1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E508-CF10-4439-9580-29653DAE6E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3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9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0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2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9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4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4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3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6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4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1D35A908-7624-B2F0-1490-E227946C1FDC}"/>
              </a:ext>
            </a:extLst>
          </p:cNvPr>
          <p:cNvCxnSpPr>
            <a:cxnSpLocks/>
          </p:cNvCxnSpPr>
          <p:nvPr/>
        </p:nvCxnSpPr>
        <p:spPr>
          <a:xfrm flipV="1">
            <a:off x="3395441" y="1692744"/>
            <a:ext cx="0" cy="3071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85060453-78CE-3080-961D-F32D21D305EA}"/>
              </a:ext>
            </a:extLst>
          </p:cNvPr>
          <p:cNvCxnSpPr>
            <a:cxnSpLocks/>
          </p:cNvCxnSpPr>
          <p:nvPr/>
        </p:nvCxnSpPr>
        <p:spPr>
          <a:xfrm flipV="1">
            <a:off x="3642530" y="1799650"/>
            <a:ext cx="0" cy="30978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AC76247F-EE17-0547-C1FC-CA8BA3FFB2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78" b="65417" l="36719" r="61719">
                        <a14:foregroundMark x1="41875" y1="15278" x2="41875" y2="15278"/>
                        <a14:foregroundMark x1="41094" y1="13056" x2="41016" y2="21528"/>
                        <a14:foregroundMark x1="41016" y1="21528" x2="41016" y2="21528"/>
                        <a14:foregroundMark x1="39609" y1="14722" x2="37656" y2="52083"/>
                        <a14:foregroundMark x1="37656" y1="52083" x2="41250" y2="63750"/>
                        <a14:foregroundMark x1="41250" y1="63750" x2="53125" y2="64444"/>
                        <a14:foregroundMark x1="53125" y1="64444" x2="58750" y2="63611"/>
                        <a14:foregroundMark x1="58750" y1="63611" x2="61719" y2="46528"/>
                        <a14:foregroundMark x1="61719" y1="46528" x2="58594" y2="14167"/>
                        <a14:foregroundMark x1="58594" y1="14167" x2="39375" y2="15139"/>
                        <a14:foregroundMark x1="39375" y1="15139" x2="38906" y2="15972"/>
                        <a14:foregroundMark x1="44141" y1="9167" x2="52812" y2="11667"/>
                        <a14:foregroundMark x1="52812" y1="11667" x2="48359" y2="9306"/>
                        <a14:foregroundMark x1="38516" y1="18056" x2="39219" y2="20972"/>
                        <a14:foregroundMark x1="38125" y1="24167" x2="37031" y2="24306"/>
                        <a14:foregroundMark x1="37422" y1="30278" x2="37109" y2="34722"/>
                        <a14:foregroundMark x1="37031" y1="36528" x2="37969" y2="43611"/>
                        <a14:foregroundMark x1="37109" y1="45417" x2="36719" y2="58472"/>
                        <a14:foregroundMark x1="36719" y1="58472" x2="37422" y2="62083"/>
                        <a14:foregroundMark x1="61484" y1="17222" x2="61016" y2="63472"/>
                        <a14:foregroundMark x1="61016" y1="63472" x2="60078" y2="65417"/>
                        <a14:foregroundMark x1="51406" y1="62500" x2="47188" y2="60694"/>
                        <a14:foregroundMark x1="46797" y1="51806" x2="50859" y2="33194"/>
                        <a14:foregroundMark x1="40078" y1="29444" x2="55859" y2="46528"/>
                        <a14:foregroundMark x1="55000" y1="30833" x2="51172" y2="53194"/>
                        <a14:foregroundMark x1="47344" y1="35972" x2="43828" y2="42222"/>
                        <a14:foregroundMark x1="43828" y1="42222" x2="42188" y2="53194"/>
                        <a14:foregroundMark x1="42188" y1="53194" x2="42891" y2="54028"/>
                        <a14:foregroundMark x1="43516" y1="9583" x2="49219" y2="7778"/>
                        <a14:foregroundMark x1="49219" y1="7778" x2="54141" y2="9583"/>
                        <a14:foregroundMark x1="54141" y1="9583" x2="54141" y2="12361"/>
                        <a14:foregroundMark x1="54531" y1="8194" x2="54375" y2="10556"/>
                        <a14:foregroundMark x1="43594" y1="8194" x2="43203" y2="9306"/>
                        <a14:foregroundMark x1="56875" y1="32222" x2="56875" y2="50417"/>
                        <a14:foregroundMark x1="56953" y1="54028" x2="44922" y2="56250"/>
                        <a14:foregroundMark x1="44922" y1="56250" x2="40781" y2="50694"/>
                        <a14:foregroundMark x1="40781" y1="50694" x2="40781" y2="39028"/>
                        <a14:foregroundMark x1="40781" y1="39028" x2="44063" y2="33056"/>
                        <a14:foregroundMark x1="44063" y1="33056" x2="55781" y2="30278"/>
                        <a14:foregroundMark x1="55781" y1="30278" x2="57266" y2="38056"/>
                        <a14:foregroundMark x1="51406" y1="28333" x2="44766" y2="31250"/>
                        <a14:foregroundMark x1="44766" y1="31250" x2="45781" y2="32083"/>
                        <a14:foregroundMark x1="56953" y1="35972" x2="55156" y2="36667"/>
                        <a14:foregroundMark x1="43672" y1="40694" x2="41641" y2="44306"/>
                        <a14:foregroundMark x1="41953" y1="39167" x2="40938" y2="48611"/>
                        <a14:foregroundMark x1="46250" y1="40556" x2="45313" y2="50417"/>
                        <a14:foregroundMark x1="45313" y1="50417" x2="45313" y2="50417"/>
                        <a14:foregroundMark x1="55859" y1="37778" x2="54844" y2="49722"/>
                        <a14:foregroundMark x1="51094" y1="48194" x2="49766" y2="54722"/>
                        <a14:foregroundMark x1="52422" y1="19583" x2="52344" y2="28333"/>
                        <a14:foregroundMark x1="45703" y1="20139" x2="45703" y2="27917"/>
                        <a14:foregroundMark x1="45703" y1="27917" x2="45703" y2="27917"/>
                        <a14:backgroundMark x1="25078" y1="9306" x2="25078" y2="93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703" t="6968" r="37604" b="32854"/>
          <a:stretch/>
        </p:blipFill>
        <p:spPr bwMode="auto">
          <a:xfrm rot="10800000">
            <a:off x="7466718" y="4891345"/>
            <a:ext cx="1083526" cy="137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W PRODUCT – Assembled DC Motor + Stepper FeatherWing Add-on « Adafruit  Industries – Makers, hackers, artists, designers and engineers!">
            <a:extLst>
              <a:ext uri="{FF2B5EF4-FFF2-40B4-BE49-F238E27FC236}">
                <a16:creationId xmlns:a16="http://schemas.microsoft.com/office/drawing/2014/main" id="{5BB1FE55-CE94-5A81-3DB0-2FA1BFD509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8550" b="65344" l="17274" r="83784">
                        <a14:foregroundMark x1="18449" y1="30534" x2="17979" y2="61832"/>
                        <a14:foregroundMark x1="17979" y1="61832" x2="25617" y2="65954"/>
                        <a14:foregroundMark x1="25617" y1="65954" x2="47709" y2="66412"/>
                        <a14:foregroundMark x1="47709" y1="66412" x2="58167" y2="66107"/>
                        <a14:foregroundMark x1="58167" y1="66107" x2="73561" y2="66565"/>
                        <a14:foregroundMark x1="73561" y1="66565" x2="79906" y2="65954"/>
                        <a14:foregroundMark x1="79906" y1="65954" x2="82374" y2="58931"/>
                        <a14:foregroundMark x1="82374" y1="58931" x2="80964" y2="37557"/>
                        <a14:foregroundMark x1="80964" y1="37557" x2="74031" y2="30840"/>
                        <a14:foregroundMark x1="74031" y1="30840" x2="18331" y2="30534"/>
                        <a14:foregroundMark x1="41363" y1="35878" x2="33490" y2="55115"/>
                        <a14:foregroundMark x1="36663" y1="40763" x2="57697" y2="50992"/>
                        <a14:foregroundMark x1="57697" y1="50992" x2="60282" y2="51603"/>
                        <a14:foregroundMark x1="72150" y1="44580" x2="55229" y2="56336"/>
                        <a14:foregroundMark x1="55229" y1="56336" x2="42538" y2="58931"/>
                        <a14:foregroundMark x1="40658" y1="62443" x2="62280" y2="63206"/>
                        <a14:foregroundMark x1="62280" y1="63206" x2="67215" y2="63206"/>
                        <a14:foregroundMark x1="79553" y1="37863" x2="80376" y2="46412"/>
                        <a14:foregroundMark x1="80376" y1="46412" x2="78613" y2="58626"/>
                        <a14:foregroundMark x1="78613" y1="58626" x2="77438" y2="59847"/>
                        <a14:foregroundMark x1="78848" y1="31145" x2="82609" y2="40000"/>
                        <a14:foregroundMark x1="82609" y1="40000" x2="82491" y2="42901"/>
                        <a14:foregroundMark x1="82844" y1="65344" x2="68038" y2="64733"/>
                        <a14:foregroundMark x1="17274" y1="30382" x2="18331" y2="29466"/>
                        <a14:foregroundMark x1="21857" y1="29313" x2="24912" y2="29466"/>
                        <a14:foregroundMark x1="38308" y1="29618" x2="52996" y2="29466"/>
                        <a14:foregroundMark x1="52996" y1="29466" x2="61927" y2="29618"/>
                        <a14:foregroundMark x1="61927" y1="29618" x2="72033" y2="29466"/>
                        <a14:foregroundMark x1="72033" y1="29466" x2="79318" y2="29466"/>
                        <a14:foregroundMark x1="79318" y1="29466" x2="83079" y2="36336"/>
                        <a14:foregroundMark x1="82961" y1="30229" x2="79553" y2="30076"/>
                        <a14:foregroundMark x1="60870" y1="33282" x2="54877" y2="36031"/>
                        <a14:foregroundMark x1="43243" y1="34962" x2="28437" y2="37099"/>
                        <a14:foregroundMark x1="28437" y1="37099" x2="27850" y2="37405"/>
                        <a14:foregroundMark x1="83431" y1="29924" x2="80024" y2="29160"/>
                        <a14:foregroundMark x1="21152" y1="29160" x2="18449" y2="29313"/>
                        <a14:foregroundMark x1="25852" y1="29008" x2="23032" y2="29160"/>
                        <a14:foregroundMark x1="29965" y1="28702" x2="28672" y2="28702"/>
                        <a14:foregroundMark x1="83666" y1="29466" x2="81081" y2="29008"/>
                        <a14:foregroundMark x1="37368" y1="28855" x2="45358" y2="29466"/>
                        <a14:foregroundMark x1="45358" y1="29466" x2="52174" y2="29313"/>
                        <a14:foregroundMark x1="52174" y1="29313" x2="52291" y2="29313"/>
                        <a14:foregroundMark x1="60282" y1="28702" x2="58402" y2="29008"/>
                        <a14:foregroundMark x1="56052" y1="28702" x2="53937" y2="28702"/>
                        <a14:foregroundMark x1="52526" y1="28855" x2="41951" y2="28855"/>
                        <a14:foregroundMark x1="26204" y1="28702" x2="34195" y2="29313"/>
                        <a14:foregroundMark x1="34195" y1="29313" x2="37250" y2="28855"/>
                        <a14:foregroundMark x1="35723" y1="28702" x2="34548" y2="28855"/>
                        <a14:foregroundMark x1="83784" y1="29618" x2="69330" y2="29008"/>
                        <a14:foregroundMark x1="70388" y1="29008" x2="67568" y2="28855"/>
                        <a14:foregroundMark x1="73796" y1="28702" x2="74736" y2="28702"/>
                        <a14:foregroundMark x1="83431" y1="28855" x2="82609" y2="28855"/>
                        <a14:foregroundMark x1="67333" y1="28855" x2="61810" y2="29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99" t="28340" r="15964" b="32433"/>
          <a:stretch/>
        </p:blipFill>
        <p:spPr bwMode="auto">
          <a:xfrm rot="5400000">
            <a:off x="6743174" y="2798867"/>
            <a:ext cx="2631749" cy="117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6543C8-58A0-8B54-ED86-D21FDC6ED67B}"/>
              </a:ext>
            </a:extLst>
          </p:cNvPr>
          <p:cNvCxnSpPr>
            <a:cxnSpLocks/>
          </p:cNvCxnSpPr>
          <p:nvPr/>
        </p:nvCxnSpPr>
        <p:spPr>
          <a:xfrm>
            <a:off x="8511429" y="5373791"/>
            <a:ext cx="352258" cy="0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441428-67A0-D8F4-A7F9-817FFADFE8AA}"/>
              </a:ext>
            </a:extLst>
          </p:cNvPr>
          <p:cNvCxnSpPr>
            <a:cxnSpLocks/>
          </p:cNvCxnSpPr>
          <p:nvPr/>
        </p:nvCxnSpPr>
        <p:spPr>
          <a:xfrm>
            <a:off x="8597437" y="4381146"/>
            <a:ext cx="266252" cy="0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FE21F0-494F-8F3E-8878-6DCAA775F495}"/>
              </a:ext>
            </a:extLst>
          </p:cNvPr>
          <p:cNvCxnSpPr>
            <a:cxnSpLocks/>
          </p:cNvCxnSpPr>
          <p:nvPr/>
        </p:nvCxnSpPr>
        <p:spPr>
          <a:xfrm>
            <a:off x="8863687" y="4381148"/>
            <a:ext cx="0" cy="992645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FA3E9C-30C9-2A54-AA0D-52B71A3BCE53}"/>
              </a:ext>
            </a:extLst>
          </p:cNvPr>
          <p:cNvCxnSpPr>
            <a:cxnSpLocks/>
          </p:cNvCxnSpPr>
          <p:nvPr/>
        </p:nvCxnSpPr>
        <p:spPr>
          <a:xfrm>
            <a:off x="8515721" y="5208391"/>
            <a:ext cx="429566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2A192C-3799-A8D8-8386-1D5A2C6B8271}"/>
              </a:ext>
            </a:extLst>
          </p:cNvPr>
          <p:cNvCxnSpPr>
            <a:cxnSpLocks/>
          </p:cNvCxnSpPr>
          <p:nvPr/>
        </p:nvCxnSpPr>
        <p:spPr>
          <a:xfrm>
            <a:off x="8597438" y="4264156"/>
            <a:ext cx="34784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4BC341-B3A6-8681-12B7-895EF43696DF}"/>
              </a:ext>
            </a:extLst>
          </p:cNvPr>
          <p:cNvCxnSpPr>
            <a:cxnSpLocks/>
          </p:cNvCxnSpPr>
          <p:nvPr/>
        </p:nvCxnSpPr>
        <p:spPr>
          <a:xfrm>
            <a:off x="8945284" y="4264158"/>
            <a:ext cx="0" cy="944236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2C532B-A25C-39FD-D720-C50076F1DDB2}"/>
              </a:ext>
            </a:extLst>
          </p:cNvPr>
          <p:cNvCxnSpPr>
            <a:cxnSpLocks/>
          </p:cNvCxnSpPr>
          <p:nvPr/>
        </p:nvCxnSpPr>
        <p:spPr>
          <a:xfrm flipH="1">
            <a:off x="7036231" y="5825144"/>
            <a:ext cx="508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B81BE9-C73E-9818-CB9D-914889E1E64F}"/>
              </a:ext>
            </a:extLst>
          </p:cNvPr>
          <p:cNvCxnSpPr>
            <a:cxnSpLocks/>
          </p:cNvCxnSpPr>
          <p:nvPr/>
        </p:nvCxnSpPr>
        <p:spPr>
          <a:xfrm>
            <a:off x="7036231" y="2795740"/>
            <a:ext cx="0" cy="374618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1CFF64F-78B7-9FD9-EA1B-ACACF72421E5}"/>
              </a:ext>
            </a:extLst>
          </p:cNvPr>
          <p:cNvCxnSpPr>
            <a:cxnSpLocks/>
          </p:cNvCxnSpPr>
          <p:nvPr/>
        </p:nvCxnSpPr>
        <p:spPr>
          <a:xfrm flipH="1">
            <a:off x="7036231" y="2795738"/>
            <a:ext cx="508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F0C466D-1927-E26D-8110-4B13389B31A6}"/>
              </a:ext>
            </a:extLst>
          </p:cNvPr>
          <p:cNvCxnSpPr>
            <a:cxnSpLocks/>
          </p:cNvCxnSpPr>
          <p:nvPr/>
        </p:nvCxnSpPr>
        <p:spPr>
          <a:xfrm flipH="1">
            <a:off x="7253065" y="5975009"/>
            <a:ext cx="29146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FB5B39F-FFAF-EBF1-9FB8-D8F3C89B8145}"/>
              </a:ext>
            </a:extLst>
          </p:cNvPr>
          <p:cNvCxnSpPr>
            <a:cxnSpLocks/>
          </p:cNvCxnSpPr>
          <p:nvPr/>
        </p:nvCxnSpPr>
        <p:spPr>
          <a:xfrm>
            <a:off x="7244689" y="2549659"/>
            <a:ext cx="0" cy="384821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43D7460-9362-6F7A-89D7-46CE7314F79E}"/>
              </a:ext>
            </a:extLst>
          </p:cNvPr>
          <p:cNvCxnSpPr>
            <a:cxnSpLocks/>
          </p:cNvCxnSpPr>
          <p:nvPr/>
        </p:nvCxnSpPr>
        <p:spPr>
          <a:xfrm flipH="1">
            <a:off x="7261925" y="2549656"/>
            <a:ext cx="28260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0" name="Picture 8" descr="12V 12Ah Replacement Battery compatible with Interstate SLA3060, SLA1105">
            <a:extLst>
              <a:ext uri="{FF2B5EF4-FFF2-40B4-BE49-F238E27FC236}">
                <a16:creationId xmlns:a16="http://schemas.microsoft.com/office/drawing/2014/main" id="{697D20D9-EC96-CDB8-17D3-D0E100447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5800" b="86733" l="9867" r="92200">
                        <a14:foregroundMark x1="57800" y1="22933" x2="41333" y2="22933"/>
                        <a14:foregroundMark x1="31133" y1="22667" x2="16267" y2="29400"/>
                        <a14:foregroundMark x1="16267" y1="29400" x2="14000" y2="49533"/>
                        <a14:foregroundMark x1="14000" y1="49533" x2="15000" y2="57867"/>
                        <a14:foregroundMark x1="84533" y1="34533" x2="85467" y2="53733"/>
                        <a14:foregroundMark x1="85467" y1="53733" x2="83933" y2="58267"/>
                        <a14:foregroundMark x1="69333" y1="83067" x2="54067" y2="79600"/>
                        <a14:foregroundMark x1="10333" y1="69933" x2="12133" y2="29400"/>
                        <a14:foregroundMark x1="12133" y1="29400" x2="22800" y2="21467"/>
                        <a14:foregroundMark x1="22800" y1="21467" x2="30333" y2="19067"/>
                        <a14:foregroundMark x1="30333" y1="19067" x2="40200" y2="18600"/>
                        <a14:foregroundMark x1="40200" y1="18600" x2="47800" y2="20467"/>
                        <a14:foregroundMark x1="60333" y1="24133" x2="43267" y2="28800"/>
                        <a14:foregroundMark x1="43267" y1="28800" x2="40533" y2="28067"/>
                        <a14:foregroundMark x1="50733" y1="17667" x2="35133" y2="15800"/>
                        <a14:foregroundMark x1="89867" y1="24933" x2="91267" y2="37200"/>
                        <a14:foregroundMark x1="91267" y1="37200" x2="88933" y2="57533"/>
                        <a14:foregroundMark x1="88933" y1="57533" x2="89067" y2="59000"/>
                        <a14:foregroundMark x1="92200" y1="23600" x2="92067" y2="28333"/>
                        <a14:foregroundMark x1="9867" y1="69533" x2="11133" y2="56400"/>
                        <a14:foregroundMark x1="70000" y1="86733" x2="68867" y2="865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07" t="12059" r="6622" b="11667"/>
          <a:stretch/>
        </p:blipFill>
        <p:spPr bwMode="auto">
          <a:xfrm>
            <a:off x="9678456" y="1085272"/>
            <a:ext cx="3070217" cy="269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A1625519-15C7-992A-0DC7-94A5559A861E}"/>
              </a:ext>
            </a:extLst>
          </p:cNvPr>
          <p:cNvCxnSpPr/>
          <p:nvPr/>
        </p:nvCxnSpPr>
        <p:spPr>
          <a:xfrm>
            <a:off x="8648197" y="2721443"/>
            <a:ext cx="320040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54808B3D-E892-76C7-E1FC-A41E6F08B2C4}"/>
              </a:ext>
            </a:extLst>
          </p:cNvPr>
          <p:cNvCxnSpPr>
            <a:cxnSpLocks/>
          </p:cNvCxnSpPr>
          <p:nvPr/>
        </p:nvCxnSpPr>
        <p:spPr>
          <a:xfrm flipV="1">
            <a:off x="11842546" y="1870245"/>
            <a:ext cx="0" cy="85725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DB9EF4FE-FA34-488C-6C91-1C41EDDA35AB}"/>
              </a:ext>
            </a:extLst>
          </p:cNvPr>
          <p:cNvCxnSpPr>
            <a:cxnSpLocks/>
          </p:cNvCxnSpPr>
          <p:nvPr/>
        </p:nvCxnSpPr>
        <p:spPr>
          <a:xfrm>
            <a:off x="8648197" y="2549656"/>
            <a:ext cx="3886203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CC980FF7-5B38-C94C-1FEB-E70B425FA87B}"/>
              </a:ext>
            </a:extLst>
          </p:cNvPr>
          <p:cNvCxnSpPr>
            <a:cxnSpLocks/>
          </p:cNvCxnSpPr>
          <p:nvPr/>
        </p:nvCxnSpPr>
        <p:spPr>
          <a:xfrm flipV="1">
            <a:off x="12539440" y="1487676"/>
            <a:ext cx="0" cy="1074083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6" name="Picture 10" descr="XYT JGA25-370 Encoder Kit for Smart Car Chassis - 13 Pcs Set">
            <a:extLst>
              <a:ext uri="{FF2B5EF4-FFF2-40B4-BE49-F238E27FC236}">
                <a16:creationId xmlns:a16="http://schemas.microsoft.com/office/drawing/2014/main" id="{5A999DB3-76B7-D9E6-2FF3-5AFE154F3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7556" b="73778" l="22667" r="87111">
                        <a14:foregroundMark x1="69778" y1="27556" x2="77333" y2="43111"/>
                        <a14:foregroundMark x1="84889" y1="41333" x2="82667" y2="54222"/>
                        <a14:foregroundMark x1="72889" y1="72444" x2="59111" y2="70222"/>
                        <a14:foregroundMark x1="67556" y1="74222" x2="66222" y2="74222"/>
                        <a14:foregroundMark x1="46222" y1="44889" x2="36444" y2="39111"/>
                        <a14:foregroundMark x1="42667" y1="44889" x2="28889" y2="37333"/>
                        <a14:foregroundMark x1="30222" y1="36000" x2="37778" y2="46222"/>
                        <a14:foregroundMark x1="41333" y1="48889" x2="28444" y2="42667"/>
                        <a14:foregroundMark x1="28000" y1="36889" x2="27556" y2="44889"/>
                        <a14:foregroundMark x1="25778" y1="39111" x2="26667" y2="44889"/>
                        <a14:foregroundMark x1="24444" y1="44444" x2="22667" y2="46222"/>
                        <a14:foregroundMark x1="44889" y1="36889" x2="29333" y2="32889"/>
                        <a14:foregroundMark x1="87111" y1="40889" x2="86222" y2="48000"/>
                        <a14:backgroundMark x1="40889" y1="53333" x2="34222" y2="60000"/>
                        <a14:backgroundMark x1="41778" y1="53333" x2="41778" y2="6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26" t="23172" r="11315" b="23076"/>
          <a:stretch/>
        </p:blipFill>
        <p:spPr bwMode="auto">
          <a:xfrm rot="20602394" flipH="1" flipV="1">
            <a:off x="1003135" y="2459018"/>
            <a:ext cx="2076782" cy="165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10" descr="XYT JGA25-370 Encoder Kit for Smart Car Chassis - 13 Pcs Set">
            <a:extLst>
              <a:ext uri="{FF2B5EF4-FFF2-40B4-BE49-F238E27FC236}">
                <a16:creationId xmlns:a16="http://schemas.microsoft.com/office/drawing/2014/main" id="{25099DD3-152F-483A-20D6-7F0577F9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7556" b="73778" l="22667" r="87111">
                        <a14:foregroundMark x1="69778" y1="27556" x2="77333" y2="43111"/>
                        <a14:foregroundMark x1="84889" y1="41333" x2="82667" y2="54222"/>
                        <a14:foregroundMark x1="72889" y1="72444" x2="59111" y2="70222"/>
                        <a14:foregroundMark x1="67556" y1="74222" x2="66222" y2="74222"/>
                        <a14:foregroundMark x1="46222" y1="44889" x2="36444" y2="39111"/>
                        <a14:foregroundMark x1="42667" y1="44889" x2="28889" y2="37333"/>
                        <a14:foregroundMark x1="30222" y1="36000" x2="37778" y2="46222"/>
                        <a14:foregroundMark x1="41333" y1="48889" x2="28444" y2="42667"/>
                        <a14:foregroundMark x1="28000" y1="36889" x2="27556" y2="44889"/>
                        <a14:foregroundMark x1="25778" y1="39111" x2="26667" y2="44889"/>
                        <a14:foregroundMark x1="24444" y1="44444" x2="22667" y2="46222"/>
                        <a14:foregroundMark x1="44889" y1="36889" x2="29333" y2="32889"/>
                        <a14:foregroundMark x1="87111" y1="40889" x2="86222" y2="48000"/>
                        <a14:backgroundMark x1="40889" y1="53333" x2="34222" y2="60000"/>
                        <a14:backgroundMark x1="41778" y1="53333" x2="41778" y2="6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26" t="23172" r="11315" b="23076"/>
          <a:stretch/>
        </p:blipFill>
        <p:spPr bwMode="auto">
          <a:xfrm rot="20602394" flipH="1" flipV="1">
            <a:off x="1075923" y="4267945"/>
            <a:ext cx="2076782" cy="165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54EA02E3-1CE9-40DD-9E4B-CCF6FEE33DC7}"/>
              </a:ext>
            </a:extLst>
          </p:cNvPr>
          <p:cNvCxnSpPr/>
          <p:nvPr/>
        </p:nvCxnSpPr>
        <p:spPr>
          <a:xfrm flipV="1">
            <a:off x="7763718" y="1864194"/>
            <a:ext cx="0" cy="3324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7934B0D0-6BBD-DB88-8041-B96208C4816D}"/>
              </a:ext>
            </a:extLst>
          </p:cNvPr>
          <p:cNvCxnSpPr>
            <a:cxnSpLocks/>
          </p:cNvCxnSpPr>
          <p:nvPr/>
        </p:nvCxnSpPr>
        <p:spPr>
          <a:xfrm flipH="1">
            <a:off x="3475346" y="1853250"/>
            <a:ext cx="4312122" cy="2602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B3EC1F65-267B-D060-E462-CF762B753778}"/>
              </a:ext>
            </a:extLst>
          </p:cNvPr>
          <p:cNvCxnSpPr>
            <a:cxnSpLocks/>
          </p:cNvCxnSpPr>
          <p:nvPr/>
        </p:nvCxnSpPr>
        <p:spPr>
          <a:xfrm flipV="1">
            <a:off x="2994270" y="1864195"/>
            <a:ext cx="0" cy="124822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400020FB-C376-B568-72D6-4CF64660F262}"/>
              </a:ext>
            </a:extLst>
          </p:cNvPr>
          <p:cNvCxnSpPr>
            <a:cxnSpLocks/>
          </p:cNvCxnSpPr>
          <p:nvPr/>
        </p:nvCxnSpPr>
        <p:spPr>
          <a:xfrm flipV="1">
            <a:off x="7935840" y="1964818"/>
            <a:ext cx="0" cy="2317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7FB5334E-C551-9994-0457-39FCAB6C2C85}"/>
              </a:ext>
            </a:extLst>
          </p:cNvPr>
          <p:cNvCxnSpPr>
            <a:cxnSpLocks/>
            <a:endCxn id="1114" idx="2"/>
          </p:cNvCxnSpPr>
          <p:nvPr/>
        </p:nvCxnSpPr>
        <p:spPr>
          <a:xfrm flipH="1">
            <a:off x="3730332" y="1982291"/>
            <a:ext cx="4221781" cy="593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6DB8746C-E973-4F82-B2F1-99AAAE59EA4B}"/>
              </a:ext>
            </a:extLst>
          </p:cNvPr>
          <p:cNvCxnSpPr>
            <a:cxnSpLocks/>
          </p:cNvCxnSpPr>
          <p:nvPr/>
        </p:nvCxnSpPr>
        <p:spPr>
          <a:xfrm flipV="1">
            <a:off x="3075625" y="2021960"/>
            <a:ext cx="0" cy="11370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A7F04574-67E0-287A-A992-4B6362C046CA}"/>
              </a:ext>
            </a:extLst>
          </p:cNvPr>
          <p:cNvCxnSpPr>
            <a:cxnSpLocks/>
          </p:cNvCxnSpPr>
          <p:nvPr/>
        </p:nvCxnSpPr>
        <p:spPr>
          <a:xfrm flipV="1">
            <a:off x="8149648" y="1692744"/>
            <a:ext cx="0" cy="50385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D4D1AA35-122B-2070-C503-02A82A1ADAEB}"/>
              </a:ext>
            </a:extLst>
          </p:cNvPr>
          <p:cNvCxnSpPr>
            <a:cxnSpLocks/>
          </p:cNvCxnSpPr>
          <p:nvPr/>
        </p:nvCxnSpPr>
        <p:spPr>
          <a:xfrm flipH="1">
            <a:off x="3391796" y="1692743"/>
            <a:ext cx="475583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46031BF9-6CE8-F94D-DD6B-88CFCD5191A2}"/>
              </a:ext>
            </a:extLst>
          </p:cNvPr>
          <p:cNvCxnSpPr>
            <a:cxnSpLocks/>
          </p:cNvCxnSpPr>
          <p:nvPr/>
        </p:nvCxnSpPr>
        <p:spPr>
          <a:xfrm flipV="1">
            <a:off x="8321771" y="1799648"/>
            <a:ext cx="0" cy="447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9698F23B-6811-F003-F3F1-85206D2E5E2A}"/>
              </a:ext>
            </a:extLst>
          </p:cNvPr>
          <p:cNvCxnSpPr>
            <a:cxnSpLocks/>
          </p:cNvCxnSpPr>
          <p:nvPr/>
        </p:nvCxnSpPr>
        <p:spPr>
          <a:xfrm flipH="1">
            <a:off x="3640321" y="1799648"/>
            <a:ext cx="46794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0BB1A3FA-A8E9-414B-430B-78A929BEB282}"/>
              </a:ext>
            </a:extLst>
          </p:cNvPr>
          <p:cNvCxnSpPr>
            <a:cxnSpLocks/>
          </p:cNvCxnSpPr>
          <p:nvPr/>
        </p:nvCxnSpPr>
        <p:spPr>
          <a:xfrm flipH="1">
            <a:off x="3072710" y="4763937"/>
            <a:ext cx="33295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Connector 1106">
            <a:extLst>
              <a:ext uri="{FF2B5EF4-FFF2-40B4-BE49-F238E27FC236}">
                <a16:creationId xmlns:a16="http://schemas.microsoft.com/office/drawing/2014/main" id="{589F1DB6-4ABD-15A5-1C1B-548A95ED5FBC}"/>
              </a:ext>
            </a:extLst>
          </p:cNvPr>
          <p:cNvCxnSpPr>
            <a:cxnSpLocks/>
          </p:cNvCxnSpPr>
          <p:nvPr/>
        </p:nvCxnSpPr>
        <p:spPr>
          <a:xfrm flipH="1">
            <a:off x="3148687" y="4891462"/>
            <a:ext cx="4938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E0886F1E-CC4E-116F-4D6E-88ABFE4871DA}"/>
              </a:ext>
            </a:extLst>
          </p:cNvPr>
          <p:cNvCxnSpPr>
            <a:cxnSpLocks/>
          </p:cNvCxnSpPr>
          <p:nvPr/>
        </p:nvCxnSpPr>
        <p:spPr>
          <a:xfrm flipV="1">
            <a:off x="3074589" y="4749366"/>
            <a:ext cx="0" cy="12999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C390B788-2EF8-CB1B-5C16-75BCA9481465}"/>
              </a:ext>
            </a:extLst>
          </p:cNvPr>
          <p:cNvCxnSpPr>
            <a:cxnSpLocks/>
          </p:cNvCxnSpPr>
          <p:nvPr/>
        </p:nvCxnSpPr>
        <p:spPr>
          <a:xfrm flipV="1">
            <a:off x="3148686" y="4897516"/>
            <a:ext cx="0" cy="665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4" name="Arc 1113">
            <a:extLst>
              <a:ext uri="{FF2B5EF4-FFF2-40B4-BE49-F238E27FC236}">
                <a16:creationId xmlns:a16="http://schemas.microsoft.com/office/drawing/2014/main" id="{17A78A51-F4E3-7559-4708-900D38867EBA}"/>
              </a:ext>
            </a:extLst>
          </p:cNvPr>
          <p:cNvSpPr/>
          <p:nvPr/>
        </p:nvSpPr>
        <p:spPr>
          <a:xfrm>
            <a:off x="3550310" y="1951656"/>
            <a:ext cx="180022" cy="180022"/>
          </a:xfrm>
          <a:prstGeom prst="arc">
            <a:avLst>
              <a:gd name="adj1" fmla="val 11232402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cxnSp>
        <p:nvCxnSpPr>
          <p:cNvPr id="1116" name="Straight Connector 1115">
            <a:extLst>
              <a:ext uri="{FF2B5EF4-FFF2-40B4-BE49-F238E27FC236}">
                <a16:creationId xmlns:a16="http://schemas.microsoft.com/office/drawing/2014/main" id="{AA7F0092-C34B-F330-8186-0242748FB3B6}"/>
              </a:ext>
            </a:extLst>
          </p:cNvPr>
          <p:cNvCxnSpPr>
            <a:cxnSpLocks/>
            <a:stCxn id="1119" idx="0"/>
          </p:cNvCxnSpPr>
          <p:nvPr/>
        </p:nvCxnSpPr>
        <p:spPr>
          <a:xfrm flipH="1">
            <a:off x="2978073" y="1869521"/>
            <a:ext cx="323867" cy="22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Arc 1118">
            <a:extLst>
              <a:ext uri="{FF2B5EF4-FFF2-40B4-BE49-F238E27FC236}">
                <a16:creationId xmlns:a16="http://schemas.microsoft.com/office/drawing/2014/main" id="{2F1BACBE-52CF-8B96-48DC-1BB9293DF12B}"/>
              </a:ext>
            </a:extLst>
          </p:cNvPr>
          <p:cNvSpPr/>
          <p:nvPr/>
        </p:nvSpPr>
        <p:spPr>
          <a:xfrm>
            <a:off x="3301785" y="1784796"/>
            <a:ext cx="180022" cy="180022"/>
          </a:xfrm>
          <a:prstGeom prst="arc">
            <a:avLst>
              <a:gd name="adj1" fmla="val 11001988"/>
              <a:gd name="adj2" fmla="val 170680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cxnSp>
        <p:nvCxnSpPr>
          <p:cNvPr id="1124" name="Straight Connector 1123">
            <a:extLst>
              <a:ext uri="{FF2B5EF4-FFF2-40B4-BE49-F238E27FC236}">
                <a16:creationId xmlns:a16="http://schemas.microsoft.com/office/drawing/2014/main" id="{6F30D5D5-64B5-10E8-BD7D-88A8933F1B4D}"/>
              </a:ext>
            </a:extLst>
          </p:cNvPr>
          <p:cNvCxnSpPr>
            <a:cxnSpLocks/>
            <a:stCxn id="1114" idx="0"/>
          </p:cNvCxnSpPr>
          <p:nvPr/>
        </p:nvCxnSpPr>
        <p:spPr>
          <a:xfrm flipH="1">
            <a:off x="3072710" y="2030377"/>
            <a:ext cx="478310" cy="15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BCD09748-8FBE-BAB4-5401-8CA336991CF4}"/>
              </a:ext>
            </a:extLst>
          </p:cNvPr>
          <p:cNvCxnSpPr>
            <a:cxnSpLocks/>
          </p:cNvCxnSpPr>
          <p:nvPr/>
        </p:nvCxnSpPr>
        <p:spPr>
          <a:xfrm flipH="1">
            <a:off x="11171763" y="6638121"/>
            <a:ext cx="155271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9" name="TextBox 1148">
            <a:extLst>
              <a:ext uri="{FF2B5EF4-FFF2-40B4-BE49-F238E27FC236}">
                <a16:creationId xmlns:a16="http://schemas.microsoft.com/office/drawing/2014/main" id="{6D53AD66-2122-32C0-4A85-6322171B571D}"/>
              </a:ext>
            </a:extLst>
          </p:cNvPr>
          <p:cNvSpPr txBox="1"/>
          <p:nvPr/>
        </p:nvSpPr>
        <p:spPr>
          <a:xfrm>
            <a:off x="11284537" y="6481155"/>
            <a:ext cx="52436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5V</a:t>
            </a:r>
            <a:endParaRPr lang="en-US" sz="1440" dirty="0"/>
          </a:p>
        </p:txBody>
      </p:sp>
      <p:cxnSp>
        <p:nvCxnSpPr>
          <p:cNvPr id="1150" name="Straight Connector 1149">
            <a:extLst>
              <a:ext uri="{FF2B5EF4-FFF2-40B4-BE49-F238E27FC236}">
                <a16:creationId xmlns:a16="http://schemas.microsoft.com/office/drawing/2014/main" id="{CF0329BF-27FD-0E53-206C-EB4A87C9D53E}"/>
              </a:ext>
            </a:extLst>
          </p:cNvPr>
          <p:cNvCxnSpPr>
            <a:cxnSpLocks/>
          </p:cNvCxnSpPr>
          <p:nvPr/>
        </p:nvCxnSpPr>
        <p:spPr>
          <a:xfrm flipH="1">
            <a:off x="11171763" y="6866803"/>
            <a:ext cx="15527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1" name="TextBox 1150">
            <a:extLst>
              <a:ext uri="{FF2B5EF4-FFF2-40B4-BE49-F238E27FC236}">
                <a16:creationId xmlns:a16="http://schemas.microsoft.com/office/drawing/2014/main" id="{04EE3696-6D5E-FAE5-7FA9-913C15CFDBA0}"/>
              </a:ext>
            </a:extLst>
          </p:cNvPr>
          <p:cNvSpPr txBox="1"/>
          <p:nvPr/>
        </p:nvSpPr>
        <p:spPr>
          <a:xfrm>
            <a:off x="11284537" y="6709837"/>
            <a:ext cx="6775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GND</a:t>
            </a:r>
            <a:endParaRPr lang="en-US" sz="1440" dirty="0"/>
          </a:p>
        </p:txBody>
      </p:sp>
      <p:cxnSp>
        <p:nvCxnSpPr>
          <p:cNvPr id="1152" name="Straight Connector 1151">
            <a:extLst>
              <a:ext uri="{FF2B5EF4-FFF2-40B4-BE49-F238E27FC236}">
                <a16:creationId xmlns:a16="http://schemas.microsoft.com/office/drawing/2014/main" id="{5787C768-6D32-EBA1-7515-987C6D1BE5D6}"/>
              </a:ext>
            </a:extLst>
          </p:cNvPr>
          <p:cNvCxnSpPr>
            <a:cxnSpLocks/>
          </p:cNvCxnSpPr>
          <p:nvPr/>
        </p:nvCxnSpPr>
        <p:spPr>
          <a:xfrm flipH="1">
            <a:off x="11171763" y="7108511"/>
            <a:ext cx="155448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3" name="TextBox 1152">
            <a:extLst>
              <a:ext uri="{FF2B5EF4-FFF2-40B4-BE49-F238E27FC236}">
                <a16:creationId xmlns:a16="http://schemas.microsoft.com/office/drawing/2014/main" id="{2126C73A-F90E-7FEA-9972-7E5066DEC60D}"/>
              </a:ext>
            </a:extLst>
          </p:cNvPr>
          <p:cNvSpPr txBox="1"/>
          <p:nvPr/>
        </p:nvSpPr>
        <p:spPr>
          <a:xfrm>
            <a:off x="11284537" y="6951545"/>
            <a:ext cx="52436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SDA</a:t>
            </a:r>
            <a:endParaRPr lang="en-US" sz="1440" dirty="0"/>
          </a:p>
        </p:txBody>
      </p:sp>
      <p:cxnSp>
        <p:nvCxnSpPr>
          <p:cNvPr id="1154" name="Straight Connector 1153">
            <a:extLst>
              <a:ext uri="{FF2B5EF4-FFF2-40B4-BE49-F238E27FC236}">
                <a16:creationId xmlns:a16="http://schemas.microsoft.com/office/drawing/2014/main" id="{D6098140-E269-90DD-5E8F-60721BE81434}"/>
              </a:ext>
            </a:extLst>
          </p:cNvPr>
          <p:cNvCxnSpPr>
            <a:cxnSpLocks/>
          </p:cNvCxnSpPr>
          <p:nvPr/>
        </p:nvCxnSpPr>
        <p:spPr>
          <a:xfrm flipH="1" flipV="1">
            <a:off x="11171763" y="7337191"/>
            <a:ext cx="155270" cy="1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5" name="TextBox 1154">
            <a:extLst>
              <a:ext uri="{FF2B5EF4-FFF2-40B4-BE49-F238E27FC236}">
                <a16:creationId xmlns:a16="http://schemas.microsoft.com/office/drawing/2014/main" id="{E832A6B3-C5F8-9494-C645-0B769B2B6DC5}"/>
              </a:ext>
            </a:extLst>
          </p:cNvPr>
          <p:cNvSpPr txBox="1"/>
          <p:nvPr/>
        </p:nvSpPr>
        <p:spPr>
          <a:xfrm>
            <a:off x="11284537" y="7180226"/>
            <a:ext cx="6775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SCL</a:t>
            </a:r>
            <a:endParaRPr lang="en-US" sz="1440" dirty="0"/>
          </a:p>
        </p:txBody>
      </p:sp>
      <p:cxnSp>
        <p:nvCxnSpPr>
          <p:cNvPr id="1156" name="Straight Connector 1155">
            <a:extLst>
              <a:ext uri="{FF2B5EF4-FFF2-40B4-BE49-F238E27FC236}">
                <a16:creationId xmlns:a16="http://schemas.microsoft.com/office/drawing/2014/main" id="{E25FAF8B-14BC-062B-10E5-D144A428A05E}"/>
              </a:ext>
            </a:extLst>
          </p:cNvPr>
          <p:cNvCxnSpPr>
            <a:cxnSpLocks/>
          </p:cNvCxnSpPr>
          <p:nvPr/>
        </p:nvCxnSpPr>
        <p:spPr>
          <a:xfrm flipH="1">
            <a:off x="12231951" y="6638121"/>
            <a:ext cx="1554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7" name="TextBox 1156">
            <a:extLst>
              <a:ext uri="{FF2B5EF4-FFF2-40B4-BE49-F238E27FC236}">
                <a16:creationId xmlns:a16="http://schemas.microsoft.com/office/drawing/2014/main" id="{9D902AD6-994B-7124-366D-2AC85178AE72}"/>
              </a:ext>
            </a:extLst>
          </p:cNvPr>
          <p:cNvSpPr txBox="1"/>
          <p:nvPr/>
        </p:nvSpPr>
        <p:spPr>
          <a:xfrm>
            <a:off x="12338377" y="6481155"/>
            <a:ext cx="103056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Motor +</a:t>
            </a:r>
            <a:endParaRPr lang="en-US" sz="1440" dirty="0"/>
          </a:p>
        </p:txBody>
      </p:sp>
      <p:cxnSp>
        <p:nvCxnSpPr>
          <p:cNvPr id="1158" name="Straight Connector 1157">
            <a:extLst>
              <a:ext uri="{FF2B5EF4-FFF2-40B4-BE49-F238E27FC236}">
                <a16:creationId xmlns:a16="http://schemas.microsoft.com/office/drawing/2014/main" id="{7FB8F69C-A500-3A5F-D42D-40D81595F592}"/>
              </a:ext>
            </a:extLst>
          </p:cNvPr>
          <p:cNvCxnSpPr>
            <a:cxnSpLocks/>
          </p:cNvCxnSpPr>
          <p:nvPr/>
        </p:nvCxnSpPr>
        <p:spPr>
          <a:xfrm flipH="1">
            <a:off x="12231951" y="6866806"/>
            <a:ext cx="1554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9" name="TextBox 1158">
            <a:extLst>
              <a:ext uri="{FF2B5EF4-FFF2-40B4-BE49-F238E27FC236}">
                <a16:creationId xmlns:a16="http://schemas.microsoft.com/office/drawing/2014/main" id="{C1A2185E-38B5-2033-8A1A-AC1743320C0F}"/>
              </a:ext>
            </a:extLst>
          </p:cNvPr>
          <p:cNvSpPr txBox="1"/>
          <p:nvPr/>
        </p:nvSpPr>
        <p:spPr>
          <a:xfrm>
            <a:off x="12338377" y="6709840"/>
            <a:ext cx="97005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Motor -</a:t>
            </a:r>
            <a:endParaRPr lang="en-US" sz="1440" dirty="0"/>
          </a:p>
        </p:txBody>
      </p: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51158174-F2F8-8042-BB45-775E2C4120A0}"/>
              </a:ext>
            </a:extLst>
          </p:cNvPr>
          <p:cNvCxnSpPr>
            <a:cxnSpLocks/>
          </p:cNvCxnSpPr>
          <p:nvPr/>
        </p:nvCxnSpPr>
        <p:spPr>
          <a:xfrm flipH="1">
            <a:off x="12231951" y="7108511"/>
            <a:ext cx="15544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1" name="TextBox 1160">
            <a:extLst>
              <a:ext uri="{FF2B5EF4-FFF2-40B4-BE49-F238E27FC236}">
                <a16:creationId xmlns:a16="http://schemas.microsoft.com/office/drawing/2014/main" id="{FCDEA89B-5F22-FE24-12F2-56A10EE7E920}"/>
              </a:ext>
            </a:extLst>
          </p:cNvPr>
          <p:cNvSpPr txBox="1"/>
          <p:nvPr/>
        </p:nvSpPr>
        <p:spPr>
          <a:xfrm>
            <a:off x="12338377" y="6951545"/>
            <a:ext cx="6775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+12V</a:t>
            </a:r>
            <a:endParaRPr lang="en-US" sz="1440" dirty="0"/>
          </a:p>
        </p:txBody>
      </p:sp>
      <p:cxnSp>
        <p:nvCxnSpPr>
          <p:cNvPr id="1162" name="Straight Connector 1161">
            <a:extLst>
              <a:ext uri="{FF2B5EF4-FFF2-40B4-BE49-F238E27FC236}">
                <a16:creationId xmlns:a16="http://schemas.microsoft.com/office/drawing/2014/main" id="{1A4220F1-5E39-45B5-620E-2762DC71BDC4}"/>
              </a:ext>
            </a:extLst>
          </p:cNvPr>
          <p:cNvCxnSpPr>
            <a:cxnSpLocks/>
          </p:cNvCxnSpPr>
          <p:nvPr/>
        </p:nvCxnSpPr>
        <p:spPr>
          <a:xfrm flipH="1">
            <a:off x="12231951" y="7337192"/>
            <a:ext cx="155448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3" name="TextBox 1162">
            <a:extLst>
              <a:ext uri="{FF2B5EF4-FFF2-40B4-BE49-F238E27FC236}">
                <a16:creationId xmlns:a16="http://schemas.microsoft.com/office/drawing/2014/main" id="{69B144EC-6B1D-AF22-BA21-6E8834166EE1}"/>
              </a:ext>
            </a:extLst>
          </p:cNvPr>
          <p:cNvSpPr txBox="1"/>
          <p:nvPr/>
        </p:nvSpPr>
        <p:spPr>
          <a:xfrm>
            <a:off x="12338377" y="7180226"/>
            <a:ext cx="6775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-12V</a:t>
            </a:r>
            <a:endParaRPr lang="en-US" sz="144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1A1C5-5EC5-6E39-4AC6-51176639A8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772" b="99349" l="9827" r="92678">
                        <a14:foregroundMark x1="48362" y1="26384" x2="48362" y2="26384"/>
                        <a14:foregroundMark x1="56647" y1="21498" x2="46435" y2="24430"/>
                        <a14:foregroundMark x1="46435" y1="24430" x2="35453" y2="36482"/>
                        <a14:foregroundMark x1="35453" y1="36482" x2="36802" y2="41042"/>
                        <a14:foregroundMark x1="37958" y1="43648" x2="39306" y2="45928"/>
                        <a14:foregroundMark x1="25241" y1="10098" x2="77649" y2="16938"/>
                        <a14:foregroundMark x1="77649" y1="16938" x2="81503" y2="34202"/>
                        <a14:foregroundMark x1="81503" y1="34202" x2="79383" y2="78502"/>
                        <a14:foregroundMark x1="79383" y1="78502" x2="36802" y2="78502"/>
                        <a14:foregroundMark x1="36802" y1="78502" x2="25241" y2="72964"/>
                        <a14:foregroundMark x1="25241" y1="72964" x2="22929" y2="56352"/>
                        <a14:foregroundMark x1="22929" y1="56352" x2="25241" y2="11726"/>
                        <a14:foregroundMark x1="31792" y1="16612" x2="32948" y2="37134"/>
                        <a14:foregroundMark x1="32948" y1="37134" x2="40462" y2="45928"/>
                        <a14:foregroundMark x1="57033" y1="29316" x2="52408" y2="47883"/>
                        <a14:foregroundMark x1="52408" y1="47883" x2="41426" y2="64821"/>
                        <a14:foregroundMark x1="41426" y1="64821" x2="41233" y2="64821"/>
                        <a14:foregroundMark x1="50674" y1="30619" x2="50096" y2="38111"/>
                        <a14:foregroundMark x1="51060" y1="52769" x2="42967" y2="64169"/>
                        <a14:foregroundMark x1="47977" y1="62866" x2="60694" y2="63192"/>
                        <a14:foregroundMark x1="67245" y1="82085" x2="66474" y2="99674"/>
                        <a14:foregroundMark x1="91522" y1="42345" x2="88439" y2="41368"/>
                        <a14:foregroundMark x1="92100" y1="57655" x2="89403" y2="57003"/>
                        <a14:foregroundMark x1="92678" y1="42020" x2="90366" y2="42020"/>
                      </a14:backgroundRemoval>
                    </a14:imgEffect>
                  </a14:imgLayer>
                </a14:imgProps>
              </a:ext>
            </a:extLst>
          </a:blip>
          <a:srcRect l="10130" t="7009" r="6710" b="12227"/>
          <a:stretch/>
        </p:blipFill>
        <p:spPr>
          <a:xfrm rot="10800000">
            <a:off x="10880933" y="4310550"/>
            <a:ext cx="1239124" cy="71184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F82940-742A-1B74-5646-5BEA141C6AF8}"/>
              </a:ext>
            </a:extLst>
          </p:cNvPr>
          <p:cNvCxnSpPr>
            <a:cxnSpLocks/>
          </p:cNvCxnSpPr>
          <p:nvPr/>
        </p:nvCxnSpPr>
        <p:spPr>
          <a:xfrm flipV="1">
            <a:off x="11833443" y="2721444"/>
            <a:ext cx="0" cy="165365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D604FD-8E32-7727-BB68-21C53B09D0E5}"/>
              </a:ext>
            </a:extLst>
          </p:cNvPr>
          <p:cNvCxnSpPr>
            <a:cxnSpLocks/>
          </p:cNvCxnSpPr>
          <p:nvPr/>
        </p:nvCxnSpPr>
        <p:spPr>
          <a:xfrm flipV="1">
            <a:off x="11730311" y="2549657"/>
            <a:ext cx="0" cy="1813297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1057F5-A32D-21FE-436C-8DE757948A75}"/>
              </a:ext>
            </a:extLst>
          </p:cNvPr>
          <p:cNvCxnSpPr>
            <a:cxnSpLocks/>
          </p:cNvCxnSpPr>
          <p:nvPr/>
        </p:nvCxnSpPr>
        <p:spPr>
          <a:xfrm flipH="1">
            <a:off x="10737404" y="4231758"/>
            <a:ext cx="53281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C36B6A-E8A8-07F2-DC24-6C8B6AFB2B9E}"/>
              </a:ext>
            </a:extLst>
          </p:cNvPr>
          <p:cNvCxnSpPr>
            <a:cxnSpLocks/>
          </p:cNvCxnSpPr>
          <p:nvPr/>
        </p:nvCxnSpPr>
        <p:spPr>
          <a:xfrm>
            <a:off x="10737404" y="4213730"/>
            <a:ext cx="0" cy="218346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E29539-09AB-E36B-EDEF-0CAE552FFD70}"/>
              </a:ext>
            </a:extLst>
          </p:cNvPr>
          <p:cNvCxnSpPr>
            <a:cxnSpLocks/>
          </p:cNvCxnSpPr>
          <p:nvPr/>
        </p:nvCxnSpPr>
        <p:spPr>
          <a:xfrm>
            <a:off x="11270222" y="4215875"/>
            <a:ext cx="0" cy="14922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CF0BD1-8FDA-4E41-C75F-D3AF291653B3}"/>
              </a:ext>
            </a:extLst>
          </p:cNvPr>
          <p:cNvCxnSpPr>
            <a:cxnSpLocks/>
          </p:cNvCxnSpPr>
          <p:nvPr/>
        </p:nvCxnSpPr>
        <p:spPr>
          <a:xfrm flipH="1">
            <a:off x="7244690" y="6388622"/>
            <a:ext cx="349271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7ABC7B-AA56-990B-A22E-F804760E02C9}"/>
              </a:ext>
            </a:extLst>
          </p:cNvPr>
          <p:cNvCxnSpPr>
            <a:cxnSpLocks/>
          </p:cNvCxnSpPr>
          <p:nvPr/>
        </p:nvCxnSpPr>
        <p:spPr>
          <a:xfrm>
            <a:off x="10533399" y="4294770"/>
            <a:ext cx="0" cy="224715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43BEC1-FE1B-9206-9F9A-3A16D1329CB7}"/>
              </a:ext>
            </a:extLst>
          </p:cNvPr>
          <p:cNvCxnSpPr>
            <a:cxnSpLocks/>
          </p:cNvCxnSpPr>
          <p:nvPr/>
        </p:nvCxnSpPr>
        <p:spPr>
          <a:xfrm flipH="1">
            <a:off x="10533401" y="4294770"/>
            <a:ext cx="64117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CAB92B-AB74-3282-4B02-C4F4976F111E}"/>
              </a:ext>
            </a:extLst>
          </p:cNvPr>
          <p:cNvCxnSpPr>
            <a:cxnSpLocks/>
          </p:cNvCxnSpPr>
          <p:nvPr/>
        </p:nvCxnSpPr>
        <p:spPr>
          <a:xfrm flipH="1">
            <a:off x="7036233" y="6532192"/>
            <a:ext cx="349716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NVIDIA Jetson Xavier NX Developer Kit (812674024318), 16 GB">
            <a:extLst>
              <a:ext uri="{FF2B5EF4-FFF2-40B4-BE49-F238E27FC236}">
                <a16:creationId xmlns:a16="http://schemas.microsoft.com/office/drawing/2014/main" id="{793529EB-B5D4-95C8-8847-93C466205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217" b="95499" l="1230" r="96421">
                        <a14:foregroundMark x1="83893" y1="85280" x2="36465" y2="84428"/>
                        <a14:foregroundMark x1="36465" y1="84428" x2="20694" y2="77494"/>
                        <a14:foregroundMark x1="20694" y1="77494" x2="18680" y2="74818"/>
                        <a14:foregroundMark x1="9843" y1="74574" x2="16779" y2="32725"/>
                        <a14:foregroundMark x1="16779" y1="32725" x2="46085" y2="15450"/>
                        <a14:foregroundMark x1="46085" y1="15450" x2="56040" y2="17397"/>
                        <a14:foregroundMark x1="78300" y1="18613" x2="57494" y2="26521"/>
                        <a14:foregroundMark x1="57494" y1="26521" x2="40828" y2="45255"/>
                        <a14:foregroundMark x1="91946" y1="14964" x2="60626" y2="6813"/>
                        <a14:foregroundMark x1="60626" y1="6813" x2="58613" y2="7543"/>
                        <a14:foregroundMark x1="65548" y1="9611" x2="93960" y2="6083"/>
                        <a14:foregroundMark x1="33333" y1="5718" x2="6823" y2="11922"/>
                        <a14:foregroundMark x1="6823" y1="11922" x2="3915" y2="44891"/>
                        <a14:foregroundMark x1="5928" y1="69586" x2="9060" y2="89416"/>
                        <a14:foregroundMark x1="24497" y1="89173" x2="72260" y2="88200"/>
                        <a14:foregroundMark x1="72260" y1="88200" x2="93400" y2="78224"/>
                        <a14:foregroundMark x1="93400" y1="78224" x2="94631" y2="55353"/>
                        <a14:foregroundMark x1="90940" y1="33455" x2="84452" y2="59489"/>
                        <a14:foregroundMark x1="96197" y1="28589" x2="96644" y2="20073"/>
                        <a14:foregroundMark x1="86130" y1="37713" x2="83781" y2="32847"/>
                        <a14:foregroundMark x1="79195" y1="5839" x2="58501" y2="1217"/>
                        <a14:foregroundMark x1="13647" y1="18613" x2="17897" y2="11800"/>
                        <a14:foregroundMark x1="50447" y1="54258" x2="41946" y2="54258"/>
                        <a14:foregroundMark x1="5928" y1="61679" x2="4251" y2="44282"/>
                        <a14:foregroundMark x1="4922" y1="90511" x2="4251" y2="72384"/>
                        <a14:foregroundMark x1="20470" y1="92579" x2="23826" y2="75182"/>
                        <a14:foregroundMark x1="70917" y1="72384" x2="46532" y2="69100"/>
                        <a14:foregroundMark x1="92394" y1="92336" x2="68680" y2="93431"/>
                        <a14:foregroundMark x1="67338" y1="93309" x2="40492" y2="95134"/>
                        <a14:foregroundMark x1="30425" y1="95620" x2="27740" y2="93431"/>
                        <a14:foregroundMark x1="23826" y1="94526" x2="20470" y2="93309"/>
                        <a14:foregroundMark x1="17338" y1="95255" x2="14653" y2="93431"/>
                        <a14:foregroundMark x1="1230" y1="91727" x2="2573" y2="86618"/>
                        <a14:foregroundMark x1="12752" y1="68735" x2="14989" y2="663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81773" y="2723841"/>
            <a:ext cx="2804100" cy="257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B34EC4-2506-3AC3-5610-2B8347380AFE}"/>
              </a:ext>
            </a:extLst>
          </p:cNvPr>
          <p:cNvCxnSpPr>
            <a:cxnSpLocks/>
          </p:cNvCxnSpPr>
          <p:nvPr/>
        </p:nvCxnSpPr>
        <p:spPr>
          <a:xfrm flipV="1">
            <a:off x="4396169" y="1493663"/>
            <a:ext cx="0" cy="12277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203624B-0440-A5DE-E37E-C3B6A72B20D9}"/>
              </a:ext>
            </a:extLst>
          </p:cNvPr>
          <p:cNvCxnSpPr>
            <a:cxnSpLocks/>
          </p:cNvCxnSpPr>
          <p:nvPr/>
        </p:nvCxnSpPr>
        <p:spPr>
          <a:xfrm flipV="1">
            <a:off x="4293037" y="1354268"/>
            <a:ext cx="0" cy="1367175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F6CA8230-A584-A1E9-2073-1B2129A32F5A}"/>
              </a:ext>
            </a:extLst>
          </p:cNvPr>
          <p:cNvCxnSpPr>
            <a:cxnSpLocks/>
          </p:cNvCxnSpPr>
          <p:nvPr/>
        </p:nvCxnSpPr>
        <p:spPr>
          <a:xfrm>
            <a:off x="11711832" y="1487676"/>
            <a:ext cx="0" cy="24792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997A17C0-F1D0-D1E3-A155-1497AD4C1363}"/>
              </a:ext>
            </a:extLst>
          </p:cNvPr>
          <p:cNvCxnSpPr>
            <a:cxnSpLocks/>
          </p:cNvCxnSpPr>
          <p:nvPr/>
        </p:nvCxnSpPr>
        <p:spPr>
          <a:xfrm>
            <a:off x="4293037" y="1354268"/>
            <a:ext cx="8045340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F913478A-37B1-AEF2-9CCC-997BF65A7F33}"/>
              </a:ext>
            </a:extLst>
          </p:cNvPr>
          <p:cNvCxnSpPr>
            <a:cxnSpLocks/>
          </p:cNvCxnSpPr>
          <p:nvPr/>
        </p:nvCxnSpPr>
        <p:spPr>
          <a:xfrm>
            <a:off x="4396169" y="1505773"/>
            <a:ext cx="733542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A14ABF92-5229-C740-3266-13C5CA57F220}"/>
              </a:ext>
            </a:extLst>
          </p:cNvPr>
          <p:cNvCxnSpPr>
            <a:cxnSpLocks/>
          </p:cNvCxnSpPr>
          <p:nvPr/>
        </p:nvCxnSpPr>
        <p:spPr>
          <a:xfrm flipH="1">
            <a:off x="5011270" y="5053873"/>
            <a:ext cx="253326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CFAA4D66-5DEE-92BF-B946-5B1985093E35}"/>
              </a:ext>
            </a:extLst>
          </p:cNvPr>
          <p:cNvCxnSpPr>
            <a:cxnSpLocks/>
          </p:cNvCxnSpPr>
          <p:nvPr/>
        </p:nvCxnSpPr>
        <p:spPr>
          <a:xfrm flipV="1">
            <a:off x="5027145" y="5060223"/>
            <a:ext cx="0" cy="20058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008DF3EA-37DF-DED1-EAB2-37C29827E3E3}"/>
              </a:ext>
            </a:extLst>
          </p:cNvPr>
          <p:cNvCxnSpPr>
            <a:cxnSpLocks/>
          </p:cNvCxnSpPr>
          <p:nvPr/>
        </p:nvCxnSpPr>
        <p:spPr>
          <a:xfrm flipV="1">
            <a:off x="5103345" y="5160515"/>
            <a:ext cx="0" cy="100293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168D6215-255C-7A24-8048-7A8B8D14E0E3}"/>
              </a:ext>
            </a:extLst>
          </p:cNvPr>
          <p:cNvCxnSpPr>
            <a:cxnSpLocks/>
          </p:cNvCxnSpPr>
          <p:nvPr/>
        </p:nvCxnSpPr>
        <p:spPr>
          <a:xfrm flipH="1">
            <a:off x="5087470" y="5160515"/>
            <a:ext cx="1706528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79F145D6-9976-D681-F284-A363287B595B}"/>
              </a:ext>
            </a:extLst>
          </p:cNvPr>
          <p:cNvCxnSpPr>
            <a:cxnSpLocks/>
          </p:cNvCxnSpPr>
          <p:nvPr/>
        </p:nvCxnSpPr>
        <p:spPr>
          <a:xfrm flipV="1">
            <a:off x="6798795" y="4790908"/>
            <a:ext cx="0" cy="385483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B4B910C2-A66F-A9C3-2770-259E70670B1A}"/>
              </a:ext>
            </a:extLst>
          </p:cNvPr>
          <p:cNvCxnSpPr>
            <a:cxnSpLocks/>
          </p:cNvCxnSpPr>
          <p:nvPr/>
        </p:nvCxnSpPr>
        <p:spPr>
          <a:xfrm flipH="1">
            <a:off x="6783804" y="4814362"/>
            <a:ext cx="1864393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6EC26172-CAA5-4C40-689C-87B19950C963}"/>
              </a:ext>
            </a:extLst>
          </p:cNvPr>
          <p:cNvCxnSpPr>
            <a:cxnSpLocks/>
          </p:cNvCxnSpPr>
          <p:nvPr/>
        </p:nvCxnSpPr>
        <p:spPr>
          <a:xfrm flipV="1">
            <a:off x="8638672" y="4798487"/>
            <a:ext cx="0" cy="269724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D919EC02-A290-D4B3-ECAA-1F523B1436D3}"/>
              </a:ext>
            </a:extLst>
          </p:cNvPr>
          <p:cNvCxnSpPr>
            <a:cxnSpLocks/>
          </p:cNvCxnSpPr>
          <p:nvPr/>
        </p:nvCxnSpPr>
        <p:spPr>
          <a:xfrm flipH="1">
            <a:off x="8464048" y="5047523"/>
            <a:ext cx="176684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FA4D837A-420C-A112-BC6F-56D3D842324D}"/>
              </a:ext>
            </a:extLst>
          </p:cNvPr>
          <p:cNvCxnSpPr>
            <a:cxnSpLocks/>
          </p:cNvCxnSpPr>
          <p:nvPr/>
        </p:nvCxnSpPr>
        <p:spPr>
          <a:xfrm flipH="1">
            <a:off x="11171763" y="7565871"/>
            <a:ext cx="158084" cy="79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8" name="TextBox 1087">
            <a:extLst>
              <a:ext uri="{FF2B5EF4-FFF2-40B4-BE49-F238E27FC236}">
                <a16:creationId xmlns:a16="http://schemas.microsoft.com/office/drawing/2014/main" id="{7EBE2A27-1147-496F-EA31-E159D96D9F01}"/>
              </a:ext>
            </a:extLst>
          </p:cNvPr>
          <p:cNvSpPr txBox="1"/>
          <p:nvPr/>
        </p:nvSpPr>
        <p:spPr>
          <a:xfrm>
            <a:off x="11284537" y="7408905"/>
            <a:ext cx="51269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RX</a:t>
            </a:r>
            <a:endParaRPr lang="en-US" sz="1440" dirty="0"/>
          </a:p>
        </p:txBody>
      </p: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34C7C7BA-4379-B34F-EAD2-1F59C6A0766E}"/>
              </a:ext>
            </a:extLst>
          </p:cNvPr>
          <p:cNvCxnSpPr>
            <a:cxnSpLocks/>
          </p:cNvCxnSpPr>
          <p:nvPr/>
        </p:nvCxnSpPr>
        <p:spPr>
          <a:xfrm flipH="1">
            <a:off x="12231951" y="7565072"/>
            <a:ext cx="155448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0" name="TextBox 1089">
            <a:extLst>
              <a:ext uri="{FF2B5EF4-FFF2-40B4-BE49-F238E27FC236}">
                <a16:creationId xmlns:a16="http://schemas.microsoft.com/office/drawing/2014/main" id="{52567CAC-994F-43B1-3B77-6610D60C327B}"/>
              </a:ext>
            </a:extLst>
          </p:cNvPr>
          <p:cNvSpPr txBox="1"/>
          <p:nvPr/>
        </p:nvSpPr>
        <p:spPr>
          <a:xfrm>
            <a:off x="12338377" y="7408106"/>
            <a:ext cx="6775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TX</a:t>
            </a:r>
            <a:endParaRPr lang="en-US" sz="144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AF0CBB-51DC-B8DE-9E52-D69D436511E8}"/>
              </a:ext>
            </a:extLst>
          </p:cNvPr>
          <p:cNvSpPr/>
          <p:nvPr/>
        </p:nvSpPr>
        <p:spPr>
          <a:xfrm rot="5400000">
            <a:off x="9371269" y="5816012"/>
            <a:ext cx="614372" cy="243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10K </a:t>
            </a:r>
            <a:r>
              <a:rPr lang="el-GR" sz="1200" dirty="0"/>
              <a:t>Ω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B2D43A-9A74-B27C-4F96-C4FABE97AA1C}"/>
              </a:ext>
            </a:extLst>
          </p:cNvPr>
          <p:cNvSpPr/>
          <p:nvPr/>
        </p:nvSpPr>
        <p:spPr>
          <a:xfrm rot="5400000">
            <a:off x="9371269" y="5047032"/>
            <a:ext cx="614372" cy="243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10K </a:t>
            </a:r>
            <a:r>
              <a:rPr lang="el-GR" sz="1200" dirty="0"/>
              <a:t>Ω</a:t>
            </a:r>
            <a:endParaRPr lang="en-US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E70B4A-808B-B4F9-B9BC-A3FF8F3B3475}"/>
              </a:ext>
            </a:extLst>
          </p:cNvPr>
          <p:cNvCxnSpPr>
            <a:cxnSpLocks/>
            <a:stCxn id="8" idx="1"/>
          </p:cNvCxnSpPr>
          <p:nvPr/>
        </p:nvCxnSpPr>
        <p:spPr>
          <a:xfrm flipV="1">
            <a:off x="9678455" y="2721443"/>
            <a:ext cx="1" cy="214025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75AAFA-058D-FC64-BDD5-1D908413B956}"/>
              </a:ext>
            </a:extLst>
          </p:cNvPr>
          <p:cNvCxnSpPr>
            <a:cxnSpLocks/>
          </p:cNvCxnSpPr>
          <p:nvPr/>
        </p:nvCxnSpPr>
        <p:spPr>
          <a:xfrm>
            <a:off x="9678456" y="6253162"/>
            <a:ext cx="0" cy="28875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087BC7-DC7A-C3F4-2294-95FAA4A6EDE7}"/>
              </a:ext>
            </a:extLst>
          </p:cNvPr>
          <p:cNvCxnSpPr>
            <a:cxnSpLocks/>
            <a:stCxn id="8" idx="3"/>
            <a:endCxn id="2" idx="1"/>
          </p:cNvCxnSpPr>
          <p:nvPr/>
        </p:nvCxnSpPr>
        <p:spPr>
          <a:xfrm>
            <a:off x="9678455" y="5476074"/>
            <a:ext cx="0" cy="154608"/>
          </a:xfrm>
          <a:prstGeom prst="line">
            <a:avLst/>
          </a:prstGeom>
          <a:ln w="38100">
            <a:solidFill>
              <a:srgbClr val="0060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19562C-33FF-D774-462C-87D1195DA899}"/>
              </a:ext>
            </a:extLst>
          </p:cNvPr>
          <p:cNvCxnSpPr>
            <a:cxnSpLocks/>
          </p:cNvCxnSpPr>
          <p:nvPr/>
        </p:nvCxnSpPr>
        <p:spPr>
          <a:xfrm>
            <a:off x="8511429" y="5975009"/>
            <a:ext cx="822467" cy="0"/>
          </a:xfrm>
          <a:prstGeom prst="line">
            <a:avLst/>
          </a:prstGeom>
          <a:ln w="38100">
            <a:solidFill>
              <a:srgbClr val="0060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61F22E3-D9BE-FCE7-601A-CF32546A5855}"/>
              </a:ext>
            </a:extLst>
          </p:cNvPr>
          <p:cNvCxnSpPr>
            <a:cxnSpLocks/>
          </p:cNvCxnSpPr>
          <p:nvPr/>
        </p:nvCxnSpPr>
        <p:spPr>
          <a:xfrm>
            <a:off x="9309486" y="5578336"/>
            <a:ext cx="0" cy="396673"/>
          </a:xfrm>
          <a:prstGeom prst="line">
            <a:avLst/>
          </a:prstGeom>
          <a:ln w="38100">
            <a:solidFill>
              <a:srgbClr val="0060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52D576-40A5-7D6C-3CC5-60BC92C6C746}"/>
              </a:ext>
            </a:extLst>
          </p:cNvPr>
          <p:cNvCxnSpPr>
            <a:cxnSpLocks/>
          </p:cNvCxnSpPr>
          <p:nvPr/>
        </p:nvCxnSpPr>
        <p:spPr>
          <a:xfrm>
            <a:off x="9312441" y="5578336"/>
            <a:ext cx="366015" cy="0"/>
          </a:xfrm>
          <a:prstGeom prst="line">
            <a:avLst/>
          </a:prstGeom>
          <a:ln w="38100">
            <a:solidFill>
              <a:srgbClr val="0060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6ABE09-360B-8954-F9A2-25BF55A09EF4}"/>
              </a:ext>
            </a:extLst>
          </p:cNvPr>
          <p:cNvCxnSpPr>
            <a:cxnSpLocks/>
          </p:cNvCxnSpPr>
          <p:nvPr/>
        </p:nvCxnSpPr>
        <p:spPr>
          <a:xfrm>
            <a:off x="10015340" y="2549656"/>
            <a:ext cx="0" cy="3982536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5F51CC-6CF3-6ACD-F166-AB8E9B501B2D}"/>
              </a:ext>
            </a:extLst>
          </p:cNvPr>
          <p:cNvCxnSpPr>
            <a:cxnSpLocks/>
          </p:cNvCxnSpPr>
          <p:nvPr/>
        </p:nvCxnSpPr>
        <p:spPr>
          <a:xfrm flipH="1">
            <a:off x="11171763" y="7769970"/>
            <a:ext cx="155448" cy="0"/>
          </a:xfrm>
          <a:prstGeom prst="line">
            <a:avLst/>
          </a:prstGeom>
          <a:ln w="38100">
            <a:solidFill>
              <a:srgbClr val="0060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0273975-4220-4DB0-176A-B3AF04923C41}"/>
              </a:ext>
            </a:extLst>
          </p:cNvPr>
          <p:cNvSpPr txBox="1"/>
          <p:nvPr/>
        </p:nvSpPr>
        <p:spPr>
          <a:xfrm>
            <a:off x="11284537" y="7613004"/>
            <a:ext cx="90210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Battery V</a:t>
            </a:r>
            <a:endParaRPr lang="en-US" sz="1440" dirty="0"/>
          </a:p>
        </p:txBody>
      </p:sp>
    </p:spTree>
    <p:extLst>
      <p:ext uri="{BB962C8B-B14F-4D97-AF65-F5344CB8AC3E}">
        <p14:creationId xmlns:p14="http://schemas.microsoft.com/office/powerpoint/2010/main" val="348991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1239</TotalTime>
  <Words>21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Koprov</dc:creator>
  <cp:lastModifiedBy>Pavel Koprov</cp:lastModifiedBy>
  <cp:revision>6</cp:revision>
  <dcterms:created xsi:type="dcterms:W3CDTF">2025-04-21T03:13:53Z</dcterms:created>
  <dcterms:modified xsi:type="dcterms:W3CDTF">2025-05-27T03:42:01Z</dcterms:modified>
</cp:coreProperties>
</file>