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300" d="100"/>
          <a:sy n="300" d="100"/>
        </p:scale>
        <p:origin x="-5118" y="-30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790EC-F85E-4BC9-9E2D-31011507022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E508-CF10-4439-9580-29653DAE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E508-CF10-4439-9580-29653DAE6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4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102BF-3E1C-4FEC-B8AE-4CD23D8F5F1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B6612FNG Breakout Board">
            <a:extLst>
              <a:ext uri="{FF2B5EF4-FFF2-40B4-BE49-F238E27FC236}">
                <a16:creationId xmlns:a16="http://schemas.microsoft.com/office/drawing/2014/main" id="{9BDCBB7C-41E9-700E-31E3-726C90B71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t="5714" r="51493" b="5271"/>
          <a:stretch>
            <a:fillRect/>
          </a:stretch>
        </p:blipFill>
        <p:spPr bwMode="auto">
          <a:xfrm>
            <a:off x="7443029" y="3401844"/>
            <a:ext cx="1083525" cy="110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2C2124-4E0D-453C-5725-174151235711}"/>
              </a:ext>
            </a:extLst>
          </p:cNvPr>
          <p:cNvCxnSpPr>
            <a:cxnSpLocks/>
          </p:cNvCxnSpPr>
          <p:nvPr/>
        </p:nvCxnSpPr>
        <p:spPr>
          <a:xfrm flipH="1">
            <a:off x="7329489" y="4608496"/>
            <a:ext cx="11049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3DC6E1-6142-5086-32E6-FA1FE87A7E9B}"/>
              </a:ext>
            </a:extLst>
          </p:cNvPr>
          <p:cNvCxnSpPr>
            <a:cxnSpLocks/>
          </p:cNvCxnSpPr>
          <p:nvPr/>
        </p:nvCxnSpPr>
        <p:spPr>
          <a:xfrm flipH="1">
            <a:off x="7036231" y="4439263"/>
            <a:ext cx="508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D35A908-7624-B2F0-1490-E227946C1FDC}"/>
              </a:ext>
            </a:extLst>
          </p:cNvPr>
          <p:cNvCxnSpPr>
            <a:cxnSpLocks/>
          </p:cNvCxnSpPr>
          <p:nvPr/>
        </p:nvCxnSpPr>
        <p:spPr>
          <a:xfrm flipV="1">
            <a:off x="3395441" y="2317750"/>
            <a:ext cx="0" cy="24557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85060453-78CE-3080-961D-F32D21D305EA}"/>
              </a:ext>
            </a:extLst>
          </p:cNvPr>
          <p:cNvCxnSpPr>
            <a:cxnSpLocks/>
          </p:cNvCxnSpPr>
          <p:nvPr/>
        </p:nvCxnSpPr>
        <p:spPr>
          <a:xfrm flipV="1">
            <a:off x="3642530" y="2434685"/>
            <a:ext cx="0" cy="24628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76247F-EE17-0547-C1FC-CA8BA3FFB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65417" l="36719" r="61719">
                        <a14:foregroundMark x1="41875" y1="15278" x2="41875" y2="15278"/>
                        <a14:foregroundMark x1="41094" y1="13056" x2="41016" y2="21528"/>
                        <a14:foregroundMark x1="41016" y1="21528" x2="41016" y2="21528"/>
                        <a14:foregroundMark x1="39609" y1="14722" x2="37656" y2="52083"/>
                        <a14:foregroundMark x1="37656" y1="52083" x2="41250" y2="63750"/>
                        <a14:foregroundMark x1="41250" y1="63750" x2="53125" y2="64444"/>
                        <a14:foregroundMark x1="53125" y1="64444" x2="58750" y2="63611"/>
                        <a14:foregroundMark x1="58750" y1="63611" x2="61719" y2="46528"/>
                        <a14:foregroundMark x1="61719" y1="46528" x2="58594" y2="14167"/>
                        <a14:foregroundMark x1="58594" y1="14167" x2="39375" y2="15139"/>
                        <a14:foregroundMark x1="39375" y1="15139" x2="38906" y2="15972"/>
                        <a14:foregroundMark x1="44141" y1="9167" x2="52812" y2="11667"/>
                        <a14:foregroundMark x1="52812" y1="11667" x2="48359" y2="9306"/>
                        <a14:foregroundMark x1="38516" y1="18056" x2="39219" y2="20972"/>
                        <a14:foregroundMark x1="38125" y1="24167" x2="37031" y2="24306"/>
                        <a14:foregroundMark x1="37422" y1="30278" x2="37109" y2="34722"/>
                        <a14:foregroundMark x1="37031" y1="36528" x2="37969" y2="43611"/>
                        <a14:foregroundMark x1="37109" y1="45417" x2="36719" y2="58472"/>
                        <a14:foregroundMark x1="36719" y1="58472" x2="37422" y2="62083"/>
                        <a14:foregroundMark x1="61484" y1="17222" x2="61016" y2="63472"/>
                        <a14:foregroundMark x1="61016" y1="63472" x2="60078" y2="65417"/>
                        <a14:foregroundMark x1="51406" y1="62500" x2="47188" y2="60694"/>
                        <a14:foregroundMark x1="46797" y1="51806" x2="50859" y2="33194"/>
                        <a14:foregroundMark x1="40078" y1="29444" x2="55859" y2="46528"/>
                        <a14:foregroundMark x1="55000" y1="30833" x2="51172" y2="53194"/>
                        <a14:foregroundMark x1="47344" y1="35972" x2="43828" y2="42222"/>
                        <a14:foregroundMark x1="43828" y1="42222" x2="42188" y2="53194"/>
                        <a14:foregroundMark x1="42188" y1="53194" x2="42891" y2="54028"/>
                        <a14:foregroundMark x1="43516" y1="9583" x2="49219" y2="7778"/>
                        <a14:foregroundMark x1="49219" y1="7778" x2="54141" y2="9583"/>
                        <a14:foregroundMark x1="54141" y1="9583" x2="54141" y2="12361"/>
                        <a14:foregroundMark x1="54531" y1="8194" x2="54375" y2="10556"/>
                        <a14:foregroundMark x1="43594" y1="8194" x2="43203" y2="9306"/>
                        <a14:foregroundMark x1="56875" y1="32222" x2="56875" y2="50417"/>
                        <a14:foregroundMark x1="56953" y1="54028" x2="44922" y2="56250"/>
                        <a14:foregroundMark x1="44922" y1="56250" x2="40781" y2="50694"/>
                        <a14:foregroundMark x1="40781" y1="50694" x2="40781" y2="39028"/>
                        <a14:foregroundMark x1="40781" y1="39028" x2="44063" y2="33056"/>
                        <a14:foregroundMark x1="44063" y1="33056" x2="55781" y2="30278"/>
                        <a14:foregroundMark x1="55781" y1="30278" x2="57266" y2="38056"/>
                        <a14:foregroundMark x1="51406" y1="28333" x2="44766" y2="31250"/>
                        <a14:foregroundMark x1="44766" y1="31250" x2="45781" y2="32083"/>
                        <a14:foregroundMark x1="56953" y1="35972" x2="55156" y2="36667"/>
                        <a14:foregroundMark x1="43672" y1="40694" x2="41641" y2="44306"/>
                        <a14:foregroundMark x1="41953" y1="39167" x2="40938" y2="48611"/>
                        <a14:foregroundMark x1="46250" y1="40556" x2="45313" y2="50417"/>
                        <a14:foregroundMark x1="45313" y1="50417" x2="45313" y2="50417"/>
                        <a14:foregroundMark x1="55859" y1="37778" x2="54844" y2="49722"/>
                        <a14:foregroundMark x1="51094" y1="48194" x2="49766" y2="54722"/>
                        <a14:foregroundMark x1="52422" y1="19583" x2="52344" y2="28333"/>
                        <a14:foregroundMark x1="45703" y1="20139" x2="45703" y2="27917"/>
                        <a14:foregroundMark x1="45703" y1="27917" x2="45703" y2="27917"/>
                        <a14:backgroundMark x1="25078" y1="9306" x2="25078" y2="93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6968" r="37604" b="32854"/>
          <a:stretch/>
        </p:blipFill>
        <p:spPr bwMode="auto">
          <a:xfrm rot="10800000">
            <a:off x="7466718" y="4891345"/>
            <a:ext cx="1083526" cy="13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2C532B-A25C-39FD-D720-C50076F1DDB2}"/>
              </a:ext>
            </a:extLst>
          </p:cNvPr>
          <p:cNvCxnSpPr>
            <a:cxnSpLocks/>
          </p:cNvCxnSpPr>
          <p:nvPr/>
        </p:nvCxnSpPr>
        <p:spPr>
          <a:xfrm flipH="1">
            <a:off x="7036231" y="5825144"/>
            <a:ext cx="508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B81BE9-C73E-9818-CB9D-914889E1E64F}"/>
              </a:ext>
            </a:extLst>
          </p:cNvPr>
          <p:cNvCxnSpPr>
            <a:cxnSpLocks/>
          </p:cNvCxnSpPr>
          <p:nvPr/>
        </p:nvCxnSpPr>
        <p:spPr>
          <a:xfrm>
            <a:off x="7036231" y="3747244"/>
            <a:ext cx="0" cy="279467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CFF64F-78B7-9FD9-EA1B-ACACF72421E5}"/>
              </a:ext>
            </a:extLst>
          </p:cNvPr>
          <p:cNvCxnSpPr>
            <a:cxnSpLocks/>
          </p:cNvCxnSpPr>
          <p:nvPr/>
        </p:nvCxnSpPr>
        <p:spPr>
          <a:xfrm flipH="1">
            <a:off x="7031468" y="3752007"/>
            <a:ext cx="508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0C466D-1927-E26D-8110-4B13389B31A6}"/>
              </a:ext>
            </a:extLst>
          </p:cNvPr>
          <p:cNvCxnSpPr>
            <a:cxnSpLocks/>
          </p:cNvCxnSpPr>
          <p:nvPr/>
        </p:nvCxnSpPr>
        <p:spPr>
          <a:xfrm flipH="1">
            <a:off x="7253065" y="5975009"/>
            <a:ext cx="29146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B5B39F-FFAF-EBF1-9FB8-D8F3C89B8145}"/>
              </a:ext>
            </a:extLst>
          </p:cNvPr>
          <p:cNvCxnSpPr>
            <a:cxnSpLocks/>
          </p:cNvCxnSpPr>
          <p:nvPr/>
        </p:nvCxnSpPr>
        <p:spPr>
          <a:xfrm flipH="1">
            <a:off x="7251469" y="3590925"/>
            <a:ext cx="3836" cy="28164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3D7460-9362-6F7A-89D7-46CE7314F79E}"/>
              </a:ext>
            </a:extLst>
          </p:cNvPr>
          <p:cNvCxnSpPr>
            <a:cxnSpLocks/>
          </p:cNvCxnSpPr>
          <p:nvPr/>
        </p:nvCxnSpPr>
        <p:spPr>
          <a:xfrm flipH="1">
            <a:off x="7261925" y="3611711"/>
            <a:ext cx="28260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8" descr="12V 12Ah Replacement Battery compatible with Interstate SLA3060, SLA1105">
            <a:extLst>
              <a:ext uri="{FF2B5EF4-FFF2-40B4-BE49-F238E27FC236}">
                <a16:creationId xmlns:a16="http://schemas.microsoft.com/office/drawing/2014/main" id="{697D20D9-EC96-CDB8-17D3-D0E10044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800" b="86733" l="9867" r="92200">
                        <a14:foregroundMark x1="57800" y1="22933" x2="41333" y2="22933"/>
                        <a14:foregroundMark x1="31133" y1="22667" x2="16267" y2="29400"/>
                        <a14:foregroundMark x1="16267" y1="29400" x2="14000" y2="49533"/>
                        <a14:foregroundMark x1="14000" y1="49533" x2="15000" y2="57867"/>
                        <a14:foregroundMark x1="84533" y1="34533" x2="85467" y2="53733"/>
                        <a14:foregroundMark x1="85467" y1="53733" x2="83933" y2="58267"/>
                        <a14:foregroundMark x1="69333" y1="83067" x2="54067" y2="79600"/>
                        <a14:foregroundMark x1="10333" y1="69933" x2="12133" y2="29400"/>
                        <a14:foregroundMark x1="12133" y1="29400" x2="22800" y2="21467"/>
                        <a14:foregroundMark x1="22800" y1="21467" x2="30333" y2="19067"/>
                        <a14:foregroundMark x1="30333" y1="19067" x2="40200" y2="18600"/>
                        <a14:foregroundMark x1="40200" y1="18600" x2="47800" y2="20467"/>
                        <a14:foregroundMark x1="60333" y1="24133" x2="43267" y2="28800"/>
                        <a14:foregroundMark x1="43267" y1="28800" x2="40533" y2="28067"/>
                        <a14:foregroundMark x1="50733" y1="17667" x2="35133" y2="15800"/>
                        <a14:foregroundMark x1="89867" y1="24933" x2="91267" y2="37200"/>
                        <a14:foregroundMark x1="91267" y1="37200" x2="88933" y2="57533"/>
                        <a14:foregroundMark x1="88933" y1="57533" x2="89067" y2="59000"/>
                        <a14:foregroundMark x1="92200" y1="23600" x2="92067" y2="28333"/>
                        <a14:foregroundMark x1="9867" y1="69533" x2="11133" y2="56400"/>
                        <a14:foregroundMark x1="70000" y1="86733" x2="68867" y2="86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2059" r="6622" b="11667"/>
          <a:stretch/>
        </p:blipFill>
        <p:spPr bwMode="auto">
          <a:xfrm>
            <a:off x="9678456" y="1085272"/>
            <a:ext cx="3070217" cy="26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B9EF4FE-FA34-488C-6C91-1C41EDDA35AB}"/>
              </a:ext>
            </a:extLst>
          </p:cNvPr>
          <p:cNvCxnSpPr>
            <a:cxnSpLocks/>
          </p:cNvCxnSpPr>
          <p:nvPr/>
        </p:nvCxnSpPr>
        <p:spPr>
          <a:xfrm>
            <a:off x="7549616" y="3228341"/>
            <a:ext cx="478876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CC980FF7-5B38-C94C-1FEB-E70B425FA87B}"/>
              </a:ext>
            </a:extLst>
          </p:cNvPr>
          <p:cNvCxnSpPr>
            <a:cxnSpLocks/>
          </p:cNvCxnSpPr>
          <p:nvPr/>
        </p:nvCxnSpPr>
        <p:spPr>
          <a:xfrm flipV="1">
            <a:off x="12309675" y="1345624"/>
            <a:ext cx="0" cy="1882717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5A999DB3-76B7-D9E6-2FF3-5AFE154F3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1003135" y="2459018"/>
            <a:ext cx="2076782" cy="16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25099DD3-152F-483A-20D6-7F0577F9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1075923" y="4267945"/>
            <a:ext cx="2076782" cy="16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4EA02E3-1CE9-40DD-9E4B-CCF6FEE33DC7}"/>
              </a:ext>
            </a:extLst>
          </p:cNvPr>
          <p:cNvCxnSpPr>
            <a:cxnSpLocks/>
          </p:cNvCxnSpPr>
          <p:nvPr/>
        </p:nvCxnSpPr>
        <p:spPr>
          <a:xfrm flipV="1">
            <a:off x="7327051" y="2148527"/>
            <a:ext cx="0" cy="18906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7934B0D0-6BBD-DB88-8041-B96208C4816D}"/>
              </a:ext>
            </a:extLst>
          </p:cNvPr>
          <p:cNvCxnSpPr>
            <a:cxnSpLocks/>
          </p:cNvCxnSpPr>
          <p:nvPr/>
        </p:nvCxnSpPr>
        <p:spPr>
          <a:xfrm flipH="1">
            <a:off x="2978073" y="2148527"/>
            <a:ext cx="43692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B3EC1F65-267B-D060-E462-CF762B753778}"/>
              </a:ext>
            </a:extLst>
          </p:cNvPr>
          <p:cNvCxnSpPr>
            <a:cxnSpLocks/>
          </p:cNvCxnSpPr>
          <p:nvPr/>
        </p:nvCxnSpPr>
        <p:spPr>
          <a:xfrm flipV="1">
            <a:off x="2994270" y="2148527"/>
            <a:ext cx="0" cy="9638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00020FB-C376-B568-72D6-4CF64660F262}"/>
              </a:ext>
            </a:extLst>
          </p:cNvPr>
          <p:cNvCxnSpPr>
            <a:cxnSpLocks/>
          </p:cNvCxnSpPr>
          <p:nvPr/>
        </p:nvCxnSpPr>
        <p:spPr>
          <a:xfrm flipV="1">
            <a:off x="7398799" y="2021960"/>
            <a:ext cx="0" cy="18780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FB5334E-C551-9994-0457-39FCAB6C2C85}"/>
              </a:ext>
            </a:extLst>
          </p:cNvPr>
          <p:cNvCxnSpPr>
            <a:cxnSpLocks/>
          </p:cNvCxnSpPr>
          <p:nvPr/>
        </p:nvCxnSpPr>
        <p:spPr>
          <a:xfrm flipH="1">
            <a:off x="3072710" y="2030498"/>
            <a:ext cx="43377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B8746C-E973-4F82-B2F1-99AAAE59EA4B}"/>
              </a:ext>
            </a:extLst>
          </p:cNvPr>
          <p:cNvCxnSpPr>
            <a:cxnSpLocks/>
          </p:cNvCxnSpPr>
          <p:nvPr/>
        </p:nvCxnSpPr>
        <p:spPr>
          <a:xfrm flipV="1">
            <a:off x="3075625" y="2021960"/>
            <a:ext cx="0" cy="11370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4D1AA35-122B-2070-C503-02A82A1ADAEB}"/>
              </a:ext>
            </a:extLst>
          </p:cNvPr>
          <p:cNvCxnSpPr>
            <a:cxnSpLocks/>
          </p:cNvCxnSpPr>
          <p:nvPr/>
        </p:nvCxnSpPr>
        <p:spPr>
          <a:xfrm flipH="1">
            <a:off x="3391796" y="2330925"/>
            <a:ext cx="37980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46031BF9-6CE8-F94D-DD6B-88CFCD5191A2}"/>
              </a:ext>
            </a:extLst>
          </p:cNvPr>
          <p:cNvCxnSpPr>
            <a:cxnSpLocks/>
          </p:cNvCxnSpPr>
          <p:nvPr/>
        </p:nvCxnSpPr>
        <p:spPr>
          <a:xfrm flipV="1">
            <a:off x="7107977" y="2434685"/>
            <a:ext cx="0" cy="18806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698F23B-6811-F003-F3F1-85206D2E5E2A}"/>
              </a:ext>
            </a:extLst>
          </p:cNvPr>
          <p:cNvCxnSpPr>
            <a:cxnSpLocks/>
          </p:cNvCxnSpPr>
          <p:nvPr/>
        </p:nvCxnSpPr>
        <p:spPr>
          <a:xfrm flipH="1">
            <a:off x="3651862" y="2434685"/>
            <a:ext cx="34639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0BB1A3FA-A8E9-414B-430B-78A929BEB282}"/>
              </a:ext>
            </a:extLst>
          </p:cNvPr>
          <p:cNvCxnSpPr>
            <a:cxnSpLocks/>
          </p:cNvCxnSpPr>
          <p:nvPr/>
        </p:nvCxnSpPr>
        <p:spPr>
          <a:xfrm flipH="1">
            <a:off x="3072710" y="4763937"/>
            <a:ext cx="332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89F1DB6-4ABD-15A5-1C1B-548A95ED5FBC}"/>
              </a:ext>
            </a:extLst>
          </p:cNvPr>
          <p:cNvCxnSpPr>
            <a:cxnSpLocks/>
          </p:cNvCxnSpPr>
          <p:nvPr/>
        </p:nvCxnSpPr>
        <p:spPr>
          <a:xfrm flipH="1">
            <a:off x="3148687" y="4891462"/>
            <a:ext cx="4938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E0886F1E-CC4E-116F-4D6E-88ABFE4871DA}"/>
              </a:ext>
            </a:extLst>
          </p:cNvPr>
          <p:cNvCxnSpPr>
            <a:cxnSpLocks/>
          </p:cNvCxnSpPr>
          <p:nvPr/>
        </p:nvCxnSpPr>
        <p:spPr>
          <a:xfrm flipV="1">
            <a:off x="3074589" y="4749366"/>
            <a:ext cx="0" cy="1299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C390B788-2EF8-CB1B-5C16-75BCA9481465}"/>
              </a:ext>
            </a:extLst>
          </p:cNvPr>
          <p:cNvCxnSpPr>
            <a:cxnSpLocks/>
          </p:cNvCxnSpPr>
          <p:nvPr/>
        </p:nvCxnSpPr>
        <p:spPr>
          <a:xfrm flipV="1">
            <a:off x="3148686" y="4897516"/>
            <a:ext cx="0" cy="665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BCD09748-8FBE-BAB4-5401-8CA336991CF4}"/>
              </a:ext>
            </a:extLst>
          </p:cNvPr>
          <p:cNvCxnSpPr>
            <a:cxnSpLocks/>
          </p:cNvCxnSpPr>
          <p:nvPr/>
        </p:nvCxnSpPr>
        <p:spPr>
          <a:xfrm flipH="1">
            <a:off x="11171763" y="6638121"/>
            <a:ext cx="15527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6D53AD66-2122-32C0-4A85-6322171B571D}"/>
              </a:ext>
            </a:extLst>
          </p:cNvPr>
          <p:cNvSpPr txBox="1"/>
          <p:nvPr/>
        </p:nvSpPr>
        <p:spPr>
          <a:xfrm>
            <a:off x="11284537" y="6481155"/>
            <a:ext cx="5243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5V</a:t>
            </a:r>
            <a:endParaRPr lang="en-US" sz="1440" dirty="0"/>
          </a:p>
        </p:txBody>
      </p: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CF0329BF-27FD-0E53-206C-EB4A87C9D53E}"/>
              </a:ext>
            </a:extLst>
          </p:cNvPr>
          <p:cNvCxnSpPr>
            <a:cxnSpLocks/>
          </p:cNvCxnSpPr>
          <p:nvPr/>
        </p:nvCxnSpPr>
        <p:spPr>
          <a:xfrm flipH="1">
            <a:off x="11171763" y="6866803"/>
            <a:ext cx="15527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1" name="TextBox 1150">
            <a:extLst>
              <a:ext uri="{FF2B5EF4-FFF2-40B4-BE49-F238E27FC236}">
                <a16:creationId xmlns:a16="http://schemas.microsoft.com/office/drawing/2014/main" id="{04EE3696-6D5E-FAE5-7FA9-913C15CFDBA0}"/>
              </a:ext>
            </a:extLst>
          </p:cNvPr>
          <p:cNvSpPr txBox="1"/>
          <p:nvPr/>
        </p:nvSpPr>
        <p:spPr>
          <a:xfrm>
            <a:off x="11284537" y="6709837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GND</a:t>
            </a:r>
            <a:endParaRPr lang="en-US" sz="1440" dirty="0"/>
          </a:p>
        </p:txBody>
      </p: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5787C768-6D32-EBA1-7515-987C6D1BE5D6}"/>
              </a:ext>
            </a:extLst>
          </p:cNvPr>
          <p:cNvCxnSpPr>
            <a:cxnSpLocks/>
          </p:cNvCxnSpPr>
          <p:nvPr/>
        </p:nvCxnSpPr>
        <p:spPr>
          <a:xfrm flipH="1">
            <a:off x="11171763" y="7108511"/>
            <a:ext cx="15544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2126C73A-F90E-7FEA-9972-7E5066DEC60D}"/>
              </a:ext>
            </a:extLst>
          </p:cNvPr>
          <p:cNvSpPr txBox="1"/>
          <p:nvPr/>
        </p:nvSpPr>
        <p:spPr>
          <a:xfrm>
            <a:off x="11284537" y="6951545"/>
            <a:ext cx="99332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Chanel A</a:t>
            </a:r>
            <a:endParaRPr lang="en-US" sz="1440" dirty="0"/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D6098140-E269-90DD-5E8F-60721BE81434}"/>
              </a:ext>
            </a:extLst>
          </p:cNvPr>
          <p:cNvCxnSpPr>
            <a:cxnSpLocks/>
          </p:cNvCxnSpPr>
          <p:nvPr/>
        </p:nvCxnSpPr>
        <p:spPr>
          <a:xfrm flipH="1" flipV="1">
            <a:off x="11171763" y="7337191"/>
            <a:ext cx="155270" cy="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5" name="TextBox 1154">
            <a:extLst>
              <a:ext uri="{FF2B5EF4-FFF2-40B4-BE49-F238E27FC236}">
                <a16:creationId xmlns:a16="http://schemas.microsoft.com/office/drawing/2014/main" id="{E832A6B3-C5F8-9494-C645-0B769B2B6DC5}"/>
              </a:ext>
            </a:extLst>
          </p:cNvPr>
          <p:cNvSpPr txBox="1"/>
          <p:nvPr/>
        </p:nvSpPr>
        <p:spPr>
          <a:xfrm>
            <a:off x="11284536" y="7180226"/>
            <a:ext cx="902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Chanel B</a:t>
            </a:r>
            <a:endParaRPr lang="en-US" sz="1440" dirty="0"/>
          </a:p>
          <a:p>
            <a:endParaRPr lang="en-US" sz="1440" dirty="0"/>
          </a:p>
        </p:txBody>
      </p: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E25FAF8B-14BC-062B-10E5-D144A428A05E}"/>
              </a:ext>
            </a:extLst>
          </p:cNvPr>
          <p:cNvCxnSpPr>
            <a:cxnSpLocks/>
          </p:cNvCxnSpPr>
          <p:nvPr/>
        </p:nvCxnSpPr>
        <p:spPr>
          <a:xfrm flipH="1">
            <a:off x="12352601" y="6638121"/>
            <a:ext cx="155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9D902AD6-994B-7124-366D-2AC85178AE72}"/>
              </a:ext>
            </a:extLst>
          </p:cNvPr>
          <p:cNvSpPr txBox="1"/>
          <p:nvPr/>
        </p:nvSpPr>
        <p:spPr>
          <a:xfrm>
            <a:off x="12459027" y="6481155"/>
            <a:ext cx="103056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Motor +</a:t>
            </a:r>
            <a:endParaRPr lang="en-US" sz="1440" dirty="0"/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7FB8F69C-A500-3A5F-D42D-40D81595F592}"/>
              </a:ext>
            </a:extLst>
          </p:cNvPr>
          <p:cNvCxnSpPr>
            <a:cxnSpLocks/>
          </p:cNvCxnSpPr>
          <p:nvPr/>
        </p:nvCxnSpPr>
        <p:spPr>
          <a:xfrm flipH="1">
            <a:off x="12352601" y="6866806"/>
            <a:ext cx="1554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C1A2185E-38B5-2033-8A1A-AC1743320C0F}"/>
              </a:ext>
            </a:extLst>
          </p:cNvPr>
          <p:cNvSpPr txBox="1"/>
          <p:nvPr/>
        </p:nvSpPr>
        <p:spPr>
          <a:xfrm>
            <a:off x="12459027" y="6709840"/>
            <a:ext cx="970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Motor -</a:t>
            </a:r>
            <a:endParaRPr lang="en-US" sz="1440" dirty="0"/>
          </a:p>
        </p:txBody>
      </p: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51158174-F2F8-8042-BB45-775E2C4120A0}"/>
              </a:ext>
            </a:extLst>
          </p:cNvPr>
          <p:cNvCxnSpPr>
            <a:cxnSpLocks/>
          </p:cNvCxnSpPr>
          <p:nvPr/>
        </p:nvCxnSpPr>
        <p:spPr>
          <a:xfrm flipH="1">
            <a:off x="12352601" y="7108511"/>
            <a:ext cx="15544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FCDEA89B-5F22-FE24-12F2-56A10EE7E920}"/>
              </a:ext>
            </a:extLst>
          </p:cNvPr>
          <p:cNvSpPr txBox="1"/>
          <p:nvPr/>
        </p:nvSpPr>
        <p:spPr>
          <a:xfrm>
            <a:off x="12459027" y="6951545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+12V</a:t>
            </a:r>
            <a:endParaRPr lang="en-US" sz="1440" dirty="0"/>
          </a:p>
        </p:txBody>
      </p: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1A4220F1-5E39-45B5-620E-2762DC71BDC4}"/>
              </a:ext>
            </a:extLst>
          </p:cNvPr>
          <p:cNvCxnSpPr>
            <a:cxnSpLocks/>
          </p:cNvCxnSpPr>
          <p:nvPr/>
        </p:nvCxnSpPr>
        <p:spPr>
          <a:xfrm flipH="1">
            <a:off x="12352601" y="7337192"/>
            <a:ext cx="155448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3" name="TextBox 1162">
            <a:extLst>
              <a:ext uri="{FF2B5EF4-FFF2-40B4-BE49-F238E27FC236}">
                <a16:creationId xmlns:a16="http://schemas.microsoft.com/office/drawing/2014/main" id="{69B144EC-6B1D-AF22-BA21-6E8834166EE1}"/>
              </a:ext>
            </a:extLst>
          </p:cNvPr>
          <p:cNvSpPr txBox="1"/>
          <p:nvPr/>
        </p:nvSpPr>
        <p:spPr>
          <a:xfrm>
            <a:off x="12459027" y="7180226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-12V</a:t>
            </a:r>
            <a:endParaRPr lang="en-US" sz="14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1A1C5-5EC5-6E39-4AC6-51176639A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2" b="99349" l="9827" r="92678">
                        <a14:foregroundMark x1="48362" y1="26384" x2="48362" y2="26384"/>
                        <a14:foregroundMark x1="56647" y1="21498" x2="46435" y2="24430"/>
                        <a14:foregroundMark x1="46435" y1="24430" x2="35453" y2="36482"/>
                        <a14:foregroundMark x1="35453" y1="36482" x2="36802" y2="41042"/>
                        <a14:foregroundMark x1="37958" y1="43648" x2="39306" y2="45928"/>
                        <a14:foregroundMark x1="25241" y1="10098" x2="77649" y2="16938"/>
                        <a14:foregroundMark x1="77649" y1="16938" x2="81503" y2="34202"/>
                        <a14:foregroundMark x1="81503" y1="34202" x2="79383" y2="78502"/>
                        <a14:foregroundMark x1="79383" y1="78502" x2="36802" y2="78502"/>
                        <a14:foregroundMark x1="36802" y1="78502" x2="25241" y2="72964"/>
                        <a14:foregroundMark x1="25241" y1="72964" x2="22929" y2="56352"/>
                        <a14:foregroundMark x1="22929" y1="56352" x2="25241" y2="11726"/>
                        <a14:foregroundMark x1="31792" y1="16612" x2="32948" y2="37134"/>
                        <a14:foregroundMark x1="32948" y1="37134" x2="40462" y2="45928"/>
                        <a14:foregroundMark x1="57033" y1="29316" x2="52408" y2="47883"/>
                        <a14:foregroundMark x1="52408" y1="47883" x2="41426" y2="64821"/>
                        <a14:foregroundMark x1="41426" y1="64821" x2="41233" y2="64821"/>
                        <a14:foregroundMark x1="50674" y1="30619" x2="50096" y2="38111"/>
                        <a14:foregroundMark x1="51060" y1="52769" x2="42967" y2="64169"/>
                        <a14:foregroundMark x1="47977" y1="62866" x2="60694" y2="63192"/>
                        <a14:foregroundMark x1="67245" y1="82085" x2="66474" y2="99674"/>
                        <a14:foregroundMark x1="91522" y1="42345" x2="88439" y2="41368"/>
                        <a14:foregroundMark x1="92100" y1="57655" x2="89403" y2="57003"/>
                        <a14:foregroundMark x1="92678" y1="42020" x2="90366" y2="42020"/>
                      </a14:backgroundRemoval>
                    </a14:imgEffect>
                  </a14:imgLayer>
                </a14:imgProps>
              </a:ext>
            </a:extLst>
          </a:blip>
          <a:srcRect l="10130" t="7009" r="6710" b="12227"/>
          <a:stretch/>
        </p:blipFill>
        <p:spPr>
          <a:xfrm rot="10800000">
            <a:off x="10880933" y="4310550"/>
            <a:ext cx="1239124" cy="7118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82940-742A-1B74-5646-5BEA141C6AF8}"/>
              </a:ext>
            </a:extLst>
          </p:cNvPr>
          <p:cNvCxnSpPr>
            <a:cxnSpLocks/>
          </p:cNvCxnSpPr>
          <p:nvPr/>
        </p:nvCxnSpPr>
        <p:spPr>
          <a:xfrm flipV="1">
            <a:off x="11833443" y="1799648"/>
            <a:ext cx="0" cy="257544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D604FD-8E32-7727-BB68-21C53B09D0E5}"/>
              </a:ext>
            </a:extLst>
          </p:cNvPr>
          <p:cNvCxnSpPr>
            <a:cxnSpLocks/>
          </p:cNvCxnSpPr>
          <p:nvPr/>
        </p:nvCxnSpPr>
        <p:spPr>
          <a:xfrm flipV="1">
            <a:off x="11730311" y="3228341"/>
            <a:ext cx="0" cy="113461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057F5-A32D-21FE-436C-8DE757948A75}"/>
              </a:ext>
            </a:extLst>
          </p:cNvPr>
          <p:cNvCxnSpPr>
            <a:cxnSpLocks/>
          </p:cNvCxnSpPr>
          <p:nvPr/>
        </p:nvCxnSpPr>
        <p:spPr>
          <a:xfrm flipH="1">
            <a:off x="10737404" y="4231758"/>
            <a:ext cx="53281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C36B6A-E8A8-07F2-DC24-6C8B6AFB2B9E}"/>
              </a:ext>
            </a:extLst>
          </p:cNvPr>
          <p:cNvCxnSpPr>
            <a:cxnSpLocks/>
          </p:cNvCxnSpPr>
          <p:nvPr/>
        </p:nvCxnSpPr>
        <p:spPr>
          <a:xfrm>
            <a:off x="10737404" y="4213730"/>
            <a:ext cx="0" cy="218346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E29539-09AB-E36B-EDEF-0CAE552FFD70}"/>
              </a:ext>
            </a:extLst>
          </p:cNvPr>
          <p:cNvCxnSpPr>
            <a:cxnSpLocks/>
          </p:cNvCxnSpPr>
          <p:nvPr/>
        </p:nvCxnSpPr>
        <p:spPr>
          <a:xfrm>
            <a:off x="11270222" y="4215875"/>
            <a:ext cx="0" cy="14922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CF0BD1-8FDA-4E41-C75F-D3AF291653B3}"/>
              </a:ext>
            </a:extLst>
          </p:cNvPr>
          <p:cNvCxnSpPr>
            <a:cxnSpLocks/>
          </p:cNvCxnSpPr>
          <p:nvPr/>
        </p:nvCxnSpPr>
        <p:spPr>
          <a:xfrm flipH="1">
            <a:off x="2978073" y="6388622"/>
            <a:ext cx="775933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7ABC7B-AA56-990B-A22E-F804760E02C9}"/>
              </a:ext>
            </a:extLst>
          </p:cNvPr>
          <p:cNvCxnSpPr>
            <a:cxnSpLocks/>
          </p:cNvCxnSpPr>
          <p:nvPr/>
        </p:nvCxnSpPr>
        <p:spPr>
          <a:xfrm>
            <a:off x="10533399" y="4294770"/>
            <a:ext cx="0" cy="22471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43BEC1-FE1B-9206-9F9A-3A16D1329CB7}"/>
              </a:ext>
            </a:extLst>
          </p:cNvPr>
          <p:cNvCxnSpPr>
            <a:cxnSpLocks/>
          </p:cNvCxnSpPr>
          <p:nvPr/>
        </p:nvCxnSpPr>
        <p:spPr>
          <a:xfrm flipH="1">
            <a:off x="10533401" y="4294770"/>
            <a:ext cx="6411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CAB92B-AB74-3282-4B02-C4F4976F111E}"/>
              </a:ext>
            </a:extLst>
          </p:cNvPr>
          <p:cNvCxnSpPr>
            <a:cxnSpLocks/>
          </p:cNvCxnSpPr>
          <p:nvPr/>
        </p:nvCxnSpPr>
        <p:spPr>
          <a:xfrm flipH="1">
            <a:off x="2635250" y="6532192"/>
            <a:ext cx="789814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NVIDIA Jetson Xavier NX Developer Kit (812674024318), 16 GB">
            <a:extLst>
              <a:ext uri="{FF2B5EF4-FFF2-40B4-BE49-F238E27FC236}">
                <a16:creationId xmlns:a16="http://schemas.microsoft.com/office/drawing/2014/main" id="{793529EB-B5D4-95C8-8847-93C46620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17" b="95499" l="1230" r="96421">
                        <a14:foregroundMark x1="83893" y1="85280" x2="36465" y2="84428"/>
                        <a14:foregroundMark x1="36465" y1="84428" x2="20694" y2="77494"/>
                        <a14:foregroundMark x1="20694" y1="77494" x2="18680" y2="74818"/>
                        <a14:foregroundMark x1="9843" y1="74574" x2="16779" y2="32725"/>
                        <a14:foregroundMark x1="16779" y1="32725" x2="46085" y2="15450"/>
                        <a14:foregroundMark x1="46085" y1="15450" x2="56040" y2="17397"/>
                        <a14:foregroundMark x1="78300" y1="18613" x2="57494" y2="26521"/>
                        <a14:foregroundMark x1="57494" y1="26521" x2="40828" y2="45255"/>
                        <a14:foregroundMark x1="91946" y1="14964" x2="60626" y2="6813"/>
                        <a14:foregroundMark x1="60626" y1="6813" x2="58613" y2="7543"/>
                        <a14:foregroundMark x1="65548" y1="9611" x2="93960" y2="6083"/>
                        <a14:foregroundMark x1="33333" y1="5718" x2="6823" y2="11922"/>
                        <a14:foregroundMark x1="6823" y1="11922" x2="3915" y2="44891"/>
                        <a14:foregroundMark x1="5928" y1="69586" x2="9060" y2="89416"/>
                        <a14:foregroundMark x1="24497" y1="89173" x2="72260" y2="88200"/>
                        <a14:foregroundMark x1="72260" y1="88200" x2="93400" y2="78224"/>
                        <a14:foregroundMark x1="93400" y1="78224" x2="94631" y2="55353"/>
                        <a14:foregroundMark x1="90940" y1="33455" x2="84452" y2="59489"/>
                        <a14:foregroundMark x1="96197" y1="28589" x2="96644" y2="20073"/>
                        <a14:foregroundMark x1="86130" y1="37713" x2="83781" y2="32847"/>
                        <a14:foregroundMark x1="79195" y1="5839" x2="58501" y2="1217"/>
                        <a14:foregroundMark x1="13647" y1="18613" x2="17897" y2="11800"/>
                        <a14:foregroundMark x1="50447" y1="54258" x2="41946" y2="54258"/>
                        <a14:foregroundMark x1="5928" y1="61679" x2="4251" y2="44282"/>
                        <a14:foregroundMark x1="4922" y1="90511" x2="4251" y2="72384"/>
                        <a14:foregroundMark x1="20470" y1="92579" x2="23826" y2="75182"/>
                        <a14:foregroundMark x1="70917" y1="72384" x2="46532" y2="69100"/>
                        <a14:foregroundMark x1="92394" y1="92336" x2="68680" y2="93431"/>
                        <a14:foregroundMark x1="67338" y1="93309" x2="40492" y2="95134"/>
                        <a14:foregroundMark x1="30425" y1="95620" x2="27740" y2="93431"/>
                        <a14:foregroundMark x1="23826" y1="94526" x2="20470" y2="93309"/>
                        <a14:foregroundMark x1="17338" y1="95255" x2="14653" y2="93431"/>
                        <a14:foregroundMark x1="1230" y1="91727" x2="2573" y2="86618"/>
                        <a14:foregroundMark x1="12752" y1="68735" x2="14989" y2="66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81773" y="2723841"/>
            <a:ext cx="2804100" cy="257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B34EC4-2506-3AC3-5610-2B8347380AFE}"/>
              </a:ext>
            </a:extLst>
          </p:cNvPr>
          <p:cNvCxnSpPr>
            <a:cxnSpLocks/>
          </p:cNvCxnSpPr>
          <p:nvPr/>
        </p:nvCxnSpPr>
        <p:spPr>
          <a:xfrm flipV="1">
            <a:off x="4396169" y="1493663"/>
            <a:ext cx="0" cy="12277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03624B-0440-A5DE-E37E-C3B6A72B20D9}"/>
              </a:ext>
            </a:extLst>
          </p:cNvPr>
          <p:cNvCxnSpPr>
            <a:cxnSpLocks/>
          </p:cNvCxnSpPr>
          <p:nvPr/>
        </p:nvCxnSpPr>
        <p:spPr>
          <a:xfrm flipV="1">
            <a:off x="4293037" y="1354268"/>
            <a:ext cx="0" cy="1367175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F6CA8230-A584-A1E9-2073-1B2129A32F5A}"/>
              </a:ext>
            </a:extLst>
          </p:cNvPr>
          <p:cNvCxnSpPr>
            <a:cxnSpLocks/>
          </p:cNvCxnSpPr>
          <p:nvPr/>
        </p:nvCxnSpPr>
        <p:spPr>
          <a:xfrm>
            <a:off x="11711832" y="1487676"/>
            <a:ext cx="0" cy="2479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997A17C0-F1D0-D1E3-A155-1497AD4C1363}"/>
              </a:ext>
            </a:extLst>
          </p:cNvPr>
          <p:cNvCxnSpPr>
            <a:cxnSpLocks/>
          </p:cNvCxnSpPr>
          <p:nvPr/>
        </p:nvCxnSpPr>
        <p:spPr>
          <a:xfrm>
            <a:off x="4293037" y="1354268"/>
            <a:ext cx="804534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913478A-37B1-AEF2-9CCC-997BF65A7F33}"/>
              </a:ext>
            </a:extLst>
          </p:cNvPr>
          <p:cNvCxnSpPr>
            <a:cxnSpLocks/>
          </p:cNvCxnSpPr>
          <p:nvPr/>
        </p:nvCxnSpPr>
        <p:spPr>
          <a:xfrm>
            <a:off x="4396169" y="1505773"/>
            <a:ext cx="7335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FA4D837A-420C-A112-BC6F-56D3D842324D}"/>
              </a:ext>
            </a:extLst>
          </p:cNvPr>
          <p:cNvCxnSpPr>
            <a:cxnSpLocks/>
          </p:cNvCxnSpPr>
          <p:nvPr/>
        </p:nvCxnSpPr>
        <p:spPr>
          <a:xfrm flipH="1">
            <a:off x="11171763" y="7565871"/>
            <a:ext cx="158084" cy="79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7EBE2A27-1147-496F-EA31-E159D96D9F01}"/>
              </a:ext>
            </a:extLst>
          </p:cNvPr>
          <p:cNvSpPr txBox="1"/>
          <p:nvPr/>
        </p:nvSpPr>
        <p:spPr>
          <a:xfrm>
            <a:off x="11284536" y="7408905"/>
            <a:ext cx="99332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Encoder A</a:t>
            </a:r>
            <a:endParaRPr lang="en-US" sz="1440" dirty="0"/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34C7C7BA-4379-B34F-EAD2-1F59C6A0766E}"/>
              </a:ext>
            </a:extLst>
          </p:cNvPr>
          <p:cNvCxnSpPr>
            <a:cxnSpLocks/>
          </p:cNvCxnSpPr>
          <p:nvPr/>
        </p:nvCxnSpPr>
        <p:spPr>
          <a:xfrm flipH="1">
            <a:off x="12352601" y="7565072"/>
            <a:ext cx="155448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0" name="TextBox 1089">
            <a:extLst>
              <a:ext uri="{FF2B5EF4-FFF2-40B4-BE49-F238E27FC236}">
                <a16:creationId xmlns:a16="http://schemas.microsoft.com/office/drawing/2014/main" id="{52567CAC-994F-43B1-3B77-6610D60C327B}"/>
              </a:ext>
            </a:extLst>
          </p:cNvPr>
          <p:cNvSpPr txBox="1"/>
          <p:nvPr/>
        </p:nvSpPr>
        <p:spPr>
          <a:xfrm>
            <a:off x="12459026" y="7408106"/>
            <a:ext cx="9021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STNDBY</a:t>
            </a:r>
            <a:endParaRPr lang="en-US" sz="144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5F51CC-6CF3-6ACD-F166-AB8E9B501B2D}"/>
              </a:ext>
            </a:extLst>
          </p:cNvPr>
          <p:cNvCxnSpPr>
            <a:cxnSpLocks/>
          </p:cNvCxnSpPr>
          <p:nvPr/>
        </p:nvCxnSpPr>
        <p:spPr>
          <a:xfrm flipH="1">
            <a:off x="11171763" y="7769970"/>
            <a:ext cx="155448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0273975-4220-4DB0-176A-B3AF04923C41}"/>
              </a:ext>
            </a:extLst>
          </p:cNvPr>
          <p:cNvSpPr txBox="1"/>
          <p:nvPr/>
        </p:nvSpPr>
        <p:spPr>
          <a:xfrm>
            <a:off x="11284537" y="7613004"/>
            <a:ext cx="10251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Encoder B</a:t>
            </a:r>
            <a:endParaRPr lang="en-US" sz="144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E3903D-1604-D498-06E6-8616DECEDF20}"/>
              </a:ext>
            </a:extLst>
          </p:cNvPr>
          <p:cNvCxnSpPr>
            <a:cxnSpLocks/>
          </p:cNvCxnSpPr>
          <p:nvPr/>
        </p:nvCxnSpPr>
        <p:spPr>
          <a:xfrm>
            <a:off x="8414084" y="4439263"/>
            <a:ext cx="0" cy="15820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35C7FD-A3BD-31AF-4711-E4BF5D9989DF}"/>
              </a:ext>
            </a:extLst>
          </p:cNvPr>
          <p:cNvCxnSpPr>
            <a:cxnSpLocks/>
          </p:cNvCxnSpPr>
          <p:nvPr/>
        </p:nvCxnSpPr>
        <p:spPr>
          <a:xfrm>
            <a:off x="7347283" y="4439263"/>
            <a:ext cx="0" cy="15820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CDE22B-39FD-68CA-FF9B-2F48FDF8E0BA}"/>
              </a:ext>
            </a:extLst>
          </p:cNvPr>
          <p:cNvCxnSpPr>
            <a:cxnSpLocks/>
          </p:cNvCxnSpPr>
          <p:nvPr/>
        </p:nvCxnSpPr>
        <p:spPr>
          <a:xfrm flipV="1">
            <a:off x="7558820" y="3228341"/>
            <a:ext cx="0" cy="266016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41D34E39-8CA6-3605-D322-D66F50619FFE}"/>
              </a:ext>
            </a:extLst>
          </p:cNvPr>
          <p:cNvCxnSpPr>
            <a:cxnSpLocks/>
          </p:cNvCxnSpPr>
          <p:nvPr/>
        </p:nvCxnSpPr>
        <p:spPr>
          <a:xfrm flipH="1">
            <a:off x="7398799" y="3890142"/>
            <a:ext cx="1802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D30DCFD6-D0F0-1A56-B994-13F99BA1D425}"/>
              </a:ext>
            </a:extLst>
          </p:cNvPr>
          <p:cNvCxnSpPr>
            <a:cxnSpLocks/>
          </p:cNvCxnSpPr>
          <p:nvPr/>
        </p:nvCxnSpPr>
        <p:spPr>
          <a:xfrm flipH="1">
            <a:off x="7339058" y="4022603"/>
            <a:ext cx="2333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2AD5D75-D949-374C-AA8B-B5BA9155F2C6}"/>
              </a:ext>
            </a:extLst>
          </p:cNvPr>
          <p:cNvCxnSpPr>
            <a:cxnSpLocks/>
          </p:cNvCxnSpPr>
          <p:nvPr/>
        </p:nvCxnSpPr>
        <p:spPr>
          <a:xfrm flipV="1">
            <a:off x="7179723" y="2330925"/>
            <a:ext cx="0" cy="18368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C9A2F697-C2C9-5713-9196-199A85DC02BE}"/>
              </a:ext>
            </a:extLst>
          </p:cNvPr>
          <p:cNvCxnSpPr>
            <a:cxnSpLocks/>
          </p:cNvCxnSpPr>
          <p:nvPr/>
        </p:nvCxnSpPr>
        <p:spPr>
          <a:xfrm flipH="1">
            <a:off x="7198537" y="4151191"/>
            <a:ext cx="3805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D7EE408A-CA8F-7DA2-D34E-9ECF1ECC72C1}"/>
              </a:ext>
            </a:extLst>
          </p:cNvPr>
          <p:cNvCxnSpPr>
            <a:cxnSpLocks/>
          </p:cNvCxnSpPr>
          <p:nvPr/>
        </p:nvCxnSpPr>
        <p:spPr>
          <a:xfrm flipH="1">
            <a:off x="7104243" y="4304966"/>
            <a:ext cx="4748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E998F13-ECE2-8F2D-5471-4D165CFCFC6F}"/>
              </a:ext>
            </a:extLst>
          </p:cNvPr>
          <p:cNvCxnSpPr>
            <a:cxnSpLocks/>
          </p:cNvCxnSpPr>
          <p:nvPr/>
        </p:nvCxnSpPr>
        <p:spPr>
          <a:xfrm flipH="1">
            <a:off x="8394796" y="3473405"/>
            <a:ext cx="306292" cy="0"/>
          </a:xfrm>
          <a:prstGeom prst="line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1A1D4365-DBB9-D75D-E31E-87F587A7D0F3}"/>
              </a:ext>
            </a:extLst>
          </p:cNvPr>
          <p:cNvCxnSpPr>
            <a:cxnSpLocks/>
          </p:cNvCxnSpPr>
          <p:nvPr/>
        </p:nvCxnSpPr>
        <p:spPr>
          <a:xfrm flipV="1">
            <a:off x="8696326" y="3451286"/>
            <a:ext cx="0" cy="1773177"/>
          </a:xfrm>
          <a:prstGeom prst="line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9AC671A4-4F9A-8520-4D39-2ED31BBA57CE}"/>
              </a:ext>
            </a:extLst>
          </p:cNvPr>
          <p:cNvCxnSpPr>
            <a:cxnSpLocks/>
          </p:cNvCxnSpPr>
          <p:nvPr/>
        </p:nvCxnSpPr>
        <p:spPr>
          <a:xfrm flipH="1">
            <a:off x="8464235" y="5211717"/>
            <a:ext cx="236853" cy="0"/>
          </a:xfrm>
          <a:prstGeom prst="line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0443605E-96C3-FFA7-59B4-7A02CE29DD34}"/>
              </a:ext>
            </a:extLst>
          </p:cNvPr>
          <p:cNvCxnSpPr>
            <a:cxnSpLocks/>
          </p:cNvCxnSpPr>
          <p:nvPr/>
        </p:nvCxnSpPr>
        <p:spPr>
          <a:xfrm flipH="1">
            <a:off x="8394792" y="3613478"/>
            <a:ext cx="387258" cy="0"/>
          </a:xfrm>
          <a:prstGeom prst="line">
            <a:avLst/>
          </a:prstGeom>
          <a:ln w="381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F2CC7E69-A96F-C3A2-91C5-BE485B378C9C}"/>
              </a:ext>
            </a:extLst>
          </p:cNvPr>
          <p:cNvCxnSpPr>
            <a:cxnSpLocks/>
          </p:cNvCxnSpPr>
          <p:nvPr/>
        </p:nvCxnSpPr>
        <p:spPr>
          <a:xfrm flipV="1">
            <a:off x="8788005" y="3590925"/>
            <a:ext cx="0" cy="1781175"/>
          </a:xfrm>
          <a:prstGeom prst="line">
            <a:avLst/>
          </a:prstGeom>
          <a:ln w="381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6F0577C7-3B3E-B0B3-076B-EF0FD0B0C45D}"/>
              </a:ext>
            </a:extLst>
          </p:cNvPr>
          <p:cNvCxnSpPr>
            <a:cxnSpLocks/>
          </p:cNvCxnSpPr>
          <p:nvPr/>
        </p:nvCxnSpPr>
        <p:spPr>
          <a:xfrm flipH="1">
            <a:off x="8464231" y="5366075"/>
            <a:ext cx="327344" cy="0"/>
          </a:xfrm>
          <a:prstGeom prst="line">
            <a:avLst/>
          </a:prstGeom>
          <a:ln w="381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E13949AC-F6D2-F48B-3FDF-79900A1D8DCC}"/>
              </a:ext>
            </a:extLst>
          </p:cNvPr>
          <p:cNvCxnSpPr>
            <a:cxnSpLocks/>
          </p:cNvCxnSpPr>
          <p:nvPr/>
        </p:nvCxnSpPr>
        <p:spPr>
          <a:xfrm flipH="1">
            <a:off x="8394796" y="3753550"/>
            <a:ext cx="484886" cy="0"/>
          </a:xfrm>
          <a:prstGeom prst="line">
            <a:avLst/>
          </a:prstGeom>
          <a:ln w="38100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A87DB142-59BF-0566-CC9E-8EF4EEFB0ECF}"/>
              </a:ext>
            </a:extLst>
          </p:cNvPr>
          <p:cNvCxnSpPr>
            <a:cxnSpLocks/>
          </p:cNvCxnSpPr>
          <p:nvPr/>
        </p:nvCxnSpPr>
        <p:spPr>
          <a:xfrm flipV="1">
            <a:off x="8879684" y="3731431"/>
            <a:ext cx="0" cy="1802594"/>
          </a:xfrm>
          <a:prstGeom prst="line">
            <a:avLst/>
          </a:prstGeom>
          <a:ln w="38100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FC783D8A-6C73-94A8-422B-35D5C97FE300}"/>
              </a:ext>
            </a:extLst>
          </p:cNvPr>
          <p:cNvCxnSpPr>
            <a:cxnSpLocks/>
          </p:cNvCxnSpPr>
          <p:nvPr/>
        </p:nvCxnSpPr>
        <p:spPr>
          <a:xfrm flipH="1">
            <a:off x="8453438" y="5520434"/>
            <a:ext cx="435769" cy="0"/>
          </a:xfrm>
          <a:prstGeom prst="line">
            <a:avLst/>
          </a:prstGeom>
          <a:ln w="38100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08C43701-FA0C-B39B-BAC7-65BEE8D5B834}"/>
              </a:ext>
            </a:extLst>
          </p:cNvPr>
          <p:cNvCxnSpPr>
            <a:cxnSpLocks/>
          </p:cNvCxnSpPr>
          <p:nvPr/>
        </p:nvCxnSpPr>
        <p:spPr>
          <a:xfrm flipH="1">
            <a:off x="8394796" y="4299905"/>
            <a:ext cx="61159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B9795412-6CC3-CAD4-A4BB-26AB98702FC6}"/>
              </a:ext>
            </a:extLst>
          </p:cNvPr>
          <p:cNvCxnSpPr>
            <a:cxnSpLocks/>
          </p:cNvCxnSpPr>
          <p:nvPr/>
        </p:nvCxnSpPr>
        <p:spPr>
          <a:xfrm flipV="1">
            <a:off x="9001629" y="4277786"/>
            <a:ext cx="0" cy="283072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5815556F-5658-BA4A-0D9A-6D503CE4DC9E}"/>
              </a:ext>
            </a:extLst>
          </p:cNvPr>
          <p:cNvCxnSpPr>
            <a:cxnSpLocks/>
          </p:cNvCxnSpPr>
          <p:nvPr/>
        </p:nvCxnSpPr>
        <p:spPr>
          <a:xfrm flipH="1">
            <a:off x="7398799" y="7095178"/>
            <a:ext cx="1607592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2BD7C420-B270-FEB8-B068-5076E2BE159F}"/>
              </a:ext>
            </a:extLst>
          </p:cNvPr>
          <p:cNvCxnSpPr>
            <a:cxnSpLocks/>
          </p:cNvCxnSpPr>
          <p:nvPr/>
        </p:nvCxnSpPr>
        <p:spPr>
          <a:xfrm flipH="1">
            <a:off x="8401384" y="4026481"/>
            <a:ext cx="964866" cy="0"/>
          </a:xfrm>
          <a:prstGeom prst="line">
            <a:avLst/>
          </a:prstGeom>
          <a:ln w="38100" cmpd="dbl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A3DB7831-78AB-F4CB-4A2E-02051DC8E052}"/>
              </a:ext>
            </a:extLst>
          </p:cNvPr>
          <p:cNvCxnSpPr>
            <a:cxnSpLocks/>
          </p:cNvCxnSpPr>
          <p:nvPr/>
        </p:nvCxnSpPr>
        <p:spPr>
          <a:xfrm flipV="1">
            <a:off x="9335558" y="4000757"/>
            <a:ext cx="0" cy="3447234"/>
          </a:xfrm>
          <a:prstGeom prst="line">
            <a:avLst/>
          </a:prstGeom>
          <a:ln w="38100" cmpd="dbl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5" name="Straight Connector 1164">
            <a:extLst>
              <a:ext uri="{FF2B5EF4-FFF2-40B4-BE49-F238E27FC236}">
                <a16:creationId xmlns:a16="http://schemas.microsoft.com/office/drawing/2014/main" id="{FEF0A87C-0F7E-C80F-1AC8-B9D2A140C2E4}"/>
              </a:ext>
            </a:extLst>
          </p:cNvPr>
          <p:cNvCxnSpPr>
            <a:cxnSpLocks/>
          </p:cNvCxnSpPr>
          <p:nvPr/>
        </p:nvCxnSpPr>
        <p:spPr>
          <a:xfrm flipH="1">
            <a:off x="8394796" y="4151191"/>
            <a:ext cx="768254" cy="0"/>
          </a:xfrm>
          <a:prstGeom prst="line">
            <a:avLst/>
          </a:prstGeom>
          <a:ln w="38100" cmpd="thickThin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DCECDAC3-5BE1-F093-79E8-6F531A911C63}"/>
              </a:ext>
            </a:extLst>
          </p:cNvPr>
          <p:cNvCxnSpPr>
            <a:cxnSpLocks/>
          </p:cNvCxnSpPr>
          <p:nvPr/>
        </p:nvCxnSpPr>
        <p:spPr>
          <a:xfrm flipH="1">
            <a:off x="7388795" y="5207955"/>
            <a:ext cx="190258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>
            <a:extLst>
              <a:ext uri="{FF2B5EF4-FFF2-40B4-BE49-F238E27FC236}">
                <a16:creationId xmlns:a16="http://schemas.microsoft.com/office/drawing/2014/main" id="{D17FDE0C-5D68-2DE1-23C0-7128FE15C172}"/>
              </a:ext>
            </a:extLst>
          </p:cNvPr>
          <p:cNvCxnSpPr>
            <a:cxnSpLocks/>
          </p:cNvCxnSpPr>
          <p:nvPr/>
        </p:nvCxnSpPr>
        <p:spPr>
          <a:xfrm flipV="1">
            <a:off x="7377078" y="5187950"/>
            <a:ext cx="0" cy="192056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5CD046CB-C3AD-F950-5B3A-E2DCB6C25329}"/>
              </a:ext>
            </a:extLst>
          </p:cNvPr>
          <p:cNvCxnSpPr>
            <a:cxnSpLocks/>
          </p:cNvCxnSpPr>
          <p:nvPr/>
        </p:nvCxnSpPr>
        <p:spPr>
          <a:xfrm flipV="1">
            <a:off x="9168593" y="4151191"/>
            <a:ext cx="0" cy="3114286"/>
          </a:xfrm>
          <a:prstGeom prst="line">
            <a:avLst/>
          </a:prstGeom>
          <a:ln w="38100" cmpd="thickThin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181">
            <a:extLst>
              <a:ext uri="{FF2B5EF4-FFF2-40B4-BE49-F238E27FC236}">
                <a16:creationId xmlns:a16="http://schemas.microsoft.com/office/drawing/2014/main" id="{BC30FF90-E2AC-C50E-E9CF-CEF09385F4FB}"/>
              </a:ext>
            </a:extLst>
          </p:cNvPr>
          <p:cNvCxnSpPr>
            <a:cxnSpLocks/>
          </p:cNvCxnSpPr>
          <p:nvPr/>
        </p:nvCxnSpPr>
        <p:spPr>
          <a:xfrm flipV="1">
            <a:off x="7152993" y="5349912"/>
            <a:ext cx="0" cy="1915565"/>
          </a:xfrm>
          <a:prstGeom prst="line">
            <a:avLst/>
          </a:prstGeom>
          <a:ln w="38100" cmpd="thickThin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B1D009FE-F575-C9DF-7CE0-9D6123C82354}"/>
              </a:ext>
            </a:extLst>
          </p:cNvPr>
          <p:cNvCxnSpPr>
            <a:cxnSpLocks/>
          </p:cNvCxnSpPr>
          <p:nvPr/>
        </p:nvCxnSpPr>
        <p:spPr>
          <a:xfrm flipH="1">
            <a:off x="7149291" y="5363343"/>
            <a:ext cx="429762" cy="0"/>
          </a:xfrm>
          <a:prstGeom prst="line">
            <a:avLst/>
          </a:prstGeom>
          <a:ln w="38100" cmpd="thickThin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908320B9-BDF1-1910-0D70-61E3E84C31CB}"/>
              </a:ext>
            </a:extLst>
          </p:cNvPr>
          <p:cNvCxnSpPr>
            <a:cxnSpLocks/>
          </p:cNvCxnSpPr>
          <p:nvPr/>
        </p:nvCxnSpPr>
        <p:spPr>
          <a:xfrm flipH="1">
            <a:off x="7115784" y="7259175"/>
            <a:ext cx="2072666" cy="0"/>
          </a:xfrm>
          <a:prstGeom prst="line">
            <a:avLst/>
          </a:prstGeom>
          <a:ln w="38100" cmpd="thickThin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36FD166D-67EB-5C41-343C-C9B9ABCBA76D}"/>
              </a:ext>
            </a:extLst>
          </p:cNvPr>
          <p:cNvCxnSpPr>
            <a:cxnSpLocks/>
          </p:cNvCxnSpPr>
          <p:nvPr/>
        </p:nvCxnSpPr>
        <p:spPr>
          <a:xfrm flipH="1">
            <a:off x="6927850" y="7423172"/>
            <a:ext cx="2400300" cy="24819"/>
          </a:xfrm>
          <a:prstGeom prst="line">
            <a:avLst/>
          </a:prstGeom>
          <a:ln w="38100" cmpd="dbl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>
            <a:extLst>
              <a:ext uri="{FF2B5EF4-FFF2-40B4-BE49-F238E27FC236}">
                <a16:creationId xmlns:a16="http://schemas.microsoft.com/office/drawing/2014/main" id="{0AE5D181-A139-E172-89B9-0D9689CDEA91}"/>
              </a:ext>
            </a:extLst>
          </p:cNvPr>
          <p:cNvCxnSpPr>
            <a:cxnSpLocks/>
          </p:cNvCxnSpPr>
          <p:nvPr/>
        </p:nvCxnSpPr>
        <p:spPr>
          <a:xfrm flipH="1">
            <a:off x="6940550" y="5518731"/>
            <a:ext cx="646126" cy="0"/>
          </a:xfrm>
          <a:prstGeom prst="line">
            <a:avLst/>
          </a:prstGeom>
          <a:ln w="38100" cmpd="dbl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B437DD7-1D52-FEB9-6A01-DBBF9E665527}"/>
              </a:ext>
            </a:extLst>
          </p:cNvPr>
          <p:cNvCxnSpPr>
            <a:cxnSpLocks/>
          </p:cNvCxnSpPr>
          <p:nvPr/>
        </p:nvCxnSpPr>
        <p:spPr>
          <a:xfrm flipV="1">
            <a:off x="6928908" y="5499100"/>
            <a:ext cx="0" cy="1948891"/>
          </a:xfrm>
          <a:prstGeom prst="line">
            <a:avLst/>
          </a:prstGeom>
          <a:ln w="38100" cmpd="dbl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B31B91D0-9643-D8AF-455E-3E69F5903DE5}"/>
              </a:ext>
            </a:extLst>
          </p:cNvPr>
          <p:cNvCxnSpPr>
            <a:cxnSpLocks/>
          </p:cNvCxnSpPr>
          <p:nvPr/>
        </p:nvCxnSpPr>
        <p:spPr>
          <a:xfrm flipH="1">
            <a:off x="8376695" y="3899127"/>
            <a:ext cx="117624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Connector 1208">
            <a:extLst>
              <a:ext uri="{FF2B5EF4-FFF2-40B4-BE49-F238E27FC236}">
                <a16:creationId xmlns:a16="http://schemas.microsoft.com/office/drawing/2014/main" id="{FA0CDD07-29B7-F1B9-FFD0-96EC59E93EC9}"/>
              </a:ext>
            </a:extLst>
          </p:cNvPr>
          <p:cNvCxnSpPr>
            <a:cxnSpLocks/>
          </p:cNvCxnSpPr>
          <p:nvPr/>
        </p:nvCxnSpPr>
        <p:spPr>
          <a:xfrm flipH="1">
            <a:off x="6781800" y="5677127"/>
            <a:ext cx="808987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1" name="Straight Connector 1210">
            <a:extLst>
              <a:ext uri="{FF2B5EF4-FFF2-40B4-BE49-F238E27FC236}">
                <a16:creationId xmlns:a16="http://schemas.microsoft.com/office/drawing/2014/main" id="{3FFA9011-4D69-744F-CDB6-F6BB185AB153}"/>
              </a:ext>
            </a:extLst>
          </p:cNvPr>
          <p:cNvCxnSpPr>
            <a:cxnSpLocks/>
          </p:cNvCxnSpPr>
          <p:nvPr/>
        </p:nvCxnSpPr>
        <p:spPr>
          <a:xfrm flipV="1">
            <a:off x="9531350" y="3905547"/>
            <a:ext cx="0" cy="288954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Connector 1214">
            <a:extLst>
              <a:ext uri="{FF2B5EF4-FFF2-40B4-BE49-F238E27FC236}">
                <a16:creationId xmlns:a16="http://schemas.microsoft.com/office/drawing/2014/main" id="{E75015D0-58C8-9903-5446-B444FC89BE77}"/>
              </a:ext>
            </a:extLst>
          </p:cNvPr>
          <p:cNvCxnSpPr>
            <a:cxnSpLocks/>
          </p:cNvCxnSpPr>
          <p:nvPr/>
        </p:nvCxnSpPr>
        <p:spPr>
          <a:xfrm flipH="1">
            <a:off x="6781800" y="6782387"/>
            <a:ext cx="2770188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202FF405-D8F0-2430-1201-553313535D4C}"/>
              </a:ext>
            </a:extLst>
          </p:cNvPr>
          <p:cNvCxnSpPr>
            <a:cxnSpLocks/>
          </p:cNvCxnSpPr>
          <p:nvPr/>
        </p:nvCxnSpPr>
        <p:spPr>
          <a:xfrm flipV="1">
            <a:off x="6800850" y="5665084"/>
            <a:ext cx="0" cy="113000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2" name="Straight Connector 1221">
            <a:extLst>
              <a:ext uri="{FF2B5EF4-FFF2-40B4-BE49-F238E27FC236}">
                <a16:creationId xmlns:a16="http://schemas.microsoft.com/office/drawing/2014/main" id="{C9E5D2EE-AA64-3AEA-84A5-41204DEC1A1E}"/>
              </a:ext>
            </a:extLst>
          </p:cNvPr>
          <p:cNvCxnSpPr>
            <a:cxnSpLocks/>
          </p:cNvCxnSpPr>
          <p:nvPr/>
        </p:nvCxnSpPr>
        <p:spPr>
          <a:xfrm>
            <a:off x="2635250" y="3401844"/>
            <a:ext cx="0" cy="3140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AA8479D3-A65D-5719-F60D-48B45A3ACF6F}"/>
              </a:ext>
            </a:extLst>
          </p:cNvPr>
          <p:cNvCxnSpPr>
            <a:cxnSpLocks/>
          </p:cNvCxnSpPr>
          <p:nvPr/>
        </p:nvCxnSpPr>
        <p:spPr>
          <a:xfrm flipH="1">
            <a:off x="2635250" y="5182213"/>
            <a:ext cx="158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6B41C633-2B98-F4B6-B551-A58A84F5B628}"/>
              </a:ext>
            </a:extLst>
          </p:cNvPr>
          <p:cNvCxnSpPr>
            <a:cxnSpLocks/>
          </p:cNvCxnSpPr>
          <p:nvPr/>
        </p:nvCxnSpPr>
        <p:spPr>
          <a:xfrm>
            <a:off x="2989789" y="3454538"/>
            <a:ext cx="0" cy="29189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FCAE815A-6ADB-8F7F-80B2-EB8AA0D01F37}"/>
              </a:ext>
            </a:extLst>
          </p:cNvPr>
          <p:cNvCxnSpPr>
            <a:cxnSpLocks/>
          </p:cNvCxnSpPr>
          <p:nvPr/>
        </p:nvCxnSpPr>
        <p:spPr>
          <a:xfrm flipH="1">
            <a:off x="2978073" y="5259496"/>
            <a:ext cx="15875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2" name="Straight Connector 1231">
            <a:extLst>
              <a:ext uri="{FF2B5EF4-FFF2-40B4-BE49-F238E27FC236}">
                <a16:creationId xmlns:a16="http://schemas.microsoft.com/office/drawing/2014/main" id="{66A2E19E-DC7A-8C8B-A064-DCC7FAEB1469}"/>
              </a:ext>
            </a:extLst>
          </p:cNvPr>
          <p:cNvCxnSpPr>
            <a:cxnSpLocks/>
          </p:cNvCxnSpPr>
          <p:nvPr/>
        </p:nvCxnSpPr>
        <p:spPr>
          <a:xfrm flipH="1">
            <a:off x="6857738" y="5045196"/>
            <a:ext cx="6883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4" name="Straight Connector 1233">
            <a:extLst>
              <a:ext uri="{FF2B5EF4-FFF2-40B4-BE49-F238E27FC236}">
                <a16:creationId xmlns:a16="http://schemas.microsoft.com/office/drawing/2014/main" id="{1C08B4E7-400E-5D25-97DA-4B18AE4BBD55}"/>
              </a:ext>
            </a:extLst>
          </p:cNvPr>
          <p:cNvCxnSpPr>
            <a:cxnSpLocks/>
          </p:cNvCxnSpPr>
          <p:nvPr/>
        </p:nvCxnSpPr>
        <p:spPr>
          <a:xfrm flipV="1">
            <a:off x="6856954" y="5026819"/>
            <a:ext cx="0" cy="59293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66092858-2E03-3721-3BB0-6857DF640024}"/>
              </a:ext>
            </a:extLst>
          </p:cNvPr>
          <p:cNvCxnSpPr>
            <a:cxnSpLocks/>
          </p:cNvCxnSpPr>
          <p:nvPr/>
        </p:nvCxnSpPr>
        <p:spPr>
          <a:xfrm flipH="1">
            <a:off x="3298031" y="5598441"/>
            <a:ext cx="355970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03D3ADB5-D769-26F8-C7B6-82C7F8131A11}"/>
              </a:ext>
            </a:extLst>
          </p:cNvPr>
          <p:cNvCxnSpPr>
            <a:cxnSpLocks/>
          </p:cNvCxnSpPr>
          <p:nvPr/>
        </p:nvCxnSpPr>
        <p:spPr>
          <a:xfrm flipV="1">
            <a:off x="3315188" y="5097796"/>
            <a:ext cx="0" cy="5162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5C3101C7-7AD1-00C8-C46F-653504587C37}"/>
              </a:ext>
            </a:extLst>
          </p:cNvPr>
          <p:cNvCxnSpPr>
            <a:cxnSpLocks/>
          </p:cNvCxnSpPr>
          <p:nvPr/>
        </p:nvCxnSpPr>
        <p:spPr>
          <a:xfrm flipH="1">
            <a:off x="3101588" y="5115597"/>
            <a:ext cx="23454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Straight Connector 1245">
            <a:extLst>
              <a:ext uri="{FF2B5EF4-FFF2-40B4-BE49-F238E27FC236}">
                <a16:creationId xmlns:a16="http://schemas.microsoft.com/office/drawing/2014/main" id="{5864A5DC-1204-D60F-824D-416BBA18C109}"/>
              </a:ext>
            </a:extLst>
          </p:cNvPr>
          <p:cNvCxnSpPr>
            <a:cxnSpLocks/>
          </p:cNvCxnSpPr>
          <p:nvPr/>
        </p:nvCxnSpPr>
        <p:spPr>
          <a:xfrm flipV="1">
            <a:off x="3266502" y="3249347"/>
            <a:ext cx="0" cy="10659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Straight Connector 1246">
            <a:extLst>
              <a:ext uri="{FF2B5EF4-FFF2-40B4-BE49-F238E27FC236}">
                <a16:creationId xmlns:a16="http://schemas.microsoft.com/office/drawing/2014/main" id="{59DFCBBA-2139-E49D-8107-3A6536E5251A}"/>
              </a:ext>
            </a:extLst>
          </p:cNvPr>
          <p:cNvCxnSpPr>
            <a:cxnSpLocks/>
          </p:cNvCxnSpPr>
          <p:nvPr/>
        </p:nvCxnSpPr>
        <p:spPr>
          <a:xfrm flipH="1">
            <a:off x="2971940" y="3254443"/>
            <a:ext cx="3040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0" name="Straight Connector 1249">
            <a:extLst>
              <a:ext uri="{FF2B5EF4-FFF2-40B4-BE49-F238E27FC236}">
                <a16:creationId xmlns:a16="http://schemas.microsoft.com/office/drawing/2014/main" id="{4C32E461-B9EB-46B5-0458-E41301651739}"/>
              </a:ext>
            </a:extLst>
          </p:cNvPr>
          <p:cNvCxnSpPr>
            <a:cxnSpLocks/>
          </p:cNvCxnSpPr>
          <p:nvPr/>
        </p:nvCxnSpPr>
        <p:spPr>
          <a:xfrm flipH="1">
            <a:off x="1035050" y="4297241"/>
            <a:ext cx="22389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76CB76FB-48CB-51CB-4305-DB53005E0E2D}"/>
              </a:ext>
            </a:extLst>
          </p:cNvPr>
          <p:cNvCxnSpPr>
            <a:cxnSpLocks/>
          </p:cNvCxnSpPr>
          <p:nvPr/>
        </p:nvCxnSpPr>
        <p:spPr>
          <a:xfrm flipV="1">
            <a:off x="1031302" y="4281379"/>
            <a:ext cx="0" cy="23797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Connector 1254">
            <a:extLst>
              <a:ext uri="{FF2B5EF4-FFF2-40B4-BE49-F238E27FC236}">
                <a16:creationId xmlns:a16="http://schemas.microsoft.com/office/drawing/2014/main" id="{B8148F18-63D8-C86D-8E6C-2BD5C4E94D86}"/>
              </a:ext>
            </a:extLst>
          </p:cNvPr>
          <p:cNvCxnSpPr>
            <a:cxnSpLocks/>
          </p:cNvCxnSpPr>
          <p:nvPr/>
        </p:nvCxnSpPr>
        <p:spPr>
          <a:xfrm flipH="1">
            <a:off x="8434389" y="5680196"/>
            <a:ext cx="3603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E0680223-12E6-CCCB-B1BB-71C44341D174}"/>
              </a:ext>
            </a:extLst>
          </p:cNvPr>
          <p:cNvCxnSpPr>
            <a:cxnSpLocks/>
          </p:cNvCxnSpPr>
          <p:nvPr/>
        </p:nvCxnSpPr>
        <p:spPr>
          <a:xfrm flipV="1">
            <a:off x="8791585" y="5669235"/>
            <a:ext cx="0" cy="96888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9" name="Straight Connector 1258">
            <a:extLst>
              <a:ext uri="{FF2B5EF4-FFF2-40B4-BE49-F238E27FC236}">
                <a16:creationId xmlns:a16="http://schemas.microsoft.com/office/drawing/2014/main" id="{2601BA2A-7ACF-50B8-38E8-B15999FFAB1E}"/>
              </a:ext>
            </a:extLst>
          </p:cNvPr>
          <p:cNvCxnSpPr>
            <a:cxnSpLocks/>
          </p:cNvCxnSpPr>
          <p:nvPr/>
        </p:nvCxnSpPr>
        <p:spPr>
          <a:xfrm flipH="1">
            <a:off x="1041400" y="6650821"/>
            <a:ext cx="777001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2" name="Straight Connector 1261">
            <a:extLst>
              <a:ext uri="{FF2B5EF4-FFF2-40B4-BE49-F238E27FC236}">
                <a16:creationId xmlns:a16="http://schemas.microsoft.com/office/drawing/2014/main" id="{57A6A912-DD86-87D3-335F-03AA3031A17F}"/>
              </a:ext>
            </a:extLst>
          </p:cNvPr>
          <p:cNvCxnSpPr>
            <a:cxnSpLocks/>
          </p:cNvCxnSpPr>
          <p:nvPr/>
        </p:nvCxnSpPr>
        <p:spPr>
          <a:xfrm flipH="1">
            <a:off x="8434389" y="5829945"/>
            <a:ext cx="214311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2E1AE1E5-576E-9C5B-F857-21F2B657AD1A}"/>
              </a:ext>
            </a:extLst>
          </p:cNvPr>
          <p:cNvCxnSpPr>
            <a:cxnSpLocks/>
          </p:cNvCxnSpPr>
          <p:nvPr/>
        </p:nvCxnSpPr>
        <p:spPr>
          <a:xfrm flipV="1">
            <a:off x="8645535" y="5818984"/>
            <a:ext cx="0" cy="1115216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Connector 1267">
            <a:extLst>
              <a:ext uri="{FF2B5EF4-FFF2-40B4-BE49-F238E27FC236}">
                <a16:creationId xmlns:a16="http://schemas.microsoft.com/office/drawing/2014/main" id="{44D841F6-9BF4-4426-D9F7-4AD2E5801ED7}"/>
              </a:ext>
            </a:extLst>
          </p:cNvPr>
          <p:cNvCxnSpPr>
            <a:cxnSpLocks/>
          </p:cNvCxnSpPr>
          <p:nvPr/>
        </p:nvCxnSpPr>
        <p:spPr>
          <a:xfrm flipH="1">
            <a:off x="875682" y="6922166"/>
            <a:ext cx="7770018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96014400-274D-11F2-A939-B7D2838AE68A}"/>
              </a:ext>
            </a:extLst>
          </p:cNvPr>
          <p:cNvCxnSpPr>
            <a:cxnSpLocks/>
          </p:cNvCxnSpPr>
          <p:nvPr/>
        </p:nvCxnSpPr>
        <p:spPr>
          <a:xfrm flipV="1">
            <a:off x="881888" y="4167769"/>
            <a:ext cx="0" cy="2770668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1270">
            <a:extLst>
              <a:ext uri="{FF2B5EF4-FFF2-40B4-BE49-F238E27FC236}">
                <a16:creationId xmlns:a16="http://schemas.microsoft.com/office/drawing/2014/main" id="{53C14AC3-0E8D-266F-F606-2800919F2CA9}"/>
              </a:ext>
            </a:extLst>
          </p:cNvPr>
          <p:cNvCxnSpPr>
            <a:cxnSpLocks/>
          </p:cNvCxnSpPr>
          <p:nvPr/>
        </p:nvCxnSpPr>
        <p:spPr>
          <a:xfrm flipH="1">
            <a:off x="869188" y="4157541"/>
            <a:ext cx="2238902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7EBF6FCB-DC30-AD36-7A17-D739E53C3CF3}"/>
              </a:ext>
            </a:extLst>
          </p:cNvPr>
          <p:cNvCxnSpPr>
            <a:cxnSpLocks/>
          </p:cNvCxnSpPr>
          <p:nvPr/>
        </p:nvCxnSpPr>
        <p:spPr>
          <a:xfrm flipV="1">
            <a:off x="3094362" y="3374998"/>
            <a:ext cx="0" cy="8033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1EC3C81F-660F-DA7E-9E35-F6F6E7A6E551}"/>
              </a:ext>
            </a:extLst>
          </p:cNvPr>
          <p:cNvCxnSpPr>
            <a:cxnSpLocks/>
          </p:cNvCxnSpPr>
          <p:nvPr/>
        </p:nvCxnSpPr>
        <p:spPr>
          <a:xfrm flipH="1">
            <a:off x="8448677" y="5049423"/>
            <a:ext cx="164304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A53B163B-44B0-8818-5ABB-33128594FFF1}"/>
              </a:ext>
            </a:extLst>
          </p:cNvPr>
          <p:cNvCxnSpPr>
            <a:cxnSpLocks/>
          </p:cNvCxnSpPr>
          <p:nvPr/>
        </p:nvCxnSpPr>
        <p:spPr>
          <a:xfrm>
            <a:off x="8597165" y="4744861"/>
            <a:ext cx="0" cy="289096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Connector 1278">
            <a:extLst>
              <a:ext uri="{FF2B5EF4-FFF2-40B4-BE49-F238E27FC236}">
                <a16:creationId xmlns:a16="http://schemas.microsoft.com/office/drawing/2014/main" id="{F7570C5D-1477-3F4B-A345-45EC437EE572}"/>
              </a:ext>
            </a:extLst>
          </p:cNvPr>
          <p:cNvCxnSpPr>
            <a:cxnSpLocks/>
          </p:cNvCxnSpPr>
          <p:nvPr/>
        </p:nvCxnSpPr>
        <p:spPr>
          <a:xfrm flipH="1">
            <a:off x="8601077" y="5201823"/>
            <a:ext cx="164304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65543063-2165-A129-5C62-F5AB20D6B7D4}"/>
              </a:ext>
            </a:extLst>
          </p:cNvPr>
          <p:cNvCxnSpPr>
            <a:cxnSpLocks/>
          </p:cNvCxnSpPr>
          <p:nvPr/>
        </p:nvCxnSpPr>
        <p:spPr>
          <a:xfrm flipH="1">
            <a:off x="6719888" y="4741014"/>
            <a:ext cx="1899534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Connector 1287">
            <a:extLst>
              <a:ext uri="{FF2B5EF4-FFF2-40B4-BE49-F238E27FC236}">
                <a16:creationId xmlns:a16="http://schemas.microsoft.com/office/drawing/2014/main" id="{A43B25C6-D991-A9EF-FDBE-2CE823EB3EEB}"/>
              </a:ext>
            </a:extLst>
          </p:cNvPr>
          <p:cNvCxnSpPr>
            <a:cxnSpLocks/>
          </p:cNvCxnSpPr>
          <p:nvPr/>
        </p:nvCxnSpPr>
        <p:spPr>
          <a:xfrm flipV="1">
            <a:off x="6737892" y="4723717"/>
            <a:ext cx="0" cy="755539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Connector 1290">
            <a:extLst>
              <a:ext uri="{FF2B5EF4-FFF2-40B4-BE49-F238E27FC236}">
                <a16:creationId xmlns:a16="http://schemas.microsoft.com/office/drawing/2014/main" id="{B693FCD8-EC36-7F7A-554C-05BE7C7BC87C}"/>
              </a:ext>
            </a:extLst>
          </p:cNvPr>
          <p:cNvCxnSpPr>
            <a:cxnSpLocks/>
          </p:cNvCxnSpPr>
          <p:nvPr/>
        </p:nvCxnSpPr>
        <p:spPr>
          <a:xfrm flipH="1">
            <a:off x="3490913" y="5460329"/>
            <a:ext cx="3271308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Connector 1297">
            <a:extLst>
              <a:ext uri="{FF2B5EF4-FFF2-40B4-BE49-F238E27FC236}">
                <a16:creationId xmlns:a16="http://schemas.microsoft.com/office/drawing/2014/main" id="{21E965DF-7924-A9D5-E2DA-FE667FB4D3A2}"/>
              </a:ext>
            </a:extLst>
          </p:cNvPr>
          <p:cNvCxnSpPr>
            <a:cxnSpLocks/>
          </p:cNvCxnSpPr>
          <p:nvPr/>
        </p:nvCxnSpPr>
        <p:spPr>
          <a:xfrm flipV="1">
            <a:off x="3489019" y="4999161"/>
            <a:ext cx="0" cy="4812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C43E12DA-739C-D747-E0F7-7A42429EF9D0}"/>
              </a:ext>
            </a:extLst>
          </p:cNvPr>
          <p:cNvCxnSpPr>
            <a:cxnSpLocks/>
          </p:cNvCxnSpPr>
          <p:nvPr/>
        </p:nvCxnSpPr>
        <p:spPr>
          <a:xfrm flipH="1">
            <a:off x="3132277" y="5022395"/>
            <a:ext cx="35625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1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</TotalTime>
  <Words>20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Koprov</dc:creator>
  <cp:lastModifiedBy>Pavel Koprov</cp:lastModifiedBy>
  <cp:revision>10</cp:revision>
  <dcterms:created xsi:type="dcterms:W3CDTF">2025-04-21T03:13:53Z</dcterms:created>
  <dcterms:modified xsi:type="dcterms:W3CDTF">2025-08-31T22:27:41Z</dcterms:modified>
</cp:coreProperties>
</file>