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25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66FF-2F4D-ACF8-5ED7-658F0FAD1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F2F35-F99D-97A8-A13A-6BF8BEF09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71826-4A0D-0418-4074-1122ACCE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BFB72-ECAD-8592-6BF3-4803715BC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8A62F-B122-9604-FBA5-4D58C3AB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0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26B-96B6-0663-7543-464548052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75D3B-DC89-F9C1-9CF3-33A540325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68582-3D30-B015-BE94-768944FA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ED68A-5D04-EAC4-DE7A-A42C4706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02812-8B62-04EF-513F-C2D2EB27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4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505C47-667E-D933-3F1D-4747D31DC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B0AA7-8509-CF7F-D007-489786E5C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FC4D5-9B8B-62E6-CB87-6588B23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B12DA-A6CB-7B23-9353-8D8FE311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4A610-0A9C-8E89-46C8-B96BE5CC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7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5C25-F940-A55E-F969-669F1E31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72437-9834-D8BB-2347-7A9092817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1B452-70E7-CA40-DEE2-4BBFFC69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28C32-1296-5BFB-4B6C-52D11000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AA434-B11C-02C3-520A-4C9C3516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3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D5D4F-B995-6878-C22E-B713405A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9F5A1-536A-37E2-23B3-DFDBFCA77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2EAB5-695E-775D-0D61-BA437853C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6948-162E-CB65-9776-CDB54DD5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AC0EB-1C25-31F8-1734-5F346727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6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67579-53F7-09D3-84D6-78B71042E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B74E8-00BE-D8B8-0C3B-3F19D88E4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E9361-2A6F-9D7F-5F08-E7FBA2321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B5330-8A91-D270-86C8-8E9C9A038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5F048-9443-DD09-4250-3B01ADB0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133D4-8C4B-AB8C-D05F-278ECFB15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8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4FE0-CF8D-9541-9C91-2FCF3BA35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5AAAB-F757-1234-0CC1-7CC869A79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8DB73-6D09-3243-675B-A4CF2275C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10722B-94F7-B368-4963-E9FDAD6C9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88DED-B27C-CD80-7909-897B6C5B9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13E53A-CFC8-D670-5E46-FA20D07A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92F1F-D8CE-BA77-D4BB-CF4CB053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124D9-8D9A-002D-2C89-FF345BA7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3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7036-194E-FA68-25B7-D6C28758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448BD-7628-06DD-E7DE-2792B27A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1028D-E433-5A71-477D-EE9634D1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F56D5-7170-5C01-8FDE-1453E866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7DB094-59C1-A347-1655-F69DACEAB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5A3524-6D18-956F-3758-3D05B7B29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760EA-A266-5B69-3DF1-BD218725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5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91936-637B-A550-CB93-D0612D82F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8FCD6-CE75-FA16-29AE-F86061590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3757E-070E-05B4-F088-984E6FAF2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ED9DB-AC91-C7E5-370D-B66E34E4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B69D9-B52C-89DA-E49A-872EE96F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6003F-2B41-9AE1-FDAC-BEED4C00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6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AF24E-3A13-01E1-D625-2CC2DEF7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86044B-B6B9-60CF-10E9-99375C651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CC097-47BA-144B-E60F-FE85D4F94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22285-3E46-C369-DED8-9EB5F94B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8437B-67CD-5D1F-D0C5-15E8942E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88565-E440-9591-3EB8-AA764C25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3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B91CD-F9BB-15C3-79A0-54AA3DF55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02920-164F-C1D2-C742-CC111B885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BABD7-3FA9-7124-0808-6D7425342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102BF-3E1C-4FEC-B8AE-4CD23D8F5F1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A5C94-A784-B5AB-F443-132BA3808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11257-D353-6A1F-B4A1-9DCF34370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1D35A908-7624-B2F0-1490-E227946C1FDC}"/>
              </a:ext>
            </a:extLst>
          </p:cNvPr>
          <p:cNvCxnSpPr>
            <a:cxnSpLocks/>
          </p:cNvCxnSpPr>
          <p:nvPr/>
        </p:nvCxnSpPr>
        <p:spPr>
          <a:xfrm flipV="1">
            <a:off x="3098053" y="755650"/>
            <a:ext cx="0" cy="341243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85060453-78CE-3080-961D-F32D21D305EA}"/>
              </a:ext>
            </a:extLst>
          </p:cNvPr>
          <p:cNvCxnSpPr>
            <a:cxnSpLocks/>
          </p:cNvCxnSpPr>
          <p:nvPr/>
        </p:nvCxnSpPr>
        <p:spPr>
          <a:xfrm flipV="1">
            <a:off x="3372597" y="874433"/>
            <a:ext cx="0" cy="3442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readboard - Tpoint Tech">
            <a:extLst>
              <a:ext uri="{FF2B5EF4-FFF2-40B4-BE49-F238E27FC236}">
                <a16:creationId xmlns:a16="http://schemas.microsoft.com/office/drawing/2014/main" id="{C24D05AB-0EB8-6A3D-B319-B095742918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" t="3454" r="2051" b="4837"/>
          <a:stretch/>
        </p:blipFill>
        <p:spPr bwMode="auto">
          <a:xfrm rot="5400000">
            <a:off x="3748368" y="2255743"/>
            <a:ext cx="4941794" cy="317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C76247F-EE17-0547-C1FC-CA8BA3FFB2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78" b="65417" l="36719" r="61719">
                        <a14:foregroundMark x1="41875" y1="15278" x2="41875" y2="15278"/>
                        <a14:foregroundMark x1="41094" y1="13056" x2="41016" y2="21528"/>
                        <a14:foregroundMark x1="41016" y1="21528" x2="41016" y2="21528"/>
                        <a14:foregroundMark x1="39609" y1="14722" x2="37656" y2="52083"/>
                        <a14:foregroundMark x1="37656" y1="52083" x2="41250" y2="63750"/>
                        <a14:foregroundMark x1="41250" y1="63750" x2="53125" y2="64444"/>
                        <a14:foregroundMark x1="53125" y1="64444" x2="58750" y2="63611"/>
                        <a14:foregroundMark x1="58750" y1="63611" x2="61719" y2="46528"/>
                        <a14:foregroundMark x1="61719" y1="46528" x2="58594" y2="14167"/>
                        <a14:foregroundMark x1="58594" y1="14167" x2="39375" y2="15139"/>
                        <a14:foregroundMark x1="39375" y1="15139" x2="38906" y2="15972"/>
                        <a14:foregroundMark x1="44141" y1="9167" x2="52812" y2="11667"/>
                        <a14:foregroundMark x1="52812" y1="11667" x2="48359" y2="9306"/>
                        <a14:foregroundMark x1="38516" y1="18056" x2="39219" y2="20972"/>
                        <a14:foregroundMark x1="38125" y1="24167" x2="37031" y2="24306"/>
                        <a14:foregroundMark x1="37422" y1="30278" x2="37109" y2="34722"/>
                        <a14:foregroundMark x1="37031" y1="36528" x2="37969" y2="43611"/>
                        <a14:foregroundMark x1="37109" y1="45417" x2="36719" y2="58472"/>
                        <a14:foregroundMark x1="36719" y1="58472" x2="37422" y2="62083"/>
                        <a14:foregroundMark x1="61484" y1="17222" x2="61016" y2="63472"/>
                        <a14:foregroundMark x1="61016" y1="63472" x2="60078" y2="65417"/>
                        <a14:foregroundMark x1="51406" y1="62500" x2="47188" y2="60694"/>
                        <a14:foregroundMark x1="46797" y1="51806" x2="50859" y2="33194"/>
                        <a14:foregroundMark x1="40078" y1="29444" x2="55859" y2="46528"/>
                        <a14:foregroundMark x1="55000" y1="30833" x2="51172" y2="53194"/>
                        <a14:foregroundMark x1="47344" y1="35972" x2="43828" y2="42222"/>
                        <a14:foregroundMark x1="43828" y1="42222" x2="42188" y2="53194"/>
                        <a14:foregroundMark x1="42188" y1="53194" x2="42891" y2="54028"/>
                        <a14:foregroundMark x1="43516" y1="9583" x2="49219" y2="7778"/>
                        <a14:foregroundMark x1="49219" y1="7778" x2="54141" y2="9583"/>
                        <a14:foregroundMark x1="54141" y1="9583" x2="54141" y2="12361"/>
                        <a14:foregroundMark x1="54531" y1="8194" x2="54375" y2="10556"/>
                        <a14:foregroundMark x1="43594" y1="8194" x2="43203" y2="9306"/>
                        <a14:foregroundMark x1="56875" y1="32222" x2="56875" y2="50417"/>
                        <a14:foregroundMark x1="56953" y1="54028" x2="44922" y2="56250"/>
                        <a14:foregroundMark x1="44922" y1="56250" x2="40781" y2="50694"/>
                        <a14:foregroundMark x1="40781" y1="50694" x2="40781" y2="39028"/>
                        <a14:foregroundMark x1="40781" y1="39028" x2="44063" y2="33056"/>
                        <a14:foregroundMark x1="44063" y1="33056" x2="55781" y2="30278"/>
                        <a14:foregroundMark x1="55781" y1="30278" x2="57266" y2="38056"/>
                        <a14:foregroundMark x1="51406" y1="28333" x2="44766" y2="31250"/>
                        <a14:foregroundMark x1="44766" y1="31250" x2="45781" y2="32083"/>
                        <a14:foregroundMark x1="56953" y1="35972" x2="55156" y2="36667"/>
                        <a14:foregroundMark x1="43672" y1="40694" x2="41641" y2="44306"/>
                        <a14:foregroundMark x1="41953" y1="39167" x2="40938" y2="48611"/>
                        <a14:foregroundMark x1="46250" y1="40556" x2="45313" y2="50417"/>
                        <a14:foregroundMark x1="45313" y1="50417" x2="45313" y2="50417"/>
                        <a14:foregroundMark x1="55859" y1="37778" x2="54844" y2="49722"/>
                        <a14:foregroundMark x1="51094" y1="48194" x2="49766" y2="54722"/>
                        <a14:foregroundMark x1="52422" y1="19583" x2="52344" y2="28333"/>
                        <a14:foregroundMark x1="45703" y1="20139" x2="45703" y2="27917"/>
                        <a14:foregroundMark x1="45703" y1="27917" x2="45703" y2="27917"/>
                        <a14:backgroundMark x1="25078" y1="9306" x2="25078" y2="93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703" t="6968" r="37604" b="32854"/>
          <a:stretch/>
        </p:blipFill>
        <p:spPr bwMode="auto">
          <a:xfrm rot="10800000">
            <a:off x="5556088" y="4168088"/>
            <a:ext cx="1278540" cy="162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W PRODUCT – Assembled DC Motor + Stepper FeatherWing Add-on « Adafruit  Industries – Makers, hackers, artists, designers and engineers!">
            <a:extLst>
              <a:ext uri="{FF2B5EF4-FFF2-40B4-BE49-F238E27FC236}">
                <a16:creationId xmlns:a16="http://schemas.microsoft.com/office/drawing/2014/main" id="{5BB1FE55-CE94-5A81-3DB0-2FA1BFD509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8550" b="65344" l="17274" r="83784">
                        <a14:foregroundMark x1="18449" y1="30534" x2="17979" y2="61832"/>
                        <a14:foregroundMark x1="17979" y1="61832" x2="25617" y2="65954"/>
                        <a14:foregroundMark x1="25617" y1="65954" x2="47709" y2="66412"/>
                        <a14:foregroundMark x1="47709" y1="66412" x2="58167" y2="66107"/>
                        <a14:foregroundMark x1="58167" y1="66107" x2="73561" y2="66565"/>
                        <a14:foregroundMark x1="73561" y1="66565" x2="79906" y2="65954"/>
                        <a14:foregroundMark x1="79906" y1="65954" x2="82374" y2="58931"/>
                        <a14:foregroundMark x1="82374" y1="58931" x2="80964" y2="37557"/>
                        <a14:foregroundMark x1="80964" y1="37557" x2="74031" y2="30840"/>
                        <a14:foregroundMark x1="74031" y1="30840" x2="18331" y2="30534"/>
                        <a14:foregroundMark x1="41363" y1="35878" x2="33490" y2="55115"/>
                        <a14:foregroundMark x1="36663" y1="40763" x2="57697" y2="50992"/>
                        <a14:foregroundMark x1="57697" y1="50992" x2="60282" y2="51603"/>
                        <a14:foregroundMark x1="72150" y1="44580" x2="55229" y2="56336"/>
                        <a14:foregroundMark x1="55229" y1="56336" x2="42538" y2="58931"/>
                        <a14:foregroundMark x1="40658" y1="62443" x2="62280" y2="63206"/>
                        <a14:foregroundMark x1="62280" y1="63206" x2="67215" y2="63206"/>
                        <a14:foregroundMark x1="79553" y1="37863" x2="80376" y2="46412"/>
                        <a14:foregroundMark x1="80376" y1="46412" x2="78613" y2="58626"/>
                        <a14:foregroundMark x1="78613" y1="58626" x2="77438" y2="59847"/>
                        <a14:foregroundMark x1="78848" y1="31145" x2="82609" y2="40000"/>
                        <a14:foregroundMark x1="82609" y1="40000" x2="82491" y2="42901"/>
                        <a14:foregroundMark x1="82844" y1="65344" x2="68038" y2="64733"/>
                        <a14:foregroundMark x1="17274" y1="30382" x2="18331" y2="29466"/>
                        <a14:foregroundMark x1="21857" y1="29313" x2="24912" y2="29466"/>
                        <a14:foregroundMark x1="38308" y1="29618" x2="52996" y2="29466"/>
                        <a14:foregroundMark x1="52996" y1="29466" x2="61927" y2="29618"/>
                        <a14:foregroundMark x1="61927" y1="29618" x2="72033" y2="29466"/>
                        <a14:foregroundMark x1="72033" y1="29466" x2="79318" y2="29466"/>
                        <a14:foregroundMark x1="79318" y1="29466" x2="83079" y2="36336"/>
                        <a14:foregroundMark x1="82961" y1="30229" x2="79553" y2="30076"/>
                        <a14:foregroundMark x1="60870" y1="33282" x2="54877" y2="36031"/>
                        <a14:foregroundMark x1="43243" y1="34962" x2="28437" y2="37099"/>
                        <a14:foregroundMark x1="28437" y1="37099" x2="27850" y2="37405"/>
                        <a14:foregroundMark x1="83431" y1="29924" x2="80024" y2="29160"/>
                        <a14:foregroundMark x1="21152" y1="29160" x2="18449" y2="29313"/>
                        <a14:foregroundMark x1="25852" y1="29008" x2="23032" y2="29160"/>
                        <a14:foregroundMark x1="29965" y1="28702" x2="28672" y2="28702"/>
                        <a14:foregroundMark x1="83666" y1="29466" x2="81081" y2="29008"/>
                        <a14:foregroundMark x1="37368" y1="28855" x2="45358" y2="29466"/>
                        <a14:foregroundMark x1="45358" y1="29466" x2="52174" y2="29313"/>
                        <a14:foregroundMark x1="52174" y1="29313" x2="52291" y2="29313"/>
                        <a14:foregroundMark x1="60282" y1="28702" x2="58402" y2="29008"/>
                        <a14:foregroundMark x1="56052" y1="28702" x2="53937" y2="28702"/>
                        <a14:foregroundMark x1="52526" y1="28855" x2="41951" y2="28855"/>
                        <a14:foregroundMark x1="26204" y1="28702" x2="34195" y2="29313"/>
                        <a14:foregroundMark x1="34195" y1="29313" x2="37250" y2="28855"/>
                        <a14:foregroundMark x1="35723" y1="28702" x2="34548" y2="28855"/>
                        <a14:foregroundMark x1="83784" y1="29618" x2="69330" y2="29008"/>
                        <a14:foregroundMark x1="70388" y1="29008" x2="67568" y2="28855"/>
                        <a14:foregroundMark x1="73796" y1="28702" x2="74736" y2="28702"/>
                        <a14:foregroundMark x1="83431" y1="28855" x2="82609" y2="28855"/>
                        <a14:foregroundMark x1="67333" y1="28855" x2="61810" y2="29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99" t="28340" r="15964" b="32433"/>
          <a:stretch/>
        </p:blipFill>
        <p:spPr bwMode="auto">
          <a:xfrm rot="5400000">
            <a:off x="4836554" y="1984676"/>
            <a:ext cx="2924165" cy="130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6543C8-58A0-8B54-ED86-D21FDC6ED67B}"/>
              </a:ext>
            </a:extLst>
          </p:cNvPr>
          <p:cNvCxnSpPr>
            <a:cxnSpLocks/>
          </p:cNvCxnSpPr>
          <p:nvPr/>
        </p:nvCxnSpPr>
        <p:spPr>
          <a:xfrm>
            <a:off x="6834628" y="4726641"/>
            <a:ext cx="358054" cy="0"/>
          </a:xfrm>
          <a:prstGeom prst="lin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441428-67A0-D8F4-A7F9-817FFADFE8AA}"/>
              </a:ext>
            </a:extLst>
          </p:cNvPr>
          <p:cNvCxnSpPr>
            <a:cxnSpLocks/>
          </p:cNvCxnSpPr>
          <p:nvPr/>
        </p:nvCxnSpPr>
        <p:spPr>
          <a:xfrm>
            <a:off x="6896847" y="3742764"/>
            <a:ext cx="295835" cy="0"/>
          </a:xfrm>
          <a:prstGeom prst="lin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FE21F0-494F-8F3E-8878-6DCAA775F495}"/>
              </a:ext>
            </a:extLst>
          </p:cNvPr>
          <p:cNvCxnSpPr>
            <a:cxnSpLocks/>
          </p:cNvCxnSpPr>
          <p:nvPr/>
        </p:nvCxnSpPr>
        <p:spPr>
          <a:xfrm>
            <a:off x="7192682" y="3742764"/>
            <a:ext cx="0" cy="983877"/>
          </a:xfrm>
          <a:prstGeom prst="lin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FA3E9C-30C9-2A54-AA0D-52B71A3BCE53}"/>
              </a:ext>
            </a:extLst>
          </p:cNvPr>
          <p:cNvCxnSpPr>
            <a:cxnSpLocks/>
          </p:cNvCxnSpPr>
          <p:nvPr/>
        </p:nvCxnSpPr>
        <p:spPr>
          <a:xfrm>
            <a:off x="6834628" y="4542864"/>
            <a:ext cx="44871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2A192C-3799-A8D8-8386-1D5A2C6B8271}"/>
              </a:ext>
            </a:extLst>
          </p:cNvPr>
          <p:cNvCxnSpPr>
            <a:cxnSpLocks/>
          </p:cNvCxnSpPr>
          <p:nvPr/>
        </p:nvCxnSpPr>
        <p:spPr>
          <a:xfrm>
            <a:off x="6896847" y="3612775"/>
            <a:ext cx="386499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4BC341-B3A6-8681-12B7-895EF43696DF}"/>
              </a:ext>
            </a:extLst>
          </p:cNvPr>
          <p:cNvCxnSpPr>
            <a:cxnSpLocks/>
          </p:cNvCxnSpPr>
          <p:nvPr/>
        </p:nvCxnSpPr>
        <p:spPr>
          <a:xfrm>
            <a:off x="7283346" y="3612775"/>
            <a:ext cx="0" cy="93233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62C532B-A25C-39FD-D720-C50076F1DDB2}"/>
              </a:ext>
            </a:extLst>
          </p:cNvPr>
          <p:cNvCxnSpPr/>
          <p:nvPr/>
        </p:nvCxnSpPr>
        <p:spPr>
          <a:xfrm flipH="1">
            <a:off x="5162176" y="5284694"/>
            <a:ext cx="393911" cy="0"/>
          </a:xfrm>
          <a:prstGeom prst="line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5B81BE9-C73E-9818-CB9D-914889E1E64F}"/>
              </a:ext>
            </a:extLst>
          </p:cNvPr>
          <p:cNvCxnSpPr>
            <a:cxnSpLocks/>
          </p:cNvCxnSpPr>
          <p:nvPr/>
        </p:nvCxnSpPr>
        <p:spPr>
          <a:xfrm>
            <a:off x="5162175" y="1981200"/>
            <a:ext cx="0" cy="3303494"/>
          </a:xfrm>
          <a:prstGeom prst="line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1CFF64F-78B7-9FD9-EA1B-ACACF72421E5}"/>
              </a:ext>
            </a:extLst>
          </p:cNvPr>
          <p:cNvCxnSpPr>
            <a:cxnSpLocks/>
          </p:cNvCxnSpPr>
          <p:nvPr/>
        </p:nvCxnSpPr>
        <p:spPr>
          <a:xfrm flipH="1">
            <a:off x="5162175" y="1981200"/>
            <a:ext cx="481851" cy="0"/>
          </a:xfrm>
          <a:prstGeom prst="line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F0C466D-1927-E26D-8110-4B13389B31A6}"/>
              </a:ext>
            </a:extLst>
          </p:cNvPr>
          <p:cNvCxnSpPr>
            <a:cxnSpLocks/>
          </p:cNvCxnSpPr>
          <p:nvPr/>
        </p:nvCxnSpPr>
        <p:spPr>
          <a:xfrm flipH="1">
            <a:off x="5393796" y="5080747"/>
            <a:ext cx="16677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FB5B39F-FFAF-EBF1-9FB8-D8F3C89B8145}"/>
              </a:ext>
            </a:extLst>
          </p:cNvPr>
          <p:cNvCxnSpPr>
            <a:cxnSpLocks/>
          </p:cNvCxnSpPr>
          <p:nvPr/>
        </p:nvCxnSpPr>
        <p:spPr>
          <a:xfrm>
            <a:off x="5393796" y="1707776"/>
            <a:ext cx="539" cy="337297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43D7460-9362-6F7A-89D7-46CE7314F79E}"/>
              </a:ext>
            </a:extLst>
          </p:cNvPr>
          <p:cNvCxnSpPr>
            <a:cxnSpLocks/>
          </p:cNvCxnSpPr>
          <p:nvPr/>
        </p:nvCxnSpPr>
        <p:spPr>
          <a:xfrm flipH="1">
            <a:off x="5412944" y="1707776"/>
            <a:ext cx="31400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0" name="Picture 8" descr="12V 12Ah Replacement Battery compatible with Interstate SLA3060, SLA1105">
            <a:extLst>
              <a:ext uri="{FF2B5EF4-FFF2-40B4-BE49-F238E27FC236}">
                <a16:creationId xmlns:a16="http://schemas.microsoft.com/office/drawing/2014/main" id="{697D20D9-EC96-CDB8-17D3-D0E1004474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5800" b="86733" l="9867" r="92200">
                        <a14:foregroundMark x1="57800" y1="22933" x2="41333" y2="22933"/>
                        <a14:foregroundMark x1="31133" y1="22667" x2="16267" y2="29400"/>
                        <a14:foregroundMark x1="16267" y1="29400" x2="14000" y2="49533"/>
                        <a14:foregroundMark x1="14000" y1="49533" x2="15000" y2="57867"/>
                        <a14:foregroundMark x1="84533" y1="34533" x2="85467" y2="53733"/>
                        <a14:foregroundMark x1="85467" y1="53733" x2="83933" y2="58267"/>
                        <a14:foregroundMark x1="69333" y1="83067" x2="54067" y2="79600"/>
                        <a14:foregroundMark x1="10333" y1="69933" x2="12133" y2="29400"/>
                        <a14:foregroundMark x1="12133" y1="29400" x2="22800" y2="21467"/>
                        <a14:foregroundMark x1="22800" y1="21467" x2="30333" y2="19067"/>
                        <a14:foregroundMark x1="30333" y1="19067" x2="40200" y2="18600"/>
                        <a14:foregroundMark x1="40200" y1="18600" x2="47800" y2="20467"/>
                        <a14:foregroundMark x1="60333" y1="24133" x2="43267" y2="28800"/>
                        <a14:foregroundMark x1="43267" y1="28800" x2="40533" y2="28067"/>
                        <a14:foregroundMark x1="50733" y1="17667" x2="35133" y2="15800"/>
                        <a14:foregroundMark x1="89867" y1="24933" x2="91267" y2="37200"/>
                        <a14:foregroundMark x1="91267" y1="37200" x2="88933" y2="57533"/>
                        <a14:foregroundMark x1="88933" y1="57533" x2="89067" y2="59000"/>
                        <a14:foregroundMark x1="92200" y1="23600" x2="92067" y2="28333"/>
                        <a14:foregroundMark x1="9867" y1="69533" x2="11133" y2="56400"/>
                        <a14:foregroundMark x1="70000" y1="86733" x2="68867" y2="865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07" t="12059" r="6622" b="11667"/>
          <a:stretch/>
        </p:blipFill>
        <p:spPr bwMode="auto">
          <a:xfrm>
            <a:off x="8097980" y="80681"/>
            <a:ext cx="3411352" cy="299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A1625519-15C7-992A-0DC7-94A5559A861E}"/>
              </a:ext>
            </a:extLst>
          </p:cNvPr>
          <p:cNvCxnSpPr/>
          <p:nvPr/>
        </p:nvCxnSpPr>
        <p:spPr>
          <a:xfrm>
            <a:off x="6953247" y="1898650"/>
            <a:ext cx="355600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54808B3D-E892-76C7-E1FC-A41E6F08B2C4}"/>
              </a:ext>
            </a:extLst>
          </p:cNvPr>
          <p:cNvCxnSpPr>
            <a:cxnSpLocks/>
          </p:cNvCxnSpPr>
          <p:nvPr/>
        </p:nvCxnSpPr>
        <p:spPr>
          <a:xfrm flipV="1">
            <a:off x="10509250" y="946150"/>
            <a:ext cx="0" cy="9525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DB9EF4FE-FA34-488C-6C91-1C41EDDA35AB}"/>
              </a:ext>
            </a:extLst>
          </p:cNvPr>
          <p:cNvCxnSpPr>
            <a:cxnSpLocks/>
          </p:cNvCxnSpPr>
          <p:nvPr/>
        </p:nvCxnSpPr>
        <p:spPr>
          <a:xfrm>
            <a:off x="6953247" y="1707776"/>
            <a:ext cx="4318003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CC980FF7-5B38-C94C-1FEB-E70B425FA87B}"/>
              </a:ext>
            </a:extLst>
          </p:cNvPr>
          <p:cNvCxnSpPr>
            <a:cxnSpLocks/>
          </p:cNvCxnSpPr>
          <p:nvPr/>
        </p:nvCxnSpPr>
        <p:spPr>
          <a:xfrm flipV="1">
            <a:off x="11290300" y="514350"/>
            <a:ext cx="0" cy="1193426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6" name="Picture 10" descr="XYT JGA25-370 Encoder Kit for Smart Car Chassis - 13 Pcs Set">
            <a:extLst>
              <a:ext uri="{FF2B5EF4-FFF2-40B4-BE49-F238E27FC236}">
                <a16:creationId xmlns:a16="http://schemas.microsoft.com/office/drawing/2014/main" id="{5A999DB3-76B7-D9E6-2FF3-5AFE154F38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7556" b="73778" l="22667" r="87111">
                        <a14:foregroundMark x1="69778" y1="27556" x2="77333" y2="43111"/>
                        <a14:foregroundMark x1="84889" y1="41333" x2="82667" y2="54222"/>
                        <a14:foregroundMark x1="72889" y1="72444" x2="59111" y2="70222"/>
                        <a14:foregroundMark x1="67556" y1="74222" x2="66222" y2="74222"/>
                        <a14:foregroundMark x1="46222" y1="44889" x2="36444" y2="39111"/>
                        <a14:foregroundMark x1="42667" y1="44889" x2="28889" y2="37333"/>
                        <a14:foregroundMark x1="30222" y1="36000" x2="37778" y2="46222"/>
                        <a14:foregroundMark x1="41333" y1="48889" x2="28444" y2="42667"/>
                        <a14:foregroundMark x1="28000" y1="36889" x2="27556" y2="44889"/>
                        <a14:foregroundMark x1="25778" y1="39111" x2="26667" y2="44889"/>
                        <a14:foregroundMark x1="24444" y1="44444" x2="22667" y2="46222"/>
                        <a14:foregroundMark x1="44889" y1="36889" x2="29333" y2="32889"/>
                        <a14:foregroundMark x1="87111" y1="40889" x2="86222" y2="48000"/>
                        <a14:backgroundMark x1="40889" y1="53333" x2="34222" y2="60000"/>
                        <a14:backgroundMark x1="41778" y1="53333" x2="41778" y2="6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26" t="23172" r="11315" b="23076"/>
          <a:stretch/>
        </p:blipFill>
        <p:spPr bwMode="auto">
          <a:xfrm rot="20602394" flipH="1" flipV="1">
            <a:off x="456869" y="1607067"/>
            <a:ext cx="2307536" cy="184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10" descr="XYT JGA25-370 Encoder Kit for Smart Car Chassis - 13 Pcs Set">
            <a:extLst>
              <a:ext uri="{FF2B5EF4-FFF2-40B4-BE49-F238E27FC236}">
                <a16:creationId xmlns:a16="http://schemas.microsoft.com/office/drawing/2014/main" id="{25099DD3-152F-483A-20D6-7F0577F9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7556" b="73778" l="22667" r="87111">
                        <a14:foregroundMark x1="69778" y1="27556" x2="77333" y2="43111"/>
                        <a14:foregroundMark x1="84889" y1="41333" x2="82667" y2="54222"/>
                        <a14:foregroundMark x1="72889" y1="72444" x2="59111" y2="70222"/>
                        <a14:foregroundMark x1="67556" y1="74222" x2="66222" y2="74222"/>
                        <a14:foregroundMark x1="46222" y1="44889" x2="36444" y2="39111"/>
                        <a14:foregroundMark x1="42667" y1="44889" x2="28889" y2="37333"/>
                        <a14:foregroundMark x1="30222" y1="36000" x2="37778" y2="46222"/>
                        <a14:foregroundMark x1="41333" y1="48889" x2="28444" y2="42667"/>
                        <a14:foregroundMark x1="28000" y1="36889" x2="27556" y2="44889"/>
                        <a14:foregroundMark x1="25778" y1="39111" x2="26667" y2="44889"/>
                        <a14:foregroundMark x1="24444" y1="44444" x2="22667" y2="46222"/>
                        <a14:foregroundMark x1="44889" y1="36889" x2="29333" y2="32889"/>
                        <a14:foregroundMark x1="87111" y1="40889" x2="86222" y2="48000"/>
                        <a14:backgroundMark x1="40889" y1="53333" x2="34222" y2="60000"/>
                        <a14:backgroundMark x1="41778" y1="53333" x2="41778" y2="6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26" t="23172" r="11315" b="23076"/>
          <a:stretch/>
        </p:blipFill>
        <p:spPr bwMode="auto">
          <a:xfrm rot="20602394" flipH="1" flipV="1">
            <a:off x="537744" y="3616986"/>
            <a:ext cx="2307536" cy="184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54EA02E3-1CE9-40DD-9E4B-CCF6FEE33DC7}"/>
              </a:ext>
            </a:extLst>
          </p:cNvPr>
          <p:cNvCxnSpPr/>
          <p:nvPr/>
        </p:nvCxnSpPr>
        <p:spPr>
          <a:xfrm flipV="1">
            <a:off x="5970494" y="946150"/>
            <a:ext cx="0" cy="36933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7934B0D0-6BBD-DB88-8041-B96208C4816D}"/>
              </a:ext>
            </a:extLst>
          </p:cNvPr>
          <p:cNvCxnSpPr>
            <a:cxnSpLocks/>
            <a:endCxn id="1119" idx="2"/>
          </p:cNvCxnSpPr>
          <p:nvPr/>
        </p:nvCxnSpPr>
        <p:spPr>
          <a:xfrm flipH="1">
            <a:off x="3193891" y="946149"/>
            <a:ext cx="2776603" cy="1675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B3EC1F65-267B-D060-E462-CF762B753778}"/>
              </a:ext>
            </a:extLst>
          </p:cNvPr>
          <p:cNvCxnSpPr>
            <a:cxnSpLocks/>
          </p:cNvCxnSpPr>
          <p:nvPr/>
        </p:nvCxnSpPr>
        <p:spPr>
          <a:xfrm flipV="1">
            <a:off x="2669241" y="946150"/>
            <a:ext cx="0" cy="138691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400020FB-C376-B568-72D6-4CF64660F262}"/>
              </a:ext>
            </a:extLst>
          </p:cNvPr>
          <p:cNvCxnSpPr>
            <a:cxnSpLocks/>
          </p:cNvCxnSpPr>
          <p:nvPr/>
        </p:nvCxnSpPr>
        <p:spPr>
          <a:xfrm flipV="1">
            <a:off x="6161741" y="1121444"/>
            <a:ext cx="0" cy="194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7FB5334E-C551-9994-0457-39FCAB6C2C85}"/>
              </a:ext>
            </a:extLst>
          </p:cNvPr>
          <p:cNvCxnSpPr>
            <a:cxnSpLocks/>
            <a:endCxn id="1114" idx="2"/>
          </p:cNvCxnSpPr>
          <p:nvPr/>
        </p:nvCxnSpPr>
        <p:spPr>
          <a:xfrm flipH="1">
            <a:off x="3470153" y="1105487"/>
            <a:ext cx="2691588" cy="378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6DB8746C-E973-4F82-B2F1-99AAAE59EA4B}"/>
              </a:ext>
            </a:extLst>
          </p:cNvPr>
          <p:cNvCxnSpPr>
            <a:cxnSpLocks/>
          </p:cNvCxnSpPr>
          <p:nvPr/>
        </p:nvCxnSpPr>
        <p:spPr>
          <a:xfrm flipV="1">
            <a:off x="2759635" y="1121444"/>
            <a:ext cx="0" cy="12633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A7F04574-67E0-287A-A992-4B6362C046CA}"/>
              </a:ext>
            </a:extLst>
          </p:cNvPr>
          <p:cNvCxnSpPr>
            <a:cxnSpLocks/>
          </p:cNvCxnSpPr>
          <p:nvPr/>
        </p:nvCxnSpPr>
        <p:spPr>
          <a:xfrm flipV="1">
            <a:off x="6399306" y="755650"/>
            <a:ext cx="0" cy="55983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D4D1AA35-122B-2070-C503-02A82A1ADAEB}"/>
              </a:ext>
            </a:extLst>
          </p:cNvPr>
          <p:cNvCxnSpPr>
            <a:cxnSpLocks/>
          </p:cNvCxnSpPr>
          <p:nvPr/>
        </p:nvCxnSpPr>
        <p:spPr>
          <a:xfrm flipH="1">
            <a:off x="3098053" y="755650"/>
            <a:ext cx="32990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Connector 1078">
            <a:extLst>
              <a:ext uri="{FF2B5EF4-FFF2-40B4-BE49-F238E27FC236}">
                <a16:creationId xmlns:a16="http://schemas.microsoft.com/office/drawing/2014/main" id="{46031BF9-6CE8-F94D-DD6B-88CFCD5191A2}"/>
              </a:ext>
            </a:extLst>
          </p:cNvPr>
          <p:cNvCxnSpPr>
            <a:cxnSpLocks/>
          </p:cNvCxnSpPr>
          <p:nvPr/>
        </p:nvCxnSpPr>
        <p:spPr>
          <a:xfrm flipV="1">
            <a:off x="6590553" y="874433"/>
            <a:ext cx="0" cy="4971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9698F23B-6811-F003-F3F1-85206D2E5E2A}"/>
              </a:ext>
            </a:extLst>
          </p:cNvPr>
          <p:cNvCxnSpPr>
            <a:cxnSpLocks/>
          </p:cNvCxnSpPr>
          <p:nvPr/>
        </p:nvCxnSpPr>
        <p:spPr>
          <a:xfrm flipH="1">
            <a:off x="3372597" y="874433"/>
            <a:ext cx="32157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6" name="Straight Connector 1105">
            <a:extLst>
              <a:ext uri="{FF2B5EF4-FFF2-40B4-BE49-F238E27FC236}">
                <a16:creationId xmlns:a16="http://schemas.microsoft.com/office/drawing/2014/main" id="{0BB1A3FA-A8E9-414B-430B-78A929BEB282}"/>
              </a:ext>
            </a:extLst>
          </p:cNvPr>
          <p:cNvCxnSpPr>
            <a:cxnSpLocks/>
          </p:cNvCxnSpPr>
          <p:nvPr/>
        </p:nvCxnSpPr>
        <p:spPr>
          <a:xfrm flipH="1">
            <a:off x="2739463" y="4168088"/>
            <a:ext cx="36995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7" name="Straight Connector 1106">
            <a:extLst>
              <a:ext uri="{FF2B5EF4-FFF2-40B4-BE49-F238E27FC236}">
                <a16:creationId xmlns:a16="http://schemas.microsoft.com/office/drawing/2014/main" id="{589F1DB6-4ABD-15A5-1C1B-548A95ED5FBC}"/>
              </a:ext>
            </a:extLst>
          </p:cNvPr>
          <p:cNvCxnSpPr>
            <a:cxnSpLocks/>
          </p:cNvCxnSpPr>
          <p:nvPr/>
        </p:nvCxnSpPr>
        <p:spPr>
          <a:xfrm flipH="1">
            <a:off x="2823881" y="4309782"/>
            <a:ext cx="5487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0" name="Straight Connector 1109">
            <a:extLst>
              <a:ext uri="{FF2B5EF4-FFF2-40B4-BE49-F238E27FC236}">
                <a16:creationId xmlns:a16="http://schemas.microsoft.com/office/drawing/2014/main" id="{E0886F1E-CC4E-116F-4D6E-88ABFE4871DA}"/>
              </a:ext>
            </a:extLst>
          </p:cNvPr>
          <p:cNvCxnSpPr>
            <a:cxnSpLocks/>
          </p:cNvCxnSpPr>
          <p:nvPr/>
        </p:nvCxnSpPr>
        <p:spPr>
          <a:xfrm flipV="1">
            <a:off x="2741551" y="4151898"/>
            <a:ext cx="0" cy="14443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C390B788-2EF8-CB1B-5C16-75BCA9481465}"/>
              </a:ext>
            </a:extLst>
          </p:cNvPr>
          <p:cNvCxnSpPr>
            <a:cxnSpLocks/>
          </p:cNvCxnSpPr>
          <p:nvPr/>
        </p:nvCxnSpPr>
        <p:spPr>
          <a:xfrm flipV="1">
            <a:off x="2823881" y="4316506"/>
            <a:ext cx="0" cy="739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4" name="Arc 1113">
            <a:extLst>
              <a:ext uri="{FF2B5EF4-FFF2-40B4-BE49-F238E27FC236}">
                <a16:creationId xmlns:a16="http://schemas.microsoft.com/office/drawing/2014/main" id="{17A78A51-F4E3-7559-4708-900D38867EBA}"/>
              </a:ext>
            </a:extLst>
          </p:cNvPr>
          <p:cNvSpPr/>
          <p:nvPr/>
        </p:nvSpPr>
        <p:spPr>
          <a:xfrm>
            <a:off x="3270129" y="1043330"/>
            <a:ext cx="200024" cy="200024"/>
          </a:xfrm>
          <a:prstGeom prst="arc">
            <a:avLst>
              <a:gd name="adj1" fmla="val 11232402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6" name="Straight Connector 1115">
            <a:extLst>
              <a:ext uri="{FF2B5EF4-FFF2-40B4-BE49-F238E27FC236}">
                <a16:creationId xmlns:a16="http://schemas.microsoft.com/office/drawing/2014/main" id="{AA7F0092-C34B-F330-8186-0242748FB3B6}"/>
              </a:ext>
            </a:extLst>
          </p:cNvPr>
          <p:cNvCxnSpPr>
            <a:cxnSpLocks/>
            <a:stCxn id="1119" idx="0"/>
          </p:cNvCxnSpPr>
          <p:nvPr/>
        </p:nvCxnSpPr>
        <p:spPr>
          <a:xfrm flipH="1">
            <a:off x="2651243" y="952069"/>
            <a:ext cx="342920" cy="25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9" name="Arc 1118">
            <a:extLst>
              <a:ext uri="{FF2B5EF4-FFF2-40B4-BE49-F238E27FC236}">
                <a16:creationId xmlns:a16="http://schemas.microsoft.com/office/drawing/2014/main" id="{2F1BACBE-52CF-8B96-48DC-1BB9293DF12B}"/>
              </a:ext>
            </a:extLst>
          </p:cNvPr>
          <p:cNvSpPr/>
          <p:nvPr/>
        </p:nvSpPr>
        <p:spPr>
          <a:xfrm>
            <a:off x="2993990" y="857930"/>
            <a:ext cx="200024" cy="200024"/>
          </a:xfrm>
          <a:prstGeom prst="arc">
            <a:avLst>
              <a:gd name="adj1" fmla="val 11001988"/>
              <a:gd name="adj2" fmla="val 170680"/>
            </a:avLst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4" name="Straight Connector 1123">
            <a:extLst>
              <a:ext uri="{FF2B5EF4-FFF2-40B4-BE49-F238E27FC236}">
                <a16:creationId xmlns:a16="http://schemas.microsoft.com/office/drawing/2014/main" id="{6F30D5D5-64B5-10E8-BD7D-88A8933F1B4D}"/>
              </a:ext>
            </a:extLst>
          </p:cNvPr>
          <p:cNvCxnSpPr>
            <a:cxnSpLocks/>
            <a:stCxn id="1114" idx="0"/>
          </p:cNvCxnSpPr>
          <p:nvPr/>
        </p:nvCxnSpPr>
        <p:spPr>
          <a:xfrm flipH="1">
            <a:off x="2739463" y="1130796"/>
            <a:ext cx="531456" cy="17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6" name="Straight Connector 1145">
            <a:extLst>
              <a:ext uri="{FF2B5EF4-FFF2-40B4-BE49-F238E27FC236}">
                <a16:creationId xmlns:a16="http://schemas.microsoft.com/office/drawing/2014/main" id="{BCD09748-8FBE-BAB4-5401-8CA336991CF4}"/>
              </a:ext>
            </a:extLst>
          </p:cNvPr>
          <p:cNvCxnSpPr>
            <a:cxnSpLocks/>
          </p:cNvCxnSpPr>
          <p:nvPr/>
        </p:nvCxnSpPr>
        <p:spPr>
          <a:xfrm flipH="1">
            <a:off x="8340117" y="5132294"/>
            <a:ext cx="16677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9" name="TextBox 1148">
            <a:extLst>
              <a:ext uri="{FF2B5EF4-FFF2-40B4-BE49-F238E27FC236}">
                <a16:creationId xmlns:a16="http://schemas.microsoft.com/office/drawing/2014/main" id="{6D53AD66-2122-32C0-4A85-6322171B571D}"/>
              </a:ext>
            </a:extLst>
          </p:cNvPr>
          <p:cNvSpPr txBox="1"/>
          <p:nvPr/>
        </p:nvSpPr>
        <p:spPr>
          <a:xfrm>
            <a:off x="8458364" y="4948193"/>
            <a:ext cx="582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3.3V</a:t>
            </a:r>
            <a:endParaRPr lang="en-US" sz="1600" dirty="0"/>
          </a:p>
        </p:txBody>
      </p:sp>
      <p:cxnSp>
        <p:nvCxnSpPr>
          <p:cNvPr id="1150" name="Straight Connector 1149">
            <a:extLst>
              <a:ext uri="{FF2B5EF4-FFF2-40B4-BE49-F238E27FC236}">
                <a16:creationId xmlns:a16="http://schemas.microsoft.com/office/drawing/2014/main" id="{CF0329BF-27FD-0E53-206C-EB4A87C9D53E}"/>
              </a:ext>
            </a:extLst>
          </p:cNvPr>
          <p:cNvCxnSpPr>
            <a:cxnSpLocks/>
          </p:cNvCxnSpPr>
          <p:nvPr/>
        </p:nvCxnSpPr>
        <p:spPr>
          <a:xfrm flipH="1">
            <a:off x="8340117" y="5386385"/>
            <a:ext cx="166772" cy="0"/>
          </a:xfrm>
          <a:prstGeom prst="line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1" name="TextBox 1150">
            <a:extLst>
              <a:ext uri="{FF2B5EF4-FFF2-40B4-BE49-F238E27FC236}">
                <a16:creationId xmlns:a16="http://schemas.microsoft.com/office/drawing/2014/main" id="{04EE3696-6D5E-FAE5-7FA9-913C15CFDBA0}"/>
              </a:ext>
            </a:extLst>
          </p:cNvPr>
          <p:cNvSpPr txBox="1"/>
          <p:nvPr/>
        </p:nvSpPr>
        <p:spPr>
          <a:xfrm>
            <a:off x="8458364" y="5202284"/>
            <a:ext cx="752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GND</a:t>
            </a:r>
            <a:endParaRPr lang="en-US" sz="1600" dirty="0"/>
          </a:p>
        </p:txBody>
      </p:sp>
      <p:cxnSp>
        <p:nvCxnSpPr>
          <p:cNvPr id="1152" name="Straight Connector 1151">
            <a:extLst>
              <a:ext uri="{FF2B5EF4-FFF2-40B4-BE49-F238E27FC236}">
                <a16:creationId xmlns:a16="http://schemas.microsoft.com/office/drawing/2014/main" id="{5787C768-6D32-EBA1-7515-987C6D1BE5D6}"/>
              </a:ext>
            </a:extLst>
          </p:cNvPr>
          <p:cNvCxnSpPr>
            <a:cxnSpLocks/>
          </p:cNvCxnSpPr>
          <p:nvPr/>
        </p:nvCxnSpPr>
        <p:spPr>
          <a:xfrm flipH="1">
            <a:off x="8340117" y="5654949"/>
            <a:ext cx="166772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3" name="TextBox 1152">
            <a:extLst>
              <a:ext uri="{FF2B5EF4-FFF2-40B4-BE49-F238E27FC236}">
                <a16:creationId xmlns:a16="http://schemas.microsoft.com/office/drawing/2014/main" id="{2126C73A-F90E-7FEA-9972-7E5066DEC60D}"/>
              </a:ext>
            </a:extLst>
          </p:cNvPr>
          <p:cNvSpPr txBox="1"/>
          <p:nvPr/>
        </p:nvSpPr>
        <p:spPr>
          <a:xfrm>
            <a:off x="8458364" y="5470848"/>
            <a:ext cx="582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SDA</a:t>
            </a:r>
            <a:endParaRPr lang="en-US" sz="1600" dirty="0"/>
          </a:p>
        </p:txBody>
      </p:sp>
      <p:cxnSp>
        <p:nvCxnSpPr>
          <p:cNvPr id="1154" name="Straight Connector 1153">
            <a:extLst>
              <a:ext uri="{FF2B5EF4-FFF2-40B4-BE49-F238E27FC236}">
                <a16:creationId xmlns:a16="http://schemas.microsoft.com/office/drawing/2014/main" id="{D6098140-E269-90DD-5E8F-60721BE81434}"/>
              </a:ext>
            </a:extLst>
          </p:cNvPr>
          <p:cNvCxnSpPr>
            <a:cxnSpLocks/>
          </p:cNvCxnSpPr>
          <p:nvPr/>
        </p:nvCxnSpPr>
        <p:spPr>
          <a:xfrm flipH="1">
            <a:off x="8340117" y="5909040"/>
            <a:ext cx="166772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5" name="TextBox 1154">
            <a:extLst>
              <a:ext uri="{FF2B5EF4-FFF2-40B4-BE49-F238E27FC236}">
                <a16:creationId xmlns:a16="http://schemas.microsoft.com/office/drawing/2014/main" id="{E832A6B3-C5F8-9494-C645-0B769B2B6DC5}"/>
              </a:ext>
            </a:extLst>
          </p:cNvPr>
          <p:cNvSpPr txBox="1"/>
          <p:nvPr/>
        </p:nvSpPr>
        <p:spPr>
          <a:xfrm>
            <a:off x="8458364" y="5724939"/>
            <a:ext cx="752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SCL</a:t>
            </a:r>
            <a:endParaRPr lang="en-US" sz="1600" dirty="0"/>
          </a:p>
        </p:txBody>
      </p:sp>
      <p:cxnSp>
        <p:nvCxnSpPr>
          <p:cNvPr id="1156" name="Straight Connector 1155">
            <a:extLst>
              <a:ext uri="{FF2B5EF4-FFF2-40B4-BE49-F238E27FC236}">
                <a16:creationId xmlns:a16="http://schemas.microsoft.com/office/drawing/2014/main" id="{E25FAF8B-14BC-062B-10E5-D144A428A05E}"/>
              </a:ext>
            </a:extLst>
          </p:cNvPr>
          <p:cNvCxnSpPr>
            <a:cxnSpLocks/>
          </p:cNvCxnSpPr>
          <p:nvPr/>
        </p:nvCxnSpPr>
        <p:spPr>
          <a:xfrm flipH="1">
            <a:off x="9460705" y="5132294"/>
            <a:ext cx="1667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7" name="TextBox 1156">
            <a:extLst>
              <a:ext uri="{FF2B5EF4-FFF2-40B4-BE49-F238E27FC236}">
                <a16:creationId xmlns:a16="http://schemas.microsoft.com/office/drawing/2014/main" id="{9D902AD6-994B-7124-366D-2AC85178AE72}"/>
              </a:ext>
            </a:extLst>
          </p:cNvPr>
          <p:cNvSpPr txBox="1"/>
          <p:nvPr/>
        </p:nvSpPr>
        <p:spPr>
          <a:xfrm>
            <a:off x="9578952" y="4948193"/>
            <a:ext cx="1145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Motor +</a:t>
            </a:r>
            <a:endParaRPr lang="en-US" sz="1600" dirty="0"/>
          </a:p>
        </p:txBody>
      </p:sp>
      <p:cxnSp>
        <p:nvCxnSpPr>
          <p:cNvPr id="1158" name="Straight Connector 1157">
            <a:extLst>
              <a:ext uri="{FF2B5EF4-FFF2-40B4-BE49-F238E27FC236}">
                <a16:creationId xmlns:a16="http://schemas.microsoft.com/office/drawing/2014/main" id="{7FB8F69C-A500-3A5F-D42D-40D81595F592}"/>
              </a:ext>
            </a:extLst>
          </p:cNvPr>
          <p:cNvCxnSpPr>
            <a:cxnSpLocks/>
          </p:cNvCxnSpPr>
          <p:nvPr/>
        </p:nvCxnSpPr>
        <p:spPr>
          <a:xfrm flipH="1">
            <a:off x="9460705" y="5386385"/>
            <a:ext cx="16677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9" name="TextBox 1158">
            <a:extLst>
              <a:ext uri="{FF2B5EF4-FFF2-40B4-BE49-F238E27FC236}">
                <a16:creationId xmlns:a16="http://schemas.microsoft.com/office/drawing/2014/main" id="{C1A2185E-38B5-2033-8A1A-AC1743320C0F}"/>
              </a:ext>
            </a:extLst>
          </p:cNvPr>
          <p:cNvSpPr txBox="1"/>
          <p:nvPr/>
        </p:nvSpPr>
        <p:spPr>
          <a:xfrm>
            <a:off x="9578952" y="5202284"/>
            <a:ext cx="1077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Motor -</a:t>
            </a:r>
            <a:endParaRPr lang="en-US" sz="1600" dirty="0"/>
          </a:p>
          <a:p>
            <a:endParaRPr lang="en-US" sz="1600" dirty="0"/>
          </a:p>
        </p:txBody>
      </p:sp>
      <p:cxnSp>
        <p:nvCxnSpPr>
          <p:cNvPr id="1160" name="Straight Connector 1159">
            <a:extLst>
              <a:ext uri="{FF2B5EF4-FFF2-40B4-BE49-F238E27FC236}">
                <a16:creationId xmlns:a16="http://schemas.microsoft.com/office/drawing/2014/main" id="{51158174-F2F8-8042-BB45-775E2C4120A0}"/>
              </a:ext>
            </a:extLst>
          </p:cNvPr>
          <p:cNvCxnSpPr>
            <a:cxnSpLocks/>
          </p:cNvCxnSpPr>
          <p:nvPr/>
        </p:nvCxnSpPr>
        <p:spPr>
          <a:xfrm flipH="1">
            <a:off x="9460705" y="5654949"/>
            <a:ext cx="16677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1" name="TextBox 1160">
            <a:extLst>
              <a:ext uri="{FF2B5EF4-FFF2-40B4-BE49-F238E27FC236}">
                <a16:creationId xmlns:a16="http://schemas.microsoft.com/office/drawing/2014/main" id="{FCDEA89B-5F22-FE24-12F2-56A10EE7E920}"/>
              </a:ext>
            </a:extLst>
          </p:cNvPr>
          <p:cNvSpPr txBox="1"/>
          <p:nvPr/>
        </p:nvSpPr>
        <p:spPr>
          <a:xfrm>
            <a:off x="9578952" y="5470848"/>
            <a:ext cx="752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+12V</a:t>
            </a:r>
            <a:endParaRPr lang="en-US" sz="1600" dirty="0"/>
          </a:p>
        </p:txBody>
      </p:sp>
      <p:cxnSp>
        <p:nvCxnSpPr>
          <p:cNvPr id="1162" name="Straight Connector 1161">
            <a:extLst>
              <a:ext uri="{FF2B5EF4-FFF2-40B4-BE49-F238E27FC236}">
                <a16:creationId xmlns:a16="http://schemas.microsoft.com/office/drawing/2014/main" id="{1A4220F1-5E39-45B5-620E-2762DC71BDC4}"/>
              </a:ext>
            </a:extLst>
          </p:cNvPr>
          <p:cNvCxnSpPr>
            <a:cxnSpLocks/>
          </p:cNvCxnSpPr>
          <p:nvPr/>
        </p:nvCxnSpPr>
        <p:spPr>
          <a:xfrm flipH="1">
            <a:off x="9460705" y="5909040"/>
            <a:ext cx="166772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3" name="TextBox 1162">
            <a:extLst>
              <a:ext uri="{FF2B5EF4-FFF2-40B4-BE49-F238E27FC236}">
                <a16:creationId xmlns:a16="http://schemas.microsoft.com/office/drawing/2014/main" id="{69B144EC-6B1D-AF22-BA21-6E8834166EE1}"/>
              </a:ext>
            </a:extLst>
          </p:cNvPr>
          <p:cNvSpPr txBox="1"/>
          <p:nvPr/>
        </p:nvSpPr>
        <p:spPr>
          <a:xfrm>
            <a:off x="9578952" y="5724939"/>
            <a:ext cx="752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-12V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9916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Pavel Koprov</dc:creator>
  <cp:lastModifiedBy>Pavel Koprov</cp:lastModifiedBy>
  <cp:revision>2</cp:revision>
  <dcterms:created xsi:type="dcterms:W3CDTF">2025-04-21T03:13:53Z</dcterms:created>
  <dcterms:modified xsi:type="dcterms:W3CDTF">2025-04-21T03:51:04Z</dcterms:modified>
</cp:coreProperties>
</file>