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9" r:id="rId7"/>
    <p:sldId id="274" r:id="rId8"/>
    <p:sldId id="271" r:id="rId9"/>
    <p:sldId id="272" r:id="rId10"/>
    <p:sldId id="273" r:id="rId11"/>
    <p:sldId id="270" r:id="rId12"/>
    <p:sldId id="275" r:id="rId13"/>
    <p:sldId id="261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C10E33-75ED-4024-95F2-63D9941E52A0}" v="2" dt="2021-10-30T00:14:29.9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elia Corea" userId="0f927ba03023ffb6" providerId="LiveId" clId="{BBC10E33-75ED-4024-95F2-63D9941E52A0}"/>
    <pc:docChg chg="custSel modSld sldOrd">
      <pc:chgData name="Amelia Corea" userId="0f927ba03023ffb6" providerId="LiveId" clId="{BBC10E33-75ED-4024-95F2-63D9941E52A0}" dt="2021-10-30T00:15:03.134" v="100" actId="20577"/>
      <pc:docMkLst>
        <pc:docMk/>
      </pc:docMkLst>
      <pc:sldChg chg="modSp">
        <pc:chgData name="Amelia Corea" userId="0f927ba03023ffb6" providerId="LiveId" clId="{BBC10E33-75ED-4024-95F2-63D9941E52A0}" dt="2021-10-30T00:14:29.955" v="49" actId="20577"/>
        <pc:sldMkLst>
          <pc:docMk/>
          <pc:sldMk cId="3253689747" sldId="257"/>
        </pc:sldMkLst>
        <pc:graphicFrameChg chg="mod">
          <ac:chgData name="Amelia Corea" userId="0f927ba03023ffb6" providerId="LiveId" clId="{BBC10E33-75ED-4024-95F2-63D9941E52A0}" dt="2021-10-30T00:14:29.955" v="49" actId="20577"/>
          <ac:graphicFrameMkLst>
            <pc:docMk/>
            <pc:sldMk cId="3253689747" sldId="257"/>
            <ac:graphicFrameMk id="4" creationId="{8D4F1745-A55E-4835-88EB-BC637121B608}"/>
          </ac:graphicFrameMkLst>
        </pc:graphicFrameChg>
      </pc:sldChg>
      <pc:sldChg chg="ord">
        <pc:chgData name="Amelia Corea" userId="0f927ba03023ffb6" providerId="LiveId" clId="{BBC10E33-75ED-4024-95F2-63D9941E52A0}" dt="2021-10-30T00:13:59.606" v="47"/>
        <pc:sldMkLst>
          <pc:docMk/>
          <pc:sldMk cId="1348318116" sldId="261"/>
        </pc:sldMkLst>
      </pc:sldChg>
      <pc:sldChg chg="modSp mod">
        <pc:chgData name="Amelia Corea" userId="0f927ba03023ffb6" providerId="LiveId" clId="{BBC10E33-75ED-4024-95F2-63D9941E52A0}" dt="2021-10-30T00:08:56.989" v="45" actId="1036"/>
        <pc:sldMkLst>
          <pc:docMk/>
          <pc:sldMk cId="3405949825" sldId="270"/>
        </pc:sldMkLst>
        <pc:spChg chg="mod">
          <ac:chgData name="Amelia Corea" userId="0f927ba03023ffb6" providerId="LiveId" clId="{BBC10E33-75ED-4024-95F2-63D9941E52A0}" dt="2021-10-30T00:08:56.989" v="45" actId="1036"/>
          <ac:spMkLst>
            <pc:docMk/>
            <pc:sldMk cId="3405949825" sldId="270"/>
            <ac:spMk id="3" creationId="{3899BDF4-B543-46C8-9956-BD9969975109}"/>
          </ac:spMkLst>
        </pc:spChg>
      </pc:sldChg>
      <pc:sldChg chg="modSp mod">
        <pc:chgData name="Amelia Corea" userId="0f927ba03023ffb6" providerId="LiveId" clId="{BBC10E33-75ED-4024-95F2-63D9941E52A0}" dt="2021-10-30T00:15:03.134" v="100" actId="20577"/>
        <pc:sldMkLst>
          <pc:docMk/>
          <pc:sldMk cId="3471625273" sldId="274"/>
        </pc:sldMkLst>
        <pc:spChg chg="mod">
          <ac:chgData name="Amelia Corea" userId="0f927ba03023ffb6" providerId="LiveId" clId="{BBC10E33-75ED-4024-95F2-63D9941E52A0}" dt="2021-10-30T00:06:06.068" v="17" actId="20577"/>
          <ac:spMkLst>
            <pc:docMk/>
            <pc:sldMk cId="3471625273" sldId="274"/>
            <ac:spMk id="2" creationId="{8FD22308-F0CE-4C3C-9792-3E7EA62B07A4}"/>
          </ac:spMkLst>
        </pc:spChg>
        <pc:spChg chg="mod">
          <ac:chgData name="Amelia Corea" userId="0f927ba03023ffb6" providerId="LiveId" clId="{BBC10E33-75ED-4024-95F2-63D9941E52A0}" dt="2021-10-30T00:15:03.134" v="100" actId="20577"/>
          <ac:spMkLst>
            <pc:docMk/>
            <pc:sldMk cId="3471625273" sldId="274"/>
            <ac:spMk id="3" creationId="{886AB355-B9AB-4635-A398-84279CCE9B02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we trying to predict and answer with the machine learning model?</a:t>
          </a: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Can we use strictly demographic information to accurately predict school ratings?</a:t>
          </a: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is this important?  </a:t>
          </a: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9D8DAFB6-C744-4BD6-B757-393BF647EBB6}">
      <dgm:prSet phldrT="[Text]" custT="1"/>
      <dgm:spPr/>
      <dgm:t>
        <a:bodyPr/>
        <a:lstStyle/>
        <a:p>
          <a:r>
            <a: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If we can build a reliable model that predicts school performance based on socio-economic factors, that is a powerful statement.  Would also be useful for identifying over or under-performing schools and learning from their instruction models</a:t>
          </a:r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endParaRPr lang="en-US"/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was the approach</a:t>
          </a: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2A9B6C90-9B70-4ED8-9084-8651413BB905}">
      <dgm:prSet phldrT="[Text]" custT="1"/>
      <dgm:spPr/>
      <dgm:t>
        <a:bodyPr/>
        <a:lstStyle/>
        <a:p>
          <a:r>
            <a: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To use data collected in project #3 and use it to develop various ML models predicting school ratings as defined by GreatSchools.org. </a:t>
          </a:r>
        </a:p>
      </dgm:t>
    </dgm:pt>
    <dgm:pt modelId="{47C005B7-F5AA-4111-A87D-782B117A0259}" type="parTrans" cxnId="{1D59D94A-4BF7-417E-B49B-225C005839A9}">
      <dgm:prSet/>
      <dgm:spPr/>
      <dgm:t>
        <a:bodyPr/>
        <a:lstStyle/>
        <a:p>
          <a:endParaRPr lang="en-US"/>
        </a:p>
      </dgm:t>
    </dgm:pt>
    <dgm:pt modelId="{54109FB3-0563-4B2C-BFF0-181E047427F8}" type="sibTrans" cxnId="{1D59D94A-4BF7-417E-B49B-225C005839A9}">
      <dgm:prSet/>
      <dgm:spPr/>
      <dgm:t>
        <a:bodyPr/>
        <a:lstStyle/>
        <a:p>
          <a:endParaRPr lang="en-US"/>
        </a:p>
      </dgm:t>
    </dgm:pt>
    <dgm:pt modelId="{928B5CB8-3545-4EE5-8BED-981D3C6157A5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How will we know if we have answered this question?</a:t>
          </a:r>
        </a:p>
      </dgm:t>
    </dgm:pt>
    <dgm:pt modelId="{8452F8D0-82FD-4609-B6BD-446E31563D8A}" type="parTrans" cxnId="{085D3777-7996-4375-B5FB-BFD96D1BF9E4}">
      <dgm:prSet/>
      <dgm:spPr/>
      <dgm:t>
        <a:bodyPr/>
        <a:lstStyle/>
        <a:p>
          <a:endParaRPr lang="en-US"/>
        </a:p>
      </dgm:t>
    </dgm:pt>
    <dgm:pt modelId="{8EF545BA-8D8A-4813-A428-2F18D76E61FA}" type="sibTrans" cxnId="{085D3777-7996-4375-B5FB-BFD96D1BF9E4}">
      <dgm:prSet/>
      <dgm:spPr/>
      <dgm:t>
        <a:bodyPr/>
        <a:lstStyle/>
        <a:p>
          <a:endParaRPr lang="en-US"/>
        </a:p>
      </dgm:t>
    </dgm:pt>
    <dgm:pt modelId="{95A524E6-8A71-49A1-AF74-29696A02028A}">
      <dgm:prSet phldrT="[Text]" custT="1"/>
      <dgm:spPr/>
      <dgm:t>
        <a:bodyPr/>
        <a:lstStyle/>
        <a:p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If we develop an accurate model that predicts school ratings against our test data set.</a:t>
          </a:r>
        </a:p>
      </dgm:t>
    </dgm:pt>
    <dgm:pt modelId="{52C86CAF-440B-4BB7-BD46-805908EC2D17}" type="parTrans" cxnId="{764A7F40-FC93-4B5E-82E4-B29F920B2D30}">
      <dgm:prSet/>
      <dgm:spPr/>
      <dgm:t>
        <a:bodyPr/>
        <a:lstStyle/>
        <a:p>
          <a:endParaRPr lang="en-US"/>
        </a:p>
      </dgm:t>
    </dgm:pt>
    <dgm:pt modelId="{EE0C23C2-8A0C-497A-A914-ED60FDCA930F}" type="sibTrans" cxnId="{764A7F40-FC93-4B5E-82E4-B29F920B2D30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6FB9694A-6C63-4B23-90F6-4F208C00D399}" type="pres">
      <dgm:prSet presAssocID="{0D51337A-31FA-4717-B2BF-9243F96D2B9B}" presName="descendantText" presStyleLbl="alignAccFollowNode1" presStyleIdx="0" presStyleCnt="4">
        <dgm:presLayoutVars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329ECF1A-78BE-41CB-B252-8011825B67CD}" type="pres">
      <dgm:prSet presAssocID="{A7F7584C-6CC5-40A2-9566-2842A5DEA97A}" presName="descendantText" presStyleLbl="alignAccFollowNode1" presStyleIdx="1" presStyleCnt="4">
        <dgm:presLayoutVars>
          <dgm:bulletEnabled val="1"/>
        </dgm:presLayoutVars>
      </dgm:prSet>
      <dgm:spPr/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66EBD3D-E7C5-421C-B8B5-728648057DDC}" type="pres">
      <dgm:prSet presAssocID="{51A6936C-668E-4912-B1B4-BA2D45D3F624}" presName="descendantText" presStyleLbl="alignAccFollowNode1" presStyleIdx="2" presStyleCnt="4">
        <dgm:presLayoutVars>
          <dgm:bulletEnabled val="1"/>
        </dgm:presLayoutVars>
      </dgm:prSet>
      <dgm:spPr/>
    </dgm:pt>
    <dgm:pt modelId="{4D3735EA-64D5-44A4-9D60-787BDDA83D1A}" type="pres">
      <dgm:prSet presAssocID="{E68031D9-E3F9-439E-86FC-2A0A3A3988D0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95E0557D-F0A1-4F38-8083-55DE7503164F}" type="pres">
      <dgm:prSet presAssocID="{928B5CB8-3545-4EE5-8BED-981D3C6157A5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764A7F40-FC93-4B5E-82E4-B29F920B2D30}" srcId="{928B5CB8-3545-4EE5-8BED-981D3C6157A5}" destId="{95A524E6-8A71-49A1-AF74-29696A02028A}" srcOrd="0" destOrd="0" parTransId="{52C86CAF-440B-4BB7-BD46-805908EC2D17}" sibTransId="{EE0C23C2-8A0C-497A-A914-ED60FDCA930F}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085D3777-7996-4375-B5FB-BFD96D1BF9E4}" srcId="{81269538-BFC5-48BB-BEA1-D7AF1F385FD5}" destId="{928B5CB8-3545-4EE5-8BED-981D3C6157A5}" srcOrd="3" destOrd="0" parTransId="{8452F8D0-82FD-4609-B6BD-446E31563D8A}" sibTransId="{8EF545BA-8D8A-4813-A428-2F18D76E61FA}"/>
    <dgm:cxn modelId="{C65EFE7A-5430-4917-89D2-D70BAF0289E3}" type="presOf" srcId="{2A9B6C90-9B70-4ED8-9084-8651413BB905}" destId="{A66EBD3D-E7C5-421C-B8B5-728648057DDC}" srcOrd="0" destOrd="0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A44DF6E5-2150-478D-AAB9-24BC6742BCEE}" type="presOf" srcId="{928B5CB8-3545-4EE5-8BED-981D3C6157A5}" destId="{B9324B26-5FF5-4FF7-9073-66103CBE8481}" srcOrd="0" destOrd="0" presId="urn:microsoft.com/office/officeart/2005/8/layout/vList5"/>
    <dgm:cxn modelId="{66EBA0EC-F77C-4ABE-8815-8C8F4F6ACAB5}" type="presOf" srcId="{95A524E6-8A71-49A1-AF74-29696A02028A}" destId="{95E0557D-F0A1-4F38-8083-55DE7503164F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477107E6-023C-4B3F-96EF-D2D5DA516C5C}" type="presParOf" srcId="{74B4E996-D144-43FA-9C7B-5183D295C315}" destId="{A66EBD3D-E7C5-421C-B8B5-728648057DDC}" srcOrd="1" destOrd="0" presId="urn:microsoft.com/office/officeart/2005/8/layout/vList5"/>
    <dgm:cxn modelId="{933347A6-BCAF-495A-96A7-208A97A1751A}" type="presParOf" srcId="{99FD7F24-5BB9-46E8-BB7C-4B477B73B815}" destId="{4D3735EA-64D5-44A4-9D60-787BDDA83D1A}" srcOrd="5" destOrd="0" presId="urn:microsoft.com/office/officeart/2005/8/layout/vList5"/>
    <dgm:cxn modelId="{677D4939-AE22-4645-A75D-BD07DA38E78F}" type="presParOf" srcId="{99FD7F24-5BB9-46E8-BB7C-4B477B73B815}" destId="{120DCED0-01FF-429D-8B4B-923E0875F75E}" srcOrd="6" destOrd="0" presId="urn:microsoft.com/office/officeart/2005/8/layout/vList5"/>
    <dgm:cxn modelId="{AF6385C2-1319-4602-9D19-9A89E6EBF57F}" type="presParOf" srcId="{120DCED0-01FF-429D-8B4B-923E0875F75E}" destId="{B9324B26-5FF5-4FF7-9073-66103CBE8481}" srcOrd="0" destOrd="0" presId="urn:microsoft.com/office/officeart/2005/8/layout/vList5"/>
    <dgm:cxn modelId="{16466152-551A-417E-9EB3-4C0FC3867902}" type="presParOf" srcId="{120DCED0-01FF-429D-8B4B-923E0875F75E}" destId="{95E0557D-F0A1-4F38-8083-55DE750316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57B86A-DEC1-407C-A1BB-5BF9ACCBCA6A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Collection</a:t>
          </a:r>
        </a:p>
      </dgm:t>
    </dgm:pt>
    <dgm:pt modelId="{8CA7BF9B-8199-4683-AD57-CB0086659013}" type="parTrans" cxnId="{B12F0503-977A-4B5D-8CB7-420B041FF863}">
      <dgm:prSet/>
      <dgm:spPr/>
      <dgm:t>
        <a:bodyPr/>
        <a:lstStyle/>
        <a:p>
          <a:endParaRPr lang="en-US"/>
        </a:p>
      </dgm:t>
    </dgm:pt>
    <dgm:pt modelId="{F087F24E-A7D7-4DCE-B2A7-9B941289621A}" type="sibTrans" cxnId="{B12F0503-977A-4B5D-8CB7-420B041FF863}">
      <dgm:prSet/>
      <dgm:spPr/>
      <dgm:t>
        <a:bodyPr/>
        <a:lstStyle/>
        <a:p>
          <a:endParaRPr lang="en-US"/>
        </a:p>
      </dgm:t>
    </dgm:pt>
    <dgm:pt modelId="{4C8BFA56-3F75-4CAD-90A3-2F214D699322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Webscraping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A6E3B20-A734-4412-84CF-0134D93D4B28}" type="parTrans" cxnId="{4CD5FCDD-1F8A-43A3-BD77-CBE3B3864C41}">
      <dgm:prSet/>
      <dgm:spPr/>
      <dgm:t>
        <a:bodyPr/>
        <a:lstStyle/>
        <a:p>
          <a:endParaRPr lang="en-US"/>
        </a:p>
      </dgm:t>
    </dgm:pt>
    <dgm:pt modelId="{7B50916F-B8BA-427F-B9F0-A301E54D7FB3}" type="sibTrans" cxnId="{4CD5FCDD-1F8A-43A3-BD77-CBE3B3864C41}">
      <dgm:prSet/>
      <dgm:spPr/>
      <dgm:t>
        <a:bodyPr/>
        <a:lstStyle/>
        <a:p>
          <a:endParaRPr lang="en-US"/>
        </a:p>
      </dgm:t>
    </dgm:pt>
    <dgm:pt modelId="{ABA77F75-8642-4931-8D7E-BE6C6DB9940D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Cleaning/Normalization</a:t>
          </a:r>
        </a:p>
      </dgm:t>
    </dgm:pt>
    <dgm:pt modelId="{FCF9AE1B-B22B-4F91-BFD8-DDBBF762F128}" type="parTrans" cxnId="{D959B3EA-A66A-4B40-901C-93ECD4985A93}">
      <dgm:prSet/>
      <dgm:spPr/>
      <dgm:t>
        <a:bodyPr/>
        <a:lstStyle/>
        <a:p>
          <a:endParaRPr lang="en-US"/>
        </a:p>
      </dgm:t>
    </dgm:pt>
    <dgm:pt modelId="{1A095211-ADB0-42CA-9F24-F1BC942872F3}" type="sibTrans" cxnId="{D959B3EA-A66A-4B40-901C-93ECD4985A93}">
      <dgm:prSet/>
      <dgm:spPr/>
      <dgm:t>
        <a:bodyPr/>
        <a:lstStyle/>
        <a:p>
          <a:endParaRPr lang="en-US"/>
        </a:p>
      </dgm:t>
    </dgm:pt>
    <dgm:pt modelId="{611C3B18-07F8-4A66-9682-97E24AEF6014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SQL queries</a:t>
          </a:r>
        </a:p>
      </dgm:t>
    </dgm:pt>
    <dgm:pt modelId="{5940BF2D-F08A-4150-9A86-173D9242DE8C}" type="parTrans" cxnId="{D5D61B4C-1312-427C-BDCC-013237D8A488}">
      <dgm:prSet/>
      <dgm:spPr/>
      <dgm:t>
        <a:bodyPr/>
        <a:lstStyle/>
        <a:p>
          <a:endParaRPr lang="en-US"/>
        </a:p>
      </dgm:t>
    </dgm:pt>
    <dgm:pt modelId="{477660C6-2B6D-4FB8-B9A3-D555E2082C2A}" type="sibTrans" cxnId="{D5D61B4C-1312-427C-BDCC-013237D8A488}">
      <dgm:prSet/>
      <dgm:spPr/>
      <dgm:t>
        <a:bodyPr/>
        <a:lstStyle/>
        <a:p>
          <a:endParaRPr lang="en-US"/>
        </a:p>
      </dgm:t>
    </dgm:pt>
    <dgm:pt modelId="{DA5DFAD8-E443-4F53-9341-A0903BBBD378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Machine Learning </a:t>
          </a:r>
          <a:r>
            <a:rPr lang="en-US" b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&amp; Visualization</a:t>
          </a:r>
          <a:endParaRPr lang="en-US" b="1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6012B3B-01B0-4E7C-A363-0177B95D3DD8}" type="parTrans" cxnId="{0073D4C3-F488-4F79-B637-186FAECF6BAD}">
      <dgm:prSet/>
      <dgm:spPr/>
      <dgm:t>
        <a:bodyPr/>
        <a:lstStyle/>
        <a:p>
          <a:endParaRPr lang="en-US"/>
        </a:p>
      </dgm:t>
    </dgm:pt>
    <dgm:pt modelId="{76D9F54E-47B3-4FE0-B465-AD673964072E}" type="sibTrans" cxnId="{0073D4C3-F488-4F79-B637-186FAECF6BAD}">
      <dgm:prSet/>
      <dgm:spPr/>
      <dgm:t>
        <a:bodyPr/>
        <a:lstStyle/>
        <a:p>
          <a:endParaRPr lang="en-US"/>
        </a:p>
      </dgm:t>
    </dgm:pt>
    <dgm:pt modelId="{6EE89B4E-BAED-4A90-B29D-70AF11256801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Scikit-learn</a:t>
          </a:r>
        </a:p>
      </dgm:t>
    </dgm:pt>
    <dgm:pt modelId="{39BF20C7-31E5-452B-8EA2-17224A13C7FB}" type="parTrans" cxnId="{CA949A5F-9945-4C59-A233-D70AFFF70BDA}">
      <dgm:prSet/>
      <dgm:spPr/>
      <dgm:t>
        <a:bodyPr/>
        <a:lstStyle/>
        <a:p>
          <a:endParaRPr lang="en-US"/>
        </a:p>
      </dgm:t>
    </dgm:pt>
    <dgm:pt modelId="{E71503C3-CFB7-4144-AD9F-7A42A87A3A6B}" type="sibTrans" cxnId="{CA949A5F-9945-4C59-A233-D70AFFF70BDA}">
      <dgm:prSet/>
      <dgm:spPr/>
      <dgm:t>
        <a:bodyPr/>
        <a:lstStyle/>
        <a:p>
          <a:endParaRPr lang="en-US"/>
        </a:p>
      </dgm:t>
    </dgm:pt>
    <dgm:pt modelId="{39E0DCC1-D3FF-46A1-84AC-3E2C046206C3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API</a:t>
          </a:r>
        </a:p>
      </dgm:t>
    </dgm:pt>
    <dgm:pt modelId="{75982A97-8130-4E98-B82E-DB0953FC8B95}" type="parTrans" cxnId="{18DC796B-A12C-4933-9201-8D6EE300A2A0}">
      <dgm:prSet/>
      <dgm:spPr/>
      <dgm:t>
        <a:bodyPr/>
        <a:lstStyle/>
        <a:p>
          <a:endParaRPr lang="en-US"/>
        </a:p>
      </dgm:t>
    </dgm:pt>
    <dgm:pt modelId="{5C6A8CA1-CB30-45D0-B9ED-3A3294BF0500}" type="sibTrans" cxnId="{18DC796B-A12C-4933-9201-8D6EE300A2A0}">
      <dgm:prSet/>
      <dgm:spPr/>
      <dgm:t>
        <a:bodyPr/>
        <a:lstStyle/>
        <a:p>
          <a:endParaRPr lang="en-US"/>
        </a:p>
      </dgm:t>
    </dgm:pt>
    <dgm:pt modelId="{2AE9B789-FEE4-4EA5-BA4D-CE5E1FDDBB56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Python libraries</a:t>
          </a:r>
        </a:p>
      </dgm:t>
    </dgm:pt>
    <dgm:pt modelId="{85238600-29C2-44DB-BD00-1C7AFF99B7C0}" type="parTrans" cxnId="{9B5EF070-2208-4D48-B5EE-FD4380264929}">
      <dgm:prSet/>
      <dgm:spPr/>
      <dgm:t>
        <a:bodyPr/>
        <a:lstStyle/>
        <a:p>
          <a:endParaRPr lang="en-US"/>
        </a:p>
      </dgm:t>
    </dgm:pt>
    <dgm:pt modelId="{1FBB97C2-178C-4D74-84BC-818F9449B037}" type="sibTrans" cxnId="{9B5EF070-2208-4D48-B5EE-FD4380264929}">
      <dgm:prSet/>
      <dgm:spPr/>
      <dgm:t>
        <a:bodyPr/>
        <a:lstStyle/>
        <a:p>
          <a:endParaRPr lang="en-US"/>
        </a:p>
      </dgm:t>
    </dgm:pt>
    <dgm:pt modelId="{2326EA86-5B01-448D-B7F1-3E265923EA6A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.csv files</a:t>
          </a:r>
        </a:p>
      </dgm:t>
    </dgm:pt>
    <dgm:pt modelId="{C918EDD0-D697-4AC8-B84A-C075A4D48F5E}" type="parTrans" cxnId="{23D6659A-C44A-45A3-A093-1B9804CF6E74}">
      <dgm:prSet/>
      <dgm:spPr/>
      <dgm:t>
        <a:bodyPr/>
        <a:lstStyle/>
        <a:p>
          <a:endParaRPr lang="en-US"/>
        </a:p>
      </dgm:t>
    </dgm:pt>
    <dgm:pt modelId="{3D62CC48-B5DB-4CF7-8312-212DF6E8750F}" type="sibTrans" cxnId="{23D6659A-C44A-45A3-A093-1B9804CF6E74}">
      <dgm:prSet/>
      <dgm:spPr/>
      <dgm:t>
        <a:bodyPr/>
        <a:lstStyle/>
        <a:p>
          <a:endParaRPr lang="en-US"/>
        </a:p>
      </dgm:t>
    </dgm:pt>
    <dgm:pt modelId="{6121824F-16C4-4C65-97D4-AE31C568557E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AWS Cloud Database</a:t>
          </a:r>
        </a:p>
      </dgm:t>
    </dgm:pt>
    <dgm:pt modelId="{3C6A4360-9C59-4EBC-A537-49DBF29E1BCF}" type="parTrans" cxnId="{DC2501F6-690F-45DC-8B69-6D2896F32FAC}">
      <dgm:prSet/>
      <dgm:spPr/>
      <dgm:t>
        <a:bodyPr/>
        <a:lstStyle/>
        <a:p>
          <a:endParaRPr lang="en-US"/>
        </a:p>
      </dgm:t>
    </dgm:pt>
    <dgm:pt modelId="{B7BD3C6B-24FE-45A9-B58B-BC6814396649}" type="sibTrans" cxnId="{DC2501F6-690F-45DC-8B69-6D2896F32FAC}">
      <dgm:prSet/>
      <dgm:spPr/>
      <dgm:t>
        <a:bodyPr/>
        <a:lstStyle/>
        <a:p>
          <a:endParaRPr lang="en-US"/>
        </a:p>
      </dgm:t>
    </dgm:pt>
    <dgm:pt modelId="{753AC111-015C-42D1-8ABB-9AB6F3785DBF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PostgreSQL</a:t>
          </a:r>
        </a:p>
      </dgm:t>
    </dgm:pt>
    <dgm:pt modelId="{5A327804-E5B5-4524-BDF8-43E89C648B4F}" type="parTrans" cxnId="{B4B90BC0-3B9A-402C-9AA5-2F91586FE0E8}">
      <dgm:prSet/>
      <dgm:spPr/>
      <dgm:t>
        <a:bodyPr/>
        <a:lstStyle/>
        <a:p>
          <a:endParaRPr lang="en-US"/>
        </a:p>
      </dgm:t>
    </dgm:pt>
    <dgm:pt modelId="{FB7AA6DF-3B26-482A-A715-738D84538B54}" type="sibTrans" cxnId="{B4B90BC0-3B9A-402C-9AA5-2F91586FE0E8}">
      <dgm:prSet/>
      <dgm:spPr/>
      <dgm:t>
        <a:bodyPr/>
        <a:lstStyle/>
        <a:p>
          <a:endParaRPr lang="en-US"/>
        </a:p>
      </dgm:t>
    </dgm:pt>
    <dgm:pt modelId="{F4E5C8CA-D853-4B86-A230-410812094866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Jupyter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Notebooks</a:t>
          </a:r>
        </a:p>
      </dgm:t>
    </dgm:pt>
    <dgm:pt modelId="{005594CA-99F2-432B-BF91-C42D348C511A}" type="parTrans" cxnId="{4A53605E-BF09-4751-86C8-19A28F4EFD0D}">
      <dgm:prSet/>
      <dgm:spPr/>
      <dgm:t>
        <a:bodyPr/>
        <a:lstStyle/>
        <a:p>
          <a:endParaRPr lang="en-US"/>
        </a:p>
      </dgm:t>
    </dgm:pt>
    <dgm:pt modelId="{FDA1AF4B-23A8-4C87-945B-517631227F52}" type="sibTrans" cxnId="{4A53605E-BF09-4751-86C8-19A28F4EFD0D}">
      <dgm:prSet/>
      <dgm:spPr/>
      <dgm:t>
        <a:bodyPr/>
        <a:lstStyle/>
        <a:p>
          <a:endParaRPr lang="en-US"/>
        </a:p>
      </dgm:t>
    </dgm:pt>
    <dgm:pt modelId="{2D5B933B-42F3-42B5-909C-385314E0D308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sqlalchemy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A9A6CE3-4967-4A84-92D1-1B3BA61CE2B6}" type="parTrans" cxnId="{F5DD56DD-6CAD-417C-BDD4-6C13842E15C2}">
      <dgm:prSet/>
      <dgm:spPr/>
      <dgm:t>
        <a:bodyPr/>
        <a:lstStyle/>
        <a:p>
          <a:endParaRPr lang="en-US"/>
        </a:p>
      </dgm:t>
    </dgm:pt>
    <dgm:pt modelId="{F23233DB-EAE3-4491-887E-16969F1190F1}" type="sibTrans" cxnId="{F5DD56DD-6CAD-417C-BDD4-6C13842E15C2}">
      <dgm:prSet/>
      <dgm:spPr/>
      <dgm:t>
        <a:bodyPr/>
        <a:lstStyle/>
        <a:p>
          <a:endParaRPr lang="en-US"/>
        </a:p>
      </dgm:t>
    </dgm:pt>
    <dgm:pt modelId="{658E7E1C-C938-4112-884D-828D3980BD39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pandas</a:t>
          </a:r>
        </a:p>
      </dgm:t>
    </dgm:pt>
    <dgm:pt modelId="{A15418C6-AACB-45C4-82C9-6EEAB6BC9AD2}" type="parTrans" cxnId="{43ED6747-9745-4AEC-932F-015864BAAA4B}">
      <dgm:prSet/>
      <dgm:spPr/>
      <dgm:t>
        <a:bodyPr/>
        <a:lstStyle/>
        <a:p>
          <a:endParaRPr lang="en-US"/>
        </a:p>
      </dgm:t>
    </dgm:pt>
    <dgm:pt modelId="{02FE6E80-3BB1-4112-817D-FFE07F685D4A}" type="sibTrans" cxnId="{43ED6747-9745-4AEC-932F-015864BAAA4B}">
      <dgm:prSet/>
      <dgm:spPr/>
      <dgm:t>
        <a:bodyPr/>
        <a:lstStyle/>
        <a:p>
          <a:endParaRPr lang="en-US"/>
        </a:p>
      </dgm:t>
    </dgm:pt>
    <dgm:pt modelId="{5D85A349-16C5-4D47-B7B5-2EC1073D2661}">
      <dgm:prSet phldrT="[Text]"/>
      <dgm:spPr/>
      <dgm:t>
        <a:bodyPr/>
        <a:lstStyle/>
        <a:p>
          <a:pPr>
            <a:buFont typeface="Wingdings" panose="05000000000000000000" pitchFamily="2" charset="2"/>
            <a:buNone/>
          </a:pPr>
          <a:endParaRPr lang="en-US" sz="20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4A7A624-8812-4345-B05A-7BEDFCD5C156}" type="parTrans" cxnId="{421AFE2F-F0E0-44B8-AF49-E7C71B40EBDF}">
      <dgm:prSet/>
      <dgm:spPr/>
      <dgm:t>
        <a:bodyPr/>
        <a:lstStyle/>
        <a:p>
          <a:endParaRPr lang="en-US"/>
        </a:p>
      </dgm:t>
    </dgm:pt>
    <dgm:pt modelId="{C4112652-278C-4FBE-A3A5-1CDEE1E544E2}" type="sibTrans" cxnId="{421AFE2F-F0E0-44B8-AF49-E7C71B40EBDF}">
      <dgm:prSet/>
      <dgm:spPr/>
      <dgm:t>
        <a:bodyPr/>
        <a:lstStyle/>
        <a:p>
          <a:endParaRPr lang="en-US"/>
        </a:p>
      </dgm:t>
    </dgm:pt>
    <dgm:pt modelId="{C6431A95-FB0B-4CAC-AEC9-E017A8960D6D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endParaRPr lang="en-US" sz="20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10904E6-3B09-497C-982D-6E974045EC45}" type="parTrans" cxnId="{9E265D9F-1436-4FEB-9477-8C7CAD0B4B62}">
      <dgm:prSet/>
      <dgm:spPr/>
      <dgm:t>
        <a:bodyPr/>
        <a:lstStyle/>
        <a:p>
          <a:endParaRPr lang="en-US"/>
        </a:p>
      </dgm:t>
    </dgm:pt>
    <dgm:pt modelId="{BA5EF7C2-6909-4504-8620-F5DB7DE7E099}" type="sibTrans" cxnId="{9E265D9F-1436-4FEB-9477-8C7CAD0B4B62}">
      <dgm:prSet/>
      <dgm:spPr/>
      <dgm:t>
        <a:bodyPr/>
        <a:lstStyle/>
        <a:p>
          <a:endParaRPr lang="en-US"/>
        </a:p>
      </dgm:t>
    </dgm:pt>
    <dgm:pt modelId="{2F60EAC5-6FD4-4BEF-BDD9-FDB6679C289F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ML Models Tested:</a:t>
          </a:r>
        </a:p>
      </dgm:t>
    </dgm:pt>
    <dgm:pt modelId="{20D31ADA-66D8-41E9-8FE2-C11B0DBC6437}" type="parTrans" cxnId="{51E9F5C9-CB9B-4256-8C0A-5C44B575C0D8}">
      <dgm:prSet/>
      <dgm:spPr/>
      <dgm:t>
        <a:bodyPr/>
        <a:lstStyle/>
        <a:p>
          <a:endParaRPr lang="en-US"/>
        </a:p>
      </dgm:t>
    </dgm:pt>
    <dgm:pt modelId="{D0CED008-9504-4BEA-92F4-16C826541117}" type="sibTrans" cxnId="{51E9F5C9-CB9B-4256-8C0A-5C44B575C0D8}">
      <dgm:prSet/>
      <dgm:spPr/>
      <dgm:t>
        <a:bodyPr/>
        <a:lstStyle/>
        <a:p>
          <a:endParaRPr lang="en-US"/>
        </a:p>
      </dgm:t>
    </dgm:pt>
    <dgm:pt modelId="{CB2ED894-EA78-4ADA-989E-53760C9E8D8B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Linear Regression</a:t>
          </a:r>
        </a:p>
      </dgm:t>
    </dgm:pt>
    <dgm:pt modelId="{7ADF8406-B31C-4892-A444-F22D8AC412F8}" type="parTrans" cxnId="{16DF51F3-0A09-49DE-925C-03278AE9CD0E}">
      <dgm:prSet/>
      <dgm:spPr/>
      <dgm:t>
        <a:bodyPr/>
        <a:lstStyle/>
        <a:p>
          <a:endParaRPr lang="en-US"/>
        </a:p>
      </dgm:t>
    </dgm:pt>
    <dgm:pt modelId="{14C28DF8-E8F7-4670-B352-3A86137AD91C}" type="sibTrans" cxnId="{16DF51F3-0A09-49DE-925C-03278AE9CD0E}">
      <dgm:prSet/>
      <dgm:spPr/>
      <dgm:t>
        <a:bodyPr/>
        <a:lstStyle/>
        <a:p>
          <a:endParaRPr lang="en-US"/>
        </a:p>
      </dgm:t>
    </dgm:pt>
    <dgm:pt modelId="{DCA9B665-D854-45CA-B3EB-F8806A002D9A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KNN</a:t>
          </a:r>
        </a:p>
      </dgm:t>
    </dgm:pt>
    <dgm:pt modelId="{7C675B52-C964-48EC-8FF9-B52CF7AFE30B}" type="parTrans" cxnId="{AA027375-CDBC-4C6A-9C86-9F783B47207F}">
      <dgm:prSet/>
      <dgm:spPr/>
      <dgm:t>
        <a:bodyPr/>
        <a:lstStyle/>
        <a:p>
          <a:endParaRPr lang="en-US"/>
        </a:p>
      </dgm:t>
    </dgm:pt>
    <dgm:pt modelId="{B4A37C19-0DAA-4E65-9851-42B233A92F89}" type="sibTrans" cxnId="{AA027375-CDBC-4C6A-9C86-9F783B47207F}">
      <dgm:prSet/>
      <dgm:spPr/>
      <dgm:t>
        <a:bodyPr/>
        <a:lstStyle/>
        <a:p>
          <a:endParaRPr lang="en-US"/>
        </a:p>
      </dgm:t>
    </dgm:pt>
    <dgm:pt modelId="{13A96DEB-B718-4CAD-A365-5A669C1B5767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Random Forest</a:t>
          </a:r>
        </a:p>
      </dgm:t>
    </dgm:pt>
    <dgm:pt modelId="{9478F3F5-FD99-4353-BC0C-3F21605D59FC}" type="parTrans" cxnId="{617D1F62-E7D2-4F50-9F9B-0D6408668A76}">
      <dgm:prSet/>
      <dgm:spPr/>
      <dgm:t>
        <a:bodyPr/>
        <a:lstStyle/>
        <a:p>
          <a:endParaRPr lang="en-US"/>
        </a:p>
      </dgm:t>
    </dgm:pt>
    <dgm:pt modelId="{5F9C800F-FC6D-4E27-BD0C-95B74658D226}" type="sibTrans" cxnId="{617D1F62-E7D2-4F50-9F9B-0D6408668A76}">
      <dgm:prSet/>
      <dgm:spPr/>
      <dgm:t>
        <a:bodyPr/>
        <a:lstStyle/>
        <a:p>
          <a:endParaRPr lang="en-US"/>
        </a:p>
      </dgm:t>
    </dgm:pt>
    <dgm:pt modelId="{3AE54233-9B91-43EE-972D-726141A367FB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Extra Trees</a:t>
          </a:r>
        </a:p>
      </dgm:t>
    </dgm:pt>
    <dgm:pt modelId="{F1FDBDE0-B091-454A-BFA6-4255703D04F2}" type="parTrans" cxnId="{8CA602A7-2740-420C-969E-A88C2E388817}">
      <dgm:prSet/>
      <dgm:spPr/>
      <dgm:t>
        <a:bodyPr/>
        <a:lstStyle/>
        <a:p>
          <a:endParaRPr lang="en-US"/>
        </a:p>
      </dgm:t>
    </dgm:pt>
    <dgm:pt modelId="{662170A1-04DA-4048-A815-659CA8DAFA60}" type="sibTrans" cxnId="{8CA602A7-2740-420C-969E-A88C2E388817}">
      <dgm:prSet/>
      <dgm:spPr/>
      <dgm:t>
        <a:bodyPr/>
        <a:lstStyle/>
        <a:p>
          <a:endParaRPr lang="en-US"/>
        </a:p>
      </dgm:t>
    </dgm:pt>
    <dgm:pt modelId="{0FF8A949-AA9D-41E6-BB0B-B9E6D7031565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AdaBoost</a:t>
          </a:r>
        </a:p>
      </dgm:t>
    </dgm:pt>
    <dgm:pt modelId="{0987C1EE-7374-43E9-A3AE-48FE30B4C098}" type="parTrans" cxnId="{1F05D431-7385-48BB-A276-D5ABBF0A9E97}">
      <dgm:prSet/>
      <dgm:spPr/>
      <dgm:t>
        <a:bodyPr/>
        <a:lstStyle/>
        <a:p>
          <a:endParaRPr lang="en-US"/>
        </a:p>
      </dgm:t>
    </dgm:pt>
    <dgm:pt modelId="{DCF2A86D-7A68-412A-9925-0EB1FC2AF555}" type="sibTrans" cxnId="{1F05D431-7385-48BB-A276-D5ABBF0A9E97}">
      <dgm:prSet/>
      <dgm:spPr/>
      <dgm:t>
        <a:bodyPr/>
        <a:lstStyle/>
        <a:p>
          <a:endParaRPr lang="en-US"/>
        </a:p>
      </dgm:t>
    </dgm:pt>
    <dgm:pt modelId="{59C74700-7058-4FEE-A9CC-4C1A323F036B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SVR</a:t>
          </a:r>
        </a:p>
      </dgm:t>
    </dgm:pt>
    <dgm:pt modelId="{C681F319-1622-4FAE-9C51-67F878C80232}" type="parTrans" cxnId="{B5C777E0-3DD1-4E9B-A160-E272AB3B001B}">
      <dgm:prSet/>
      <dgm:spPr/>
      <dgm:t>
        <a:bodyPr/>
        <a:lstStyle/>
        <a:p>
          <a:endParaRPr lang="en-US"/>
        </a:p>
      </dgm:t>
    </dgm:pt>
    <dgm:pt modelId="{FEF43A6E-B933-4E07-88C0-F40C32DF5CAD}" type="sibTrans" cxnId="{B5C777E0-3DD1-4E9B-A160-E272AB3B001B}">
      <dgm:prSet/>
      <dgm:spPr/>
      <dgm:t>
        <a:bodyPr/>
        <a:lstStyle/>
        <a:p>
          <a:endParaRPr lang="en-US"/>
        </a:p>
      </dgm:t>
    </dgm:pt>
    <dgm:pt modelId="{1004CC15-A022-49D3-ADA3-5F59CC69F1C9}">
      <dgm:prSet phldrT="[Text]"/>
      <dgm:spPr/>
      <dgm:t>
        <a:bodyPr/>
        <a:lstStyle/>
        <a:p>
          <a:pPr>
            <a:buFont typeface="Wingdings" panose="05000000000000000000" pitchFamily="2" charset="2"/>
            <a:buNone/>
          </a:pPr>
          <a:endParaRPr lang="en-US" sz="20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36E658F-0BBE-4667-B125-98DFD6DAD62F}" type="parTrans" cxnId="{63ADF855-874E-4ED8-AE0A-6EA2A7D9D57C}">
      <dgm:prSet/>
      <dgm:spPr/>
      <dgm:t>
        <a:bodyPr/>
        <a:lstStyle/>
        <a:p>
          <a:endParaRPr lang="en-US"/>
        </a:p>
      </dgm:t>
    </dgm:pt>
    <dgm:pt modelId="{D194E600-E6AD-4FBC-B512-DF328FBF7987}" type="sibTrans" cxnId="{63ADF855-874E-4ED8-AE0A-6EA2A7D9D57C}">
      <dgm:prSet/>
      <dgm:spPr/>
      <dgm:t>
        <a:bodyPr/>
        <a:lstStyle/>
        <a:p>
          <a:endParaRPr lang="en-US"/>
        </a:p>
      </dgm:t>
    </dgm:pt>
    <dgm:pt modelId="{77893CAB-E6A4-481C-A464-9FC5B5917853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Plotly</a:t>
          </a:r>
          <a:endParaRPr lang="en-US" sz="20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E35248E-DBE4-4228-830E-A28FBAF7CBCC}" type="parTrans" cxnId="{7A4FB68D-298C-4344-BBDC-B1D0C26B68F7}">
      <dgm:prSet/>
      <dgm:spPr/>
      <dgm:t>
        <a:bodyPr/>
        <a:lstStyle/>
        <a:p>
          <a:endParaRPr lang="en-US"/>
        </a:p>
      </dgm:t>
    </dgm:pt>
    <dgm:pt modelId="{D10328EA-009D-41F7-9B92-F7D416FF302F}" type="sibTrans" cxnId="{7A4FB68D-298C-4344-BBDC-B1D0C26B68F7}">
      <dgm:prSet/>
      <dgm:spPr/>
      <dgm:t>
        <a:bodyPr/>
        <a:lstStyle/>
        <a:p>
          <a:endParaRPr lang="en-US"/>
        </a:p>
      </dgm:t>
    </dgm:pt>
    <dgm:pt modelId="{9C5B5E31-3266-401D-AD43-074714A6B83F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Deep Learning</a:t>
          </a:r>
        </a:p>
      </dgm:t>
    </dgm:pt>
    <dgm:pt modelId="{B1A4C8B8-2F9F-4913-BC1D-B17283FFB586}" type="parTrans" cxnId="{29ED4B08-1A97-4038-B618-89A95050E3A6}">
      <dgm:prSet/>
      <dgm:spPr/>
      <dgm:t>
        <a:bodyPr/>
        <a:lstStyle/>
        <a:p>
          <a:endParaRPr lang="en-US"/>
        </a:p>
      </dgm:t>
    </dgm:pt>
    <dgm:pt modelId="{613C7389-5A27-4197-8AAE-EF312987B696}" type="sibTrans" cxnId="{29ED4B08-1A97-4038-B618-89A95050E3A6}">
      <dgm:prSet/>
      <dgm:spPr/>
      <dgm:t>
        <a:bodyPr/>
        <a:lstStyle/>
        <a:p>
          <a:endParaRPr lang="en-US"/>
        </a:p>
      </dgm:t>
    </dgm:pt>
    <dgm:pt modelId="{C8F2F8B1-D5E4-47FC-A482-E15642E97ADF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K-means Clustering</a:t>
          </a:r>
        </a:p>
      </dgm:t>
    </dgm:pt>
    <dgm:pt modelId="{FCEF5A4B-83C0-4F75-B4E3-FFC063837600}" type="parTrans" cxnId="{16DFCB42-6A02-4755-BADE-0FD730DD15CA}">
      <dgm:prSet/>
      <dgm:spPr/>
      <dgm:t>
        <a:bodyPr/>
        <a:lstStyle/>
        <a:p>
          <a:endParaRPr lang="en-US"/>
        </a:p>
      </dgm:t>
    </dgm:pt>
    <dgm:pt modelId="{F83B466D-4F65-44D0-97F0-D6D5BA54BA32}" type="sibTrans" cxnId="{16DFCB42-6A02-4755-BADE-0FD730DD15CA}">
      <dgm:prSet/>
      <dgm:spPr/>
      <dgm:t>
        <a:bodyPr/>
        <a:lstStyle/>
        <a:p>
          <a:endParaRPr lang="en-US"/>
        </a:p>
      </dgm:t>
    </dgm:pt>
    <dgm:pt modelId="{5E9A4EC2-4EDE-4E07-B692-46D6739EE230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Tableau</a:t>
          </a:r>
        </a:p>
      </dgm:t>
    </dgm:pt>
    <dgm:pt modelId="{BC0EC666-DAFE-4339-921A-C82E4A290B19}" type="parTrans" cxnId="{D3F9ACEC-EC06-4AA9-A11B-A4C93AD7379D}">
      <dgm:prSet/>
      <dgm:spPr/>
      <dgm:t>
        <a:bodyPr/>
        <a:lstStyle/>
        <a:p>
          <a:endParaRPr lang="en-US"/>
        </a:p>
      </dgm:t>
    </dgm:pt>
    <dgm:pt modelId="{61778957-840E-489C-8E30-135D6863ECA3}" type="sibTrans" cxnId="{D3F9ACEC-EC06-4AA9-A11B-A4C93AD7379D}">
      <dgm:prSet/>
      <dgm:spPr/>
      <dgm:t>
        <a:bodyPr/>
        <a:lstStyle/>
        <a:p>
          <a:endParaRPr lang="en-US"/>
        </a:p>
      </dgm:t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7CA1487-CDD9-4364-92F6-A11DBDAFE16C}" type="pres">
      <dgm:prSet presAssocID="{6857B86A-DEC1-407C-A1BB-5BF9ACCBCA6A}" presName="desTx" presStyleLbl="alignAccFollowNode1" presStyleIdx="0" presStyleCnt="3">
        <dgm:presLayoutVars>
          <dgm:bulletEnabled val="1"/>
        </dgm:presLayoutVars>
      </dgm:prSet>
      <dgm:spPr/>
    </dgm:pt>
    <dgm:pt modelId="{3FA24A66-31D3-4A69-B628-8BE88627B97D}" type="pres">
      <dgm:prSet presAssocID="{F087F24E-A7D7-4DCE-B2A7-9B941289621A}" presName="space" presStyleCnt="0"/>
      <dgm:spPr/>
    </dgm:pt>
    <dgm:pt modelId="{3B158D6E-E3AA-49BB-988A-758B59ED8F3B}" type="pres">
      <dgm:prSet presAssocID="{ABA77F75-8642-4931-8D7E-BE6C6DB9940D}" presName="composite" presStyleCnt="0"/>
      <dgm:spPr/>
    </dgm:pt>
    <dgm:pt modelId="{055A5EAB-EAE0-4501-8649-31F112FF9AD5}" type="pres">
      <dgm:prSet presAssocID="{ABA77F75-8642-4931-8D7E-BE6C6DB9940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4FD5043-5612-43C5-B6AE-CCD431549399}" type="pres">
      <dgm:prSet presAssocID="{ABA77F75-8642-4931-8D7E-BE6C6DB9940D}" presName="desTx" presStyleLbl="alignAccFollowNode1" presStyleIdx="1" presStyleCnt="3">
        <dgm:presLayoutVars>
          <dgm:bulletEnabled val="1"/>
        </dgm:presLayoutVars>
      </dgm:prSet>
      <dgm:spPr/>
    </dgm:pt>
    <dgm:pt modelId="{3E20F600-AFBC-427F-8295-F096F694BC17}" type="pres">
      <dgm:prSet presAssocID="{1A095211-ADB0-42CA-9F24-F1BC942872F3}" presName="space" presStyleCnt="0"/>
      <dgm:spPr/>
    </dgm:pt>
    <dgm:pt modelId="{173DA3A6-F783-42D4-9ED8-FD330979BCEA}" type="pres">
      <dgm:prSet presAssocID="{DA5DFAD8-E443-4F53-9341-A0903BBBD378}" presName="composite" presStyleCnt="0"/>
      <dgm:spPr/>
    </dgm:pt>
    <dgm:pt modelId="{23D06E36-F688-4B37-8BB8-73015E665B0E}" type="pres">
      <dgm:prSet presAssocID="{DA5DFAD8-E443-4F53-9341-A0903BBBD37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A81ED6A-A7EA-4137-A3DC-D16E79F1B938}" type="pres">
      <dgm:prSet presAssocID="{DA5DFAD8-E443-4F53-9341-A0903BBBD37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2AAD6B00-C9ED-4240-BB38-D9654C23638C}" type="presOf" srcId="{0FF8A949-AA9D-41E6-BB0B-B9E6D7031565}" destId="{EA81ED6A-A7EA-4137-A3DC-D16E79F1B938}" srcOrd="0" destOrd="6" presId="urn:microsoft.com/office/officeart/2005/8/layout/hList1"/>
    <dgm:cxn modelId="{AD3A2602-5136-49F1-9BB9-099C0157C7BF}" type="presOf" srcId="{6121824F-16C4-4C65-97D4-AE31C568557E}" destId="{17CA1487-CDD9-4364-92F6-A11DBDAFE16C}" srcOrd="0" destOrd="5" presId="urn:microsoft.com/office/officeart/2005/8/layout/hList1"/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29ED4B08-1A97-4038-B618-89A95050E3A6}" srcId="{2F60EAC5-6FD4-4BEF-BDD9-FDB6679C289F}" destId="{9C5B5E31-3266-401D-AD43-074714A6B83F}" srcOrd="7" destOrd="0" parTransId="{B1A4C8B8-2F9F-4913-BC1D-B17283FFB586}" sibTransId="{613C7389-5A27-4197-8AAE-EF312987B696}"/>
    <dgm:cxn modelId="{F4D0330E-DBB7-43A5-886D-CD4722AAB39F}" type="presOf" srcId="{F4E5C8CA-D853-4B86-A230-410812094866}" destId="{E4FD5043-5612-43C5-B6AE-CCD431549399}" srcOrd="0" destOrd="2" presId="urn:microsoft.com/office/officeart/2005/8/layout/hList1"/>
    <dgm:cxn modelId="{8C3FF810-F688-40B6-A642-160CE9E9AA9B}" type="presOf" srcId="{2F60EAC5-6FD4-4BEF-BDD9-FDB6679C289F}" destId="{EA81ED6A-A7EA-4137-A3DC-D16E79F1B938}" srcOrd="0" destOrd="1" presId="urn:microsoft.com/office/officeart/2005/8/layout/hList1"/>
    <dgm:cxn modelId="{E135A01E-FA33-45B6-BEF8-62C68741D801}" type="presOf" srcId="{9C5B5E31-3266-401D-AD43-074714A6B83F}" destId="{EA81ED6A-A7EA-4137-A3DC-D16E79F1B938}" srcOrd="0" destOrd="9" presId="urn:microsoft.com/office/officeart/2005/8/layout/hList1"/>
    <dgm:cxn modelId="{9BB72F2A-D365-40E5-A614-9C39D2A3D616}" type="presOf" srcId="{2326EA86-5B01-448D-B7F1-3E265923EA6A}" destId="{17CA1487-CDD9-4364-92F6-A11DBDAFE16C}" srcOrd="0" destOrd="3" presId="urn:microsoft.com/office/officeart/2005/8/layout/hList1"/>
    <dgm:cxn modelId="{9B14062E-D54C-460B-8ACF-1EAC88128A75}" type="presOf" srcId="{59C74700-7058-4FEE-A9CC-4C1A323F036B}" destId="{EA81ED6A-A7EA-4137-A3DC-D16E79F1B938}" srcOrd="0" destOrd="7" presId="urn:microsoft.com/office/officeart/2005/8/layout/hList1"/>
    <dgm:cxn modelId="{421AFE2F-F0E0-44B8-AF49-E7C71B40EBDF}" srcId="{DA5DFAD8-E443-4F53-9341-A0903BBBD378}" destId="{5D85A349-16C5-4D47-B7B5-2EC1073D2661}" srcOrd="4" destOrd="0" parTransId="{94A7A624-8812-4345-B05A-7BEDFCD5C156}" sibTransId="{C4112652-278C-4FBE-A3A5-1CDEE1E544E2}"/>
    <dgm:cxn modelId="{1F05D431-7385-48BB-A276-D5ABBF0A9E97}" srcId="{2F60EAC5-6FD4-4BEF-BDD9-FDB6679C289F}" destId="{0FF8A949-AA9D-41E6-BB0B-B9E6D7031565}" srcOrd="4" destOrd="0" parTransId="{0987C1EE-7374-43E9-A3AE-48FE30B4C098}" sibTransId="{DCF2A86D-7A68-412A-9925-0EB1FC2AF555}"/>
    <dgm:cxn modelId="{8E7CA135-4783-4350-8601-1267AF2BA9BB}" type="presOf" srcId="{5D85A349-16C5-4D47-B7B5-2EC1073D2661}" destId="{EA81ED6A-A7EA-4137-A3DC-D16E79F1B938}" srcOrd="0" destOrd="14" presId="urn:microsoft.com/office/officeart/2005/8/layout/hList1"/>
    <dgm:cxn modelId="{ED725E3E-F0E3-4177-86AE-5ECE4371903C}" type="presOf" srcId="{13A96DEB-B718-4CAD-A365-5A669C1B5767}" destId="{EA81ED6A-A7EA-4137-A3DC-D16E79F1B938}" srcOrd="0" destOrd="4" presId="urn:microsoft.com/office/officeart/2005/8/layout/hList1"/>
    <dgm:cxn modelId="{4A53605E-BF09-4751-86C8-19A28F4EFD0D}" srcId="{ABA77F75-8642-4931-8D7E-BE6C6DB9940D}" destId="{F4E5C8CA-D853-4B86-A230-410812094866}" srcOrd="2" destOrd="0" parTransId="{005594CA-99F2-432B-BF91-C42D348C511A}" sibTransId="{FDA1AF4B-23A8-4C87-945B-517631227F52}"/>
    <dgm:cxn modelId="{CA949A5F-9945-4C59-A233-D70AFFF70BDA}" srcId="{DA5DFAD8-E443-4F53-9341-A0903BBBD378}" destId="{6EE89B4E-BAED-4A90-B29D-70AF11256801}" srcOrd="0" destOrd="0" parTransId="{39BF20C7-31E5-452B-8EA2-17224A13C7FB}" sibTransId="{E71503C3-CFB7-4144-AD9F-7A42A87A3A6B}"/>
    <dgm:cxn modelId="{617D1F62-E7D2-4F50-9F9B-0D6408668A76}" srcId="{2F60EAC5-6FD4-4BEF-BDD9-FDB6679C289F}" destId="{13A96DEB-B718-4CAD-A365-5A669C1B5767}" srcOrd="2" destOrd="0" parTransId="{9478F3F5-FD99-4353-BC0C-3F21605D59FC}" sibTransId="{5F9C800F-FC6D-4E27-BD0C-95B74658D226}"/>
    <dgm:cxn modelId="{16DFCB42-6A02-4755-BADE-0FD730DD15CA}" srcId="{2F60EAC5-6FD4-4BEF-BDD9-FDB6679C289F}" destId="{C8F2F8B1-D5E4-47FC-A482-E15642E97ADF}" srcOrd="6" destOrd="0" parTransId="{FCEF5A4B-83C0-4F75-B4E3-FFC063837600}" sibTransId="{F83B466D-4F65-44D0-97F0-D6D5BA54BA32}"/>
    <dgm:cxn modelId="{43ED6747-9745-4AEC-932F-015864BAAA4B}" srcId="{ABA77F75-8642-4931-8D7E-BE6C6DB9940D}" destId="{658E7E1C-C938-4112-884D-828D3980BD39}" srcOrd="1" destOrd="0" parTransId="{A15418C6-AACB-45C4-82C9-6EEAB6BC9AD2}" sibTransId="{02FE6E80-3BB1-4112-817D-FFE07F685D4A}"/>
    <dgm:cxn modelId="{18DC796B-A12C-4933-9201-8D6EE300A2A0}" srcId="{6857B86A-DEC1-407C-A1BB-5BF9ACCBCA6A}" destId="{39E0DCC1-D3FF-46A1-84AC-3E2C046206C3}" srcOrd="1" destOrd="0" parTransId="{75982A97-8130-4E98-B82E-DB0953FC8B95}" sibTransId="{5C6A8CA1-CB30-45D0-B9ED-3A3294BF0500}"/>
    <dgm:cxn modelId="{D5D61B4C-1312-427C-BDCC-013237D8A488}" srcId="{ABA77F75-8642-4931-8D7E-BE6C6DB9940D}" destId="{611C3B18-07F8-4A66-9682-97E24AEF6014}" srcOrd="0" destOrd="0" parTransId="{5940BF2D-F08A-4150-9A86-173D9242DE8C}" sibTransId="{477660C6-2B6D-4FB8-B9A3-D555E2082C2A}"/>
    <dgm:cxn modelId="{9B5EF070-2208-4D48-B5EE-FD4380264929}" srcId="{6857B86A-DEC1-407C-A1BB-5BF9ACCBCA6A}" destId="{2AE9B789-FEE4-4EA5-BA4D-CE5E1FDDBB56}" srcOrd="2" destOrd="0" parTransId="{85238600-29C2-44DB-BD00-1C7AFF99B7C0}" sibTransId="{1FBB97C2-178C-4D74-84BC-818F9449B037}"/>
    <dgm:cxn modelId="{AA027375-CDBC-4C6A-9C86-9F783B47207F}" srcId="{2F60EAC5-6FD4-4BEF-BDD9-FDB6679C289F}" destId="{DCA9B665-D854-45CA-B3EB-F8806A002D9A}" srcOrd="1" destOrd="0" parTransId="{7C675B52-C964-48EC-8FF9-B52CF7AFE30B}" sibTransId="{B4A37C19-0DAA-4E65-9851-42B233A92F89}"/>
    <dgm:cxn modelId="{63ADF855-874E-4ED8-AE0A-6EA2A7D9D57C}" srcId="{DA5DFAD8-E443-4F53-9341-A0903BBBD378}" destId="{1004CC15-A022-49D3-ADA3-5F59CC69F1C9}" srcOrd="3" destOrd="0" parTransId="{836E658F-0BBE-4667-B125-98DFD6DAD62F}" sibTransId="{D194E600-E6AD-4FBC-B512-DF328FBF7987}"/>
    <dgm:cxn modelId="{CC914357-107D-444A-BC0C-A0FC0F75A205}" type="presOf" srcId="{2D5B933B-42F3-42B5-909C-385314E0D308}" destId="{17CA1487-CDD9-4364-92F6-A11DBDAFE16C}" srcOrd="0" destOrd="4" presId="urn:microsoft.com/office/officeart/2005/8/layout/hList1"/>
    <dgm:cxn modelId="{EF126E58-80B2-4345-ACBA-6C5962B06D58}" type="presOf" srcId="{C8F2F8B1-D5E4-47FC-A482-E15642E97ADF}" destId="{EA81ED6A-A7EA-4137-A3DC-D16E79F1B938}" srcOrd="0" destOrd="8" presId="urn:microsoft.com/office/officeart/2005/8/layout/hList1"/>
    <dgm:cxn modelId="{F84A0D7A-88C7-4C2F-88CB-2300A21E2893}" type="presOf" srcId="{CB2ED894-EA78-4ADA-989E-53760C9E8D8B}" destId="{EA81ED6A-A7EA-4137-A3DC-D16E79F1B938}" srcOrd="0" destOrd="2" presId="urn:microsoft.com/office/officeart/2005/8/layout/hList1"/>
    <dgm:cxn modelId="{9078E27D-B210-4132-B9B0-2C5E74A749EF}" type="presOf" srcId="{658E7E1C-C938-4112-884D-828D3980BD39}" destId="{E4FD5043-5612-43C5-B6AE-CCD431549399}" srcOrd="0" destOrd="1" presId="urn:microsoft.com/office/officeart/2005/8/layout/hList1"/>
    <dgm:cxn modelId="{64420D81-C48A-4E79-8A0C-0A360AFFE148}" type="presOf" srcId="{DCA9B665-D854-45CA-B3EB-F8806A002D9A}" destId="{EA81ED6A-A7EA-4137-A3DC-D16E79F1B938}" srcOrd="0" destOrd="3" presId="urn:microsoft.com/office/officeart/2005/8/layout/hList1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2A048A8A-D3E9-4D78-97F5-CDA37AB1D412}" type="presOf" srcId="{DA5DFAD8-E443-4F53-9341-A0903BBBD378}" destId="{23D06E36-F688-4B37-8BB8-73015E665B0E}" srcOrd="0" destOrd="0" presId="urn:microsoft.com/office/officeart/2005/8/layout/hList1"/>
    <dgm:cxn modelId="{7A4FB68D-298C-4344-BBDC-B1D0C26B68F7}" srcId="{DA5DFAD8-E443-4F53-9341-A0903BBBD378}" destId="{77893CAB-E6A4-481C-A464-9FC5B5917853}" srcOrd="1" destOrd="0" parTransId="{2E35248E-DBE4-4228-830E-A28FBAF7CBCC}" sibTransId="{D10328EA-009D-41F7-9B92-F7D416FF302F}"/>
    <dgm:cxn modelId="{23D6659A-C44A-45A3-A093-1B9804CF6E74}" srcId="{6857B86A-DEC1-407C-A1BB-5BF9ACCBCA6A}" destId="{2326EA86-5B01-448D-B7F1-3E265923EA6A}" srcOrd="3" destOrd="0" parTransId="{C918EDD0-D697-4AC8-B84A-C075A4D48F5E}" sibTransId="{3D62CC48-B5DB-4CF7-8312-212DF6E8750F}"/>
    <dgm:cxn modelId="{9E265D9F-1436-4FEB-9477-8C7CAD0B4B62}" srcId="{1004CC15-A022-49D3-ADA3-5F59CC69F1C9}" destId="{C6431A95-FB0B-4CAC-AEC9-E017A8960D6D}" srcOrd="0" destOrd="0" parTransId="{710904E6-3B09-497C-982D-6E974045EC45}" sibTransId="{BA5EF7C2-6909-4504-8620-F5DB7DE7E099}"/>
    <dgm:cxn modelId="{4BF1EEA1-6E89-4F91-BAE8-11038685C515}" type="presOf" srcId="{4C8BFA56-3F75-4CAD-90A3-2F214D699322}" destId="{17CA1487-CDD9-4364-92F6-A11DBDAFE16C}" srcOrd="0" destOrd="0" presId="urn:microsoft.com/office/officeart/2005/8/layout/hList1"/>
    <dgm:cxn modelId="{1958AFA4-E260-4D59-AFE5-D9B6D5ABC5C0}" type="presOf" srcId="{39E0DCC1-D3FF-46A1-84AC-3E2C046206C3}" destId="{17CA1487-CDD9-4364-92F6-A11DBDAFE16C}" srcOrd="0" destOrd="1" presId="urn:microsoft.com/office/officeart/2005/8/layout/hList1"/>
    <dgm:cxn modelId="{8CA602A7-2740-420C-969E-A88C2E388817}" srcId="{2F60EAC5-6FD4-4BEF-BDD9-FDB6679C289F}" destId="{3AE54233-9B91-43EE-972D-726141A367FB}" srcOrd="3" destOrd="0" parTransId="{F1FDBDE0-B091-454A-BFA6-4255703D04F2}" sibTransId="{662170A1-04DA-4048-A815-659CA8DAFA60}"/>
    <dgm:cxn modelId="{298E61AC-B766-4B67-A699-65F69BEC371A}" type="presOf" srcId="{1004CC15-A022-49D3-ADA3-5F59CC69F1C9}" destId="{EA81ED6A-A7EA-4137-A3DC-D16E79F1B938}" srcOrd="0" destOrd="12" presId="urn:microsoft.com/office/officeart/2005/8/layout/hList1"/>
    <dgm:cxn modelId="{0A1105AD-2BDC-471D-8AE6-37FDAB19EDF9}" type="presOf" srcId="{C6431A95-FB0B-4CAC-AEC9-E017A8960D6D}" destId="{EA81ED6A-A7EA-4137-A3DC-D16E79F1B938}" srcOrd="0" destOrd="13" presId="urn:microsoft.com/office/officeart/2005/8/layout/hList1"/>
    <dgm:cxn modelId="{5F12E8B9-000C-441B-B9E7-99ED7A20363B}" type="presOf" srcId="{6857B86A-DEC1-407C-A1BB-5BF9ACCBCA6A}" destId="{F0C1B2C7-0B23-4FE8-AB0F-5877B88532DB}" srcOrd="0" destOrd="0" presId="urn:microsoft.com/office/officeart/2005/8/layout/hList1"/>
    <dgm:cxn modelId="{A88409BB-D26D-47BE-9D12-D94001E8D4E4}" type="presOf" srcId="{3AE54233-9B91-43EE-972D-726141A367FB}" destId="{EA81ED6A-A7EA-4137-A3DC-D16E79F1B938}" srcOrd="0" destOrd="5" presId="urn:microsoft.com/office/officeart/2005/8/layout/hList1"/>
    <dgm:cxn modelId="{B4B90BC0-3B9A-402C-9AA5-2F91586FE0E8}" srcId="{6121824F-16C4-4C65-97D4-AE31C568557E}" destId="{753AC111-015C-42D1-8ABB-9AB6F3785DBF}" srcOrd="0" destOrd="0" parTransId="{5A327804-E5B5-4524-BDF8-43E89C648B4F}" sibTransId="{FB7AA6DF-3B26-482A-A715-738D84538B54}"/>
    <dgm:cxn modelId="{0073D4C3-F488-4F79-B637-186FAECF6BAD}" srcId="{CF9FC193-7A05-4631-B681-B56EAB543D38}" destId="{DA5DFAD8-E443-4F53-9341-A0903BBBD378}" srcOrd="2" destOrd="0" parTransId="{F6012B3B-01B0-4E7C-A363-0177B95D3DD8}" sibTransId="{76D9F54E-47B3-4FE0-B465-AD673964072E}"/>
    <dgm:cxn modelId="{BEE9B2C8-35BA-4C42-BCB6-42FCA175EF8C}" type="presOf" srcId="{753AC111-015C-42D1-8ABB-9AB6F3785DBF}" destId="{17CA1487-CDD9-4364-92F6-A11DBDAFE16C}" srcOrd="0" destOrd="6" presId="urn:microsoft.com/office/officeart/2005/8/layout/hList1"/>
    <dgm:cxn modelId="{51E9F5C9-CB9B-4256-8C0A-5C44B575C0D8}" srcId="{6EE89B4E-BAED-4A90-B29D-70AF11256801}" destId="{2F60EAC5-6FD4-4BEF-BDD9-FDB6679C289F}" srcOrd="0" destOrd="0" parTransId="{20D31ADA-66D8-41E9-8FE2-C11B0DBC6437}" sibTransId="{D0CED008-9504-4BEA-92F4-16C826541117}"/>
    <dgm:cxn modelId="{083D09CE-8684-4B7A-9140-35D2DA542D79}" type="presOf" srcId="{5E9A4EC2-4EDE-4E07-B692-46D6739EE230}" destId="{EA81ED6A-A7EA-4137-A3DC-D16E79F1B938}" srcOrd="0" destOrd="11" presId="urn:microsoft.com/office/officeart/2005/8/layout/hList1"/>
    <dgm:cxn modelId="{4E21C5D3-FA97-4E62-8CC9-01B68E76021E}" type="presOf" srcId="{ABA77F75-8642-4931-8D7E-BE6C6DB9940D}" destId="{055A5EAB-EAE0-4501-8649-31F112FF9AD5}" srcOrd="0" destOrd="0" presId="urn:microsoft.com/office/officeart/2005/8/layout/hList1"/>
    <dgm:cxn modelId="{F5DD56DD-6CAD-417C-BDD4-6C13842E15C2}" srcId="{6857B86A-DEC1-407C-A1BB-5BF9ACCBCA6A}" destId="{2D5B933B-42F3-42B5-909C-385314E0D308}" srcOrd="4" destOrd="0" parTransId="{7A9A6CE3-4967-4A84-92D1-1B3BA61CE2B6}" sibTransId="{F23233DB-EAE3-4491-887E-16969F1190F1}"/>
    <dgm:cxn modelId="{4CD5FCDD-1F8A-43A3-BD77-CBE3B3864C41}" srcId="{6857B86A-DEC1-407C-A1BB-5BF9ACCBCA6A}" destId="{4C8BFA56-3F75-4CAD-90A3-2F214D699322}" srcOrd="0" destOrd="0" parTransId="{9A6E3B20-A734-4412-84CF-0134D93D4B28}" sibTransId="{7B50916F-B8BA-427F-B9F0-A301E54D7FB3}"/>
    <dgm:cxn modelId="{B5C777E0-3DD1-4E9B-A160-E272AB3B001B}" srcId="{2F60EAC5-6FD4-4BEF-BDD9-FDB6679C289F}" destId="{59C74700-7058-4FEE-A9CC-4C1A323F036B}" srcOrd="5" destOrd="0" parTransId="{C681F319-1622-4FAE-9C51-67F878C80232}" sibTransId="{FEF43A6E-B933-4E07-88C0-F40C32DF5CAD}"/>
    <dgm:cxn modelId="{58D887E9-04DA-4285-827F-DA6F12BD080E}" type="presOf" srcId="{611C3B18-07F8-4A66-9682-97E24AEF6014}" destId="{E4FD5043-5612-43C5-B6AE-CCD431549399}" srcOrd="0" destOrd="0" presId="urn:microsoft.com/office/officeart/2005/8/layout/hList1"/>
    <dgm:cxn modelId="{D959B3EA-A66A-4B40-901C-93ECD4985A93}" srcId="{CF9FC193-7A05-4631-B681-B56EAB543D38}" destId="{ABA77F75-8642-4931-8D7E-BE6C6DB9940D}" srcOrd="1" destOrd="0" parTransId="{FCF9AE1B-B22B-4F91-BFD8-DDBBF762F128}" sibTransId="{1A095211-ADB0-42CA-9F24-F1BC942872F3}"/>
    <dgm:cxn modelId="{E5F3C7EA-3008-4AEE-AB3F-99D6696FCD2D}" type="presOf" srcId="{2AE9B789-FEE4-4EA5-BA4D-CE5E1FDDBB56}" destId="{17CA1487-CDD9-4364-92F6-A11DBDAFE16C}" srcOrd="0" destOrd="2" presId="urn:microsoft.com/office/officeart/2005/8/layout/hList1"/>
    <dgm:cxn modelId="{74BB2EEB-AE96-4927-AACF-4168C7C1D61B}" type="presOf" srcId="{77893CAB-E6A4-481C-A464-9FC5B5917853}" destId="{EA81ED6A-A7EA-4137-A3DC-D16E79F1B938}" srcOrd="0" destOrd="10" presId="urn:microsoft.com/office/officeart/2005/8/layout/hList1"/>
    <dgm:cxn modelId="{D3F9ACEC-EC06-4AA9-A11B-A4C93AD7379D}" srcId="{DA5DFAD8-E443-4F53-9341-A0903BBBD378}" destId="{5E9A4EC2-4EDE-4E07-B692-46D6739EE230}" srcOrd="2" destOrd="0" parTransId="{BC0EC666-DAFE-4339-921A-C82E4A290B19}" sibTransId="{61778957-840E-489C-8E30-135D6863ECA3}"/>
    <dgm:cxn modelId="{16DF51F3-0A09-49DE-925C-03278AE9CD0E}" srcId="{2F60EAC5-6FD4-4BEF-BDD9-FDB6679C289F}" destId="{CB2ED894-EA78-4ADA-989E-53760C9E8D8B}" srcOrd="0" destOrd="0" parTransId="{7ADF8406-B31C-4892-A444-F22D8AC412F8}" sibTransId="{14C28DF8-E8F7-4670-B352-3A86137AD91C}"/>
    <dgm:cxn modelId="{DC2501F6-690F-45DC-8B69-6D2896F32FAC}" srcId="{6857B86A-DEC1-407C-A1BB-5BF9ACCBCA6A}" destId="{6121824F-16C4-4C65-97D4-AE31C568557E}" srcOrd="5" destOrd="0" parTransId="{3C6A4360-9C59-4EBC-A537-49DBF29E1BCF}" sibTransId="{B7BD3C6B-24FE-45A9-B58B-BC6814396649}"/>
    <dgm:cxn modelId="{765D4AFC-C3A4-4F8B-A000-988DC6C44800}" type="presOf" srcId="{6EE89B4E-BAED-4A90-B29D-70AF11256801}" destId="{EA81ED6A-A7EA-4137-A3DC-D16E79F1B938}" srcOrd="0" destOrd="0" presId="urn:microsoft.com/office/officeart/2005/8/layout/hList1"/>
    <dgm:cxn modelId="{1F4D79B9-0A03-4486-BB92-D4BA991ED70D}" type="presParOf" srcId="{DE3F77CF-6A8C-4783-A2CE-00E88C4199CB}" destId="{4E69B62D-7E76-4E06-9330-583771E53BDE}" srcOrd="0" destOrd="0" presId="urn:microsoft.com/office/officeart/2005/8/layout/hList1"/>
    <dgm:cxn modelId="{EFFE150E-7CB3-4A38-AC57-820444F8E7BA}" type="presParOf" srcId="{4E69B62D-7E76-4E06-9330-583771E53BDE}" destId="{F0C1B2C7-0B23-4FE8-AB0F-5877B88532DB}" srcOrd="0" destOrd="0" presId="urn:microsoft.com/office/officeart/2005/8/layout/hList1"/>
    <dgm:cxn modelId="{332F5817-5A55-4FC1-BA35-DBB23A0AD13C}" type="presParOf" srcId="{4E69B62D-7E76-4E06-9330-583771E53BDE}" destId="{17CA1487-CDD9-4364-92F6-A11DBDAFE16C}" srcOrd="1" destOrd="0" presId="urn:microsoft.com/office/officeart/2005/8/layout/hList1"/>
    <dgm:cxn modelId="{697E9D8E-F51C-4123-B62B-291815C4E7C1}" type="presParOf" srcId="{DE3F77CF-6A8C-4783-A2CE-00E88C4199CB}" destId="{3FA24A66-31D3-4A69-B628-8BE88627B97D}" srcOrd="1" destOrd="0" presId="urn:microsoft.com/office/officeart/2005/8/layout/hList1"/>
    <dgm:cxn modelId="{A09CCE6C-77C7-4B5A-B9DA-7E705F8B286E}" type="presParOf" srcId="{DE3F77CF-6A8C-4783-A2CE-00E88C4199CB}" destId="{3B158D6E-E3AA-49BB-988A-758B59ED8F3B}" srcOrd="2" destOrd="0" presId="urn:microsoft.com/office/officeart/2005/8/layout/hList1"/>
    <dgm:cxn modelId="{817F5423-5421-4F7E-968E-B3D3A624058B}" type="presParOf" srcId="{3B158D6E-E3AA-49BB-988A-758B59ED8F3B}" destId="{055A5EAB-EAE0-4501-8649-31F112FF9AD5}" srcOrd="0" destOrd="0" presId="urn:microsoft.com/office/officeart/2005/8/layout/hList1"/>
    <dgm:cxn modelId="{63113D3E-83F3-4A52-BAD6-246138FEC15C}" type="presParOf" srcId="{3B158D6E-E3AA-49BB-988A-758B59ED8F3B}" destId="{E4FD5043-5612-43C5-B6AE-CCD431549399}" srcOrd="1" destOrd="0" presId="urn:microsoft.com/office/officeart/2005/8/layout/hList1"/>
    <dgm:cxn modelId="{6DF49720-E4F0-4625-B768-1FADCBFE92E0}" type="presParOf" srcId="{DE3F77CF-6A8C-4783-A2CE-00E88C4199CB}" destId="{3E20F600-AFBC-427F-8295-F096F694BC17}" srcOrd="3" destOrd="0" presId="urn:microsoft.com/office/officeart/2005/8/layout/hList1"/>
    <dgm:cxn modelId="{C0F7FF12-72ED-4C65-8A42-67FCEE3903CF}" type="presParOf" srcId="{DE3F77CF-6A8C-4783-A2CE-00E88C4199CB}" destId="{173DA3A6-F783-42D4-9ED8-FD330979BCEA}" srcOrd="4" destOrd="0" presId="urn:microsoft.com/office/officeart/2005/8/layout/hList1"/>
    <dgm:cxn modelId="{67AEDA95-4E81-49EB-9136-C42824BC288A}" type="presParOf" srcId="{173DA3A6-F783-42D4-9ED8-FD330979BCEA}" destId="{23D06E36-F688-4B37-8BB8-73015E665B0E}" srcOrd="0" destOrd="0" presId="urn:microsoft.com/office/officeart/2005/8/layout/hList1"/>
    <dgm:cxn modelId="{190091E1-69E5-482F-89E9-B5A6338D6BCD}" type="presParOf" srcId="{173DA3A6-F783-42D4-9ED8-FD330979BCEA}" destId="{EA81ED6A-A7EA-4137-A3DC-D16E79F1B9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439438" y="-2734441"/>
          <a:ext cx="754216" cy="641557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Can we use strictly demographic information to accurately predict school ratings?</a:t>
          </a:r>
        </a:p>
      </dsp:txBody>
      <dsp:txXfrm rot="-5400000">
        <a:off x="3608760" y="133055"/>
        <a:ext cx="6378755" cy="680580"/>
      </dsp:txXfrm>
    </dsp:sp>
    <dsp:sp modelId="{3230722F-B757-4673-BD2F-9D4BAB5CEE8D}">
      <dsp:nvSpPr>
        <dsp:cNvPr id="0" name=""/>
        <dsp:cNvSpPr/>
      </dsp:nvSpPr>
      <dsp:spPr>
        <a:xfrm>
          <a:off x="0" y="1960"/>
          <a:ext cx="3608760" cy="9427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we trying to predict and answer with the machine learning model?</a:t>
          </a:r>
        </a:p>
      </dsp:txBody>
      <dsp:txXfrm>
        <a:off x="46022" y="47982"/>
        <a:ext cx="3516716" cy="850727"/>
      </dsp:txXfrm>
    </dsp:sp>
    <dsp:sp modelId="{329ECF1A-78BE-41CB-B252-8011825B67CD}">
      <dsp:nvSpPr>
        <dsp:cNvPr id="0" name=""/>
        <dsp:cNvSpPr/>
      </dsp:nvSpPr>
      <dsp:spPr>
        <a:xfrm rot="5400000">
          <a:off x="6439438" y="-1744531"/>
          <a:ext cx="754216" cy="641557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If we can build a reliable model that predicts school performance based on socio-economic factors, that is a powerful statement.  Would also be useful for identifying over or under-performing schools and learning from their instruction models</a:t>
          </a:r>
        </a:p>
      </dsp:txBody>
      <dsp:txXfrm rot="-5400000">
        <a:off x="3608760" y="1122965"/>
        <a:ext cx="6378755" cy="680580"/>
      </dsp:txXfrm>
    </dsp:sp>
    <dsp:sp modelId="{8A3FE5E4-2689-4041-B2C5-C63BC276A3EF}">
      <dsp:nvSpPr>
        <dsp:cNvPr id="0" name=""/>
        <dsp:cNvSpPr/>
      </dsp:nvSpPr>
      <dsp:spPr>
        <a:xfrm>
          <a:off x="0" y="991869"/>
          <a:ext cx="3608760" cy="9427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is this important?  </a:t>
          </a:r>
        </a:p>
      </dsp:txBody>
      <dsp:txXfrm>
        <a:off x="46022" y="1037891"/>
        <a:ext cx="3516716" cy="850727"/>
      </dsp:txXfrm>
    </dsp:sp>
    <dsp:sp modelId="{A66EBD3D-E7C5-421C-B8B5-728648057DDC}">
      <dsp:nvSpPr>
        <dsp:cNvPr id="0" name=""/>
        <dsp:cNvSpPr/>
      </dsp:nvSpPr>
      <dsp:spPr>
        <a:xfrm rot="5400000">
          <a:off x="6439438" y="-754622"/>
          <a:ext cx="754216" cy="641557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To use data collected in project #3 and use it to develop various ML models predicting school ratings as defined by GreatSchools.org. </a:t>
          </a:r>
        </a:p>
      </dsp:txBody>
      <dsp:txXfrm rot="-5400000">
        <a:off x="3608760" y="2112874"/>
        <a:ext cx="6378755" cy="680580"/>
      </dsp:txXfrm>
    </dsp:sp>
    <dsp:sp modelId="{1C763A21-352A-41D1-A2E2-E305DABA275D}">
      <dsp:nvSpPr>
        <dsp:cNvPr id="0" name=""/>
        <dsp:cNvSpPr/>
      </dsp:nvSpPr>
      <dsp:spPr>
        <a:xfrm>
          <a:off x="0" y="1981779"/>
          <a:ext cx="3608760" cy="9427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was the approach</a:t>
          </a:r>
        </a:p>
      </dsp:txBody>
      <dsp:txXfrm>
        <a:off x="46022" y="2027801"/>
        <a:ext cx="3516716" cy="850727"/>
      </dsp:txXfrm>
    </dsp:sp>
    <dsp:sp modelId="{95E0557D-F0A1-4F38-8083-55DE7503164F}">
      <dsp:nvSpPr>
        <dsp:cNvPr id="0" name=""/>
        <dsp:cNvSpPr/>
      </dsp:nvSpPr>
      <dsp:spPr>
        <a:xfrm rot="5400000">
          <a:off x="6439438" y="235287"/>
          <a:ext cx="754216" cy="641557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If we develop an accurate model that predicts school ratings against our test data set.</a:t>
          </a:r>
        </a:p>
      </dsp:txBody>
      <dsp:txXfrm rot="-5400000">
        <a:off x="3608760" y="3102783"/>
        <a:ext cx="6378755" cy="680580"/>
      </dsp:txXfrm>
    </dsp:sp>
    <dsp:sp modelId="{B9324B26-5FF5-4FF7-9073-66103CBE8481}">
      <dsp:nvSpPr>
        <dsp:cNvPr id="0" name=""/>
        <dsp:cNvSpPr/>
      </dsp:nvSpPr>
      <dsp:spPr>
        <a:xfrm>
          <a:off x="0" y="2971688"/>
          <a:ext cx="3608760" cy="9427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How will we know if we have answered this question?</a:t>
          </a:r>
        </a:p>
      </dsp:txBody>
      <dsp:txXfrm>
        <a:off x="46022" y="3017710"/>
        <a:ext cx="3516716" cy="8507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3535" y="136077"/>
          <a:ext cx="3447370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Collection</a:t>
          </a:r>
        </a:p>
      </dsp:txBody>
      <dsp:txXfrm>
        <a:off x="3535" y="136077"/>
        <a:ext cx="3447370" cy="432000"/>
      </dsp:txXfrm>
    </dsp:sp>
    <dsp:sp modelId="{17CA1487-CDD9-4364-92F6-A11DBDAFE16C}">
      <dsp:nvSpPr>
        <dsp:cNvPr id="0" name=""/>
        <dsp:cNvSpPr/>
      </dsp:nvSpPr>
      <dsp:spPr>
        <a:xfrm>
          <a:off x="3535" y="568077"/>
          <a:ext cx="3447370" cy="37881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5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Webscraping</a:t>
          </a:r>
          <a:endParaRPr lang="en-US" sz="1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API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Python libraries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.csv files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5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sqlalchemy</a:t>
          </a:r>
          <a:endParaRPr lang="en-US" sz="1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AWS Cloud Database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PostgreSQL</a:t>
          </a:r>
        </a:p>
      </dsp:txBody>
      <dsp:txXfrm>
        <a:off x="3535" y="568077"/>
        <a:ext cx="3447370" cy="3788100"/>
      </dsp:txXfrm>
    </dsp:sp>
    <dsp:sp modelId="{055A5EAB-EAE0-4501-8649-31F112FF9AD5}">
      <dsp:nvSpPr>
        <dsp:cNvPr id="0" name=""/>
        <dsp:cNvSpPr/>
      </dsp:nvSpPr>
      <dsp:spPr>
        <a:xfrm>
          <a:off x="3933537" y="136077"/>
          <a:ext cx="3447370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Cleaning/Normalization</a:t>
          </a:r>
        </a:p>
      </dsp:txBody>
      <dsp:txXfrm>
        <a:off x="3933537" y="136077"/>
        <a:ext cx="3447370" cy="432000"/>
      </dsp:txXfrm>
    </dsp:sp>
    <dsp:sp modelId="{E4FD5043-5612-43C5-B6AE-CCD431549399}">
      <dsp:nvSpPr>
        <dsp:cNvPr id="0" name=""/>
        <dsp:cNvSpPr/>
      </dsp:nvSpPr>
      <dsp:spPr>
        <a:xfrm>
          <a:off x="3933537" y="568077"/>
          <a:ext cx="3447370" cy="37881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SQL queries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pandas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5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Jupyter</a:t>
          </a: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Notebooks</a:t>
          </a:r>
        </a:p>
      </dsp:txBody>
      <dsp:txXfrm>
        <a:off x="3933537" y="568077"/>
        <a:ext cx="3447370" cy="3788100"/>
      </dsp:txXfrm>
    </dsp:sp>
    <dsp:sp modelId="{23D06E36-F688-4B37-8BB8-73015E665B0E}">
      <dsp:nvSpPr>
        <dsp:cNvPr id="0" name=""/>
        <dsp:cNvSpPr/>
      </dsp:nvSpPr>
      <dsp:spPr>
        <a:xfrm>
          <a:off x="7863539" y="136077"/>
          <a:ext cx="3447370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Machine Learning </a:t>
          </a:r>
          <a:r>
            <a:rPr lang="en-US" sz="1500" b="1" kern="12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&amp; Visualization</a:t>
          </a:r>
          <a:endParaRPr lang="en-US" sz="1500" b="1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7863539" y="136077"/>
        <a:ext cx="3447370" cy="432000"/>
      </dsp:txXfrm>
    </dsp:sp>
    <dsp:sp modelId="{EA81ED6A-A7EA-4137-A3DC-D16E79F1B938}">
      <dsp:nvSpPr>
        <dsp:cNvPr id="0" name=""/>
        <dsp:cNvSpPr/>
      </dsp:nvSpPr>
      <dsp:spPr>
        <a:xfrm>
          <a:off x="7863539" y="568077"/>
          <a:ext cx="3447370" cy="37881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Scikit-learn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ML Models Tested:</a:t>
          </a:r>
        </a:p>
        <a:p>
          <a:pPr marL="342900" lvl="3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Linear Regression</a:t>
          </a:r>
        </a:p>
        <a:p>
          <a:pPr marL="342900" lvl="3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KNN</a:t>
          </a:r>
        </a:p>
        <a:p>
          <a:pPr marL="342900" lvl="3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Random Forest</a:t>
          </a:r>
        </a:p>
        <a:p>
          <a:pPr marL="342900" lvl="3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Extra Trees</a:t>
          </a:r>
        </a:p>
        <a:p>
          <a:pPr marL="342900" lvl="3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AdaBoost</a:t>
          </a:r>
        </a:p>
        <a:p>
          <a:pPr marL="342900" lvl="3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SVR</a:t>
          </a:r>
        </a:p>
        <a:p>
          <a:pPr marL="342900" lvl="3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K-means Clustering</a:t>
          </a:r>
        </a:p>
        <a:p>
          <a:pPr marL="342900" lvl="3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Deep Learning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5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Plotly</a:t>
          </a:r>
          <a:endParaRPr lang="en-US" sz="1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Tableau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endParaRPr lang="en-US" sz="1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endParaRPr lang="en-US" sz="1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endParaRPr lang="en-US" sz="1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7863539" y="568077"/>
        <a:ext cx="3447370" cy="3788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7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Using Machine learning to predict school performance in Sd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ctr"/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Korat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Geoff Pawlowski</a:t>
            </a:r>
          </a:p>
          <a:p>
            <a:pPr algn="ctr"/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AshuTosh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SawaNT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Amelia Corea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563" y="160460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Machine Learning Models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9360718-F9A4-4A8A-A2A3-AFFD9EB61D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503659"/>
              </p:ext>
            </p:extLst>
          </p:nvPr>
        </p:nvGraphicFramePr>
        <p:xfrm>
          <a:off x="1177636" y="1639030"/>
          <a:ext cx="8503259" cy="3211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5681">
                  <a:extLst>
                    <a:ext uri="{9D8B030D-6E8A-4147-A177-3AD203B41FA5}">
                      <a16:colId xmlns:a16="http://schemas.microsoft.com/office/drawing/2014/main" val="217715763"/>
                    </a:ext>
                  </a:extLst>
                </a:gridCol>
                <a:gridCol w="1589293">
                  <a:extLst>
                    <a:ext uri="{9D8B030D-6E8A-4147-A177-3AD203B41FA5}">
                      <a16:colId xmlns:a16="http://schemas.microsoft.com/office/drawing/2014/main" val="3851072542"/>
                    </a:ext>
                  </a:extLst>
                </a:gridCol>
                <a:gridCol w="1769280">
                  <a:extLst>
                    <a:ext uri="{9D8B030D-6E8A-4147-A177-3AD203B41FA5}">
                      <a16:colId xmlns:a16="http://schemas.microsoft.com/office/drawing/2014/main" val="420803821"/>
                    </a:ext>
                  </a:extLst>
                </a:gridCol>
                <a:gridCol w="3059005">
                  <a:extLst>
                    <a:ext uri="{9D8B030D-6E8A-4147-A177-3AD203B41FA5}">
                      <a16:colId xmlns:a16="http://schemas.microsoft.com/office/drawing/2014/main" val="3844336437"/>
                    </a:ext>
                  </a:extLst>
                </a:gridCol>
              </a:tblGrid>
              <a:tr h="726665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20940"/>
                  </a:ext>
                </a:extLst>
              </a:tr>
              <a:tr h="414216">
                <a:tc>
                  <a:txBody>
                    <a:bodyPr/>
                    <a:lstStyle/>
                    <a:p>
                      <a:r>
                        <a:rPr lang="en-US" sz="1600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47443"/>
                  </a:ext>
                </a:extLst>
              </a:tr>
              <a:tr h="414216">
                <a:tc>
                  <a:txBody>
                    <a:bodyPr/>
                    <a:lstStyle/>
                    <a:p>
                      <a:r>
                        <a:rPr lang="en-US" sz="1600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414311"/>
                  </a:ext>
                </a:extLst>
              </a:tr>
              <a:tr h="414216">
                <a:tc>
                  <a:txBody>
                    <a:bodyPr/>
                    <a:lstStyle/>
                    <a:p>
                      <a:r>
                        <a:rPr lang="en-US" sz="1600" dirty="0"/>
                        <a:t>Extra 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5521"/>
                  </a:ext>
                </a:extLst>
              </a:tr>
              <a:tr h="414216">
                <a:tc>
                  <a:txBody>
                    <a:bodyPr/>
                    <a:lstStyle/>
                    <a:p>
                      <a:r>
                        <a:rPr lang="en-US" sz="1600" dirty="0"/>
                        <a:t>SVR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264964"/>
                  </a:ext>
                </a:extLst>
              </a:tr>
              <a:tr h="414216">
                <a:tc>
                  <a:txBody>
                    <a:bodyPr/>
                    <a:lstStyle/>
                    <a:p>
                      <a:r>
                        <a:rPr lang="en-US" sz="1600" dirty="0"/>
                        <a:t>AdaBoost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706818"/>
                  </a:ext>
                </a:extLst>
              </a:tr>
              <a:tr h="414216">
                <a:tc>
                  <a:txBody>
                    <a:bodyPr/>
                    <a:lstStyle/>
                    <a:p>
                      <a:r>
                        <a:rPr lang="en-US" sz="1600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52585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CC53A53-4F41-4B49-82F2-85D40E3A76A3}"/>
              </a:ext>
            </a:extLst>
          </p:cNvPr>
          <p:cNvSpPr txBox="1"/>
          <p:nvPr/>
        </p:nvSpPr>
        <p:spPr>
          <a:xfrm>
            <a:off x="1476462" y="5327009"/>
            <a:ext cx="820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Deep Learning Model: LOSS: -1050.78 ACCURACY: 0.011</a:t>
            </a: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2879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Take 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73632"/>
            <a:ext cx="4194158" cy="39844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created several models that can predict a schools performance rating +/- 1 point ~66% of the time, using just demographic data. </a:t>
            </a: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should make us question how our education dollars and programs are being spent and administered.  </a:t>
            </a: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should also make us study outliers to our models to see where “breakaway schools are achieving better outcomes than the demographics would suggest.   </a:t>
            </a: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85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5" y="273378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The Problem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8373030"/>
              </p:ext>
            </p:extLst>
          </p:nvPr>
        </p:nvGraphicFramePr>
        <p:xfrm>
          <a:off x="1141413" y="2249488"/>
          <a:ext cx="10024334" cy="3916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Data Gathering and Cleanup Process Flow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069748"/>
              </p:ext>
            </p:extLst>
          </p:nvPr>
        </p:nvGraphicFramePr>
        <p:xfrm>
          <a:off x="477061" y="1871331"/>
          <a:ext cx="11314446" cy="4492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650E17F-E6FF-49F3-A01E-E20B94CE06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559" y="4607053"/>
            <a:ext cx="1083285" cy="6209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AB790F-4AC4-44A1-A958-66C21A9FA6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89855" y="4607053"/>
            <a:ext cx="1204131" cy="5986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AA3D3B-E315-4FB9-87CA-8EF22E1DD04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9722" y="5388410"/>
            <a:ext cx="1683127" cy="6831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087F72-A53F-4C79-B3EB-BE0C5BD16E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14259" y="5388410"/>
            <a:ext cx="943342" cy="6344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8CEFAD-8CE1-4E3C-A056-4AF455E0B4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99378" y="4560666"/>
            <a:ext cx="977168" cy="10214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07404F-0F14-438B-8B43-0AF26D2F3AA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64043" y="4560666"/>
            <a:ext cx="1030034" cy="10214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EE8A41-05C6-461A-8626-B0BEF875487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534961" y="3030510"/>
            <a:ext cx="1096876" cy="10869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7F42D7-F1C1-4413-AB29-FF615A693E4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534961" y="4738777"/>
            <a:ext cx="1096876" cy="109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22308-F0CE-4C3C-9792-3E7EA62B0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Rockwell" panose="02060603020205020403" pitchFamily="18" charset="0"/>
              </a:rPr>
              <a:t>Composition of Machine Learning Dataset</a:t>
            </a:r>
            <a:r>
              <a:rPr lang="en-US" dirty="0"/>
              <a:t>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AB355-B9AB-4635-A398-84279CCE9B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 dirty="0"/>
              <a:t>696 Individual Schools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50 Features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Feature Categories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Median Income by Ethnicity at </a:t>
            </a:r>
            <a:r>
              <a:rPr lang="en-US" sz="1500" dirty="0" err="1"/>
              <a:t>Zipcode</a:t>
            </a:r>
            <a:r>
              <a:rPr lang="en-US" sz="1500" dirty="0"/>
              <a:t> Level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Family Structure at </a:t>
            </a:r>
            <a:r>
              <a:rPr lang="en-US" sz="1500" dirty="0" err="1"/>
              <a:t>Zipcode</a:t>
            </a:r>
            <a:r>
              <a:rPr lang="en-US" sz="1500" dirty="0"/>
              <a:t> Level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Educational Attainment Levels at </a:t>
            </a:r>
            <a:r>
              <a:rPr lang="en-US" sz="1500" dirty="0" err="1"/>
              <a:t>Zipcode</a:t>
            </a:r>
            <a:r>
              <a:rPr lang="en-US" sz="1500" dirty="0"/>
              <a:t> Level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Number of Students at School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Crime Rates per Population at </a:t>
            </a:r>
            <a:r>
              <a:rPr lang="en-US" sz="1500" dirty="0" err="1"/>
              <a:t>Zipcode</a:t>
            </a:r>
            <a:r>
              <a:rPr lang="en-US" sz="1500" dirty="0"/>
              <a:t> Level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Population Type by Ethnicity at </a:t>
            </a:r>
            <a:r>
              <a:rPr lang="en-US" sz="1500" dirty="0" err="1"/>
              <a:t>Zipcode</a:t>
            </a:r>
            <a:r>
              <a:rPr lang="en-US" sz="1500" dirty="0"/>
              <a:t> Level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Target – School Rating </a:t>
            </a:r>
            <a:r>
              <a:rPr lang="en-US" sz="1500"/>
              <a:t>1- 10</a:t>
            </a:r>
            <a:endParaRPr lang="en-US" sz="1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A3513A-A896-46E3-9660-DF5723B50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685754"/>
            <a:ext cx="4875211" cy="26691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71625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2879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LINEAR 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78" y="4045527"/>
            <a:ext cx="7688937" cy="2322021"/>
          </a:xfrm>
        </p:spPr>
        <p:txBody>
          <a:bodyPr>
            <a:normAutofit/>
          </a:bodyPr>
          <a:lstStyle/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 descr="Table&#10;&#10;Description automatically generated with low confidence">
            <a:extLst>
              <a:ext uri="{FF2B5EF4-FFF2-40B4-BE49-F238E27FC236}">
                <a16:creationId xmlns:a16="http://schemas.microsoft.com/office/drawing/2014/main" id="{9E98EE5D-FB7D-4216-885C-0A6E70068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207" y="1681448"/>
            <a:ext cx="7844908" cy="18653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378EFB-539C-419F-A9C9-4F9562513639}"/>
              </a:ext>
            </a:extLst>
          </p:cNvPr>
          <p:cNvSpPr txBox="1"/>
          <p:nvPr/>
        </p:nvSpPr>
        <p:spPr>
          <a:xfrm>
            <a:off x="1446334" y="3982914"/>
            <a:ext cx="7992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 with the highest weightings were related to the educational attainment levels of the population. </a:t>
            </a:r>
          </a:p>
        </p:txBody>
      </p:sp>
    </p:spTree>
    <p:extLst>
      <p:ext uri="{BB962C8B-B14F-4D97-AF65-F5344CB8AC3E}">
        <p14:creationId xmlns:p14="http://schemas.microsoft.com/office/powerpoint/2010/main" val="398338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88" y="235930"/>
            <a:ext cx="9905998" cy="1478570"/>
          </a:xfrm>
        </p:spPr>
        <p:txBody>
          <a:bodyPr anchor="ctr"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Random Forest MODEL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4C6DC59D-F715-4430-9D6A-93E036888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831" y="1714500"/>
            <a:ext cx="4275533" cy="4524375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>
            <a:normAutofit/>
          </a:bodyPr>
          <a:lstStyle/>
          <a:p>
            <a:endParaRPr lang="en-US"/>
          </a:p>
          <a:p>
            <a:pPr marL="457200" lvl="1" indent="0">
              <a:buNone/>
            </a:pPr>
            <a:endParaRPr lang="en-US" sz="2400"/>
          </a:p>
          <a:p>
            <a:pPr lvl="1"/>
            <a:endParaRPr lang="en-US" sz="2400"/>
          </a:p>
          <a:p>
            <a:pPr lvl="2"/>
            <a:endParaRPr 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E16E35-EFD3-4F41-97E0-BFBBC5B849BD}"/>
              </a:ext>
            </a:extLst>
          </p:cNvPr>
          <p:cNvSpPr txBox="1"/>
          <p:nvPr/>
        </p:nvSpPr>
        <p:spPr>
          <a:xfrm>
            <a:off x="7067550" y="1724024"/>
            <a:ext cx="427553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Ensemble machine learning algorithm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Bootstrap Aggregation/Bagging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Finetuning hyper- parameters to improve overfitting.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853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88" y="235930"/>
            <a:ext cx="9905998" cy="1478570"/>
          </a:xfrm>
        </p:spPr>
        <p:txBody>
          <a:bodyPr anchor="ctr"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K Nearest neighbors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>
            <a:normAutofit/>
          </a:bodyPr>
          <a:lstStyle/>
          <a:p>
            <a:endParaRPr lang="en-US"/>
          </a:p>
          <a:p>
            <a:pPr marL="457200" lvl="1" indent="0">
              <a:buNone/>
            </a:pPr>
            <a:endParaRPr lang="en-US" sz="2400"/>
          </a:p>
          <a:p>
            <a:pPr lvl="1"/>
            <a:endParaRPr lang="en-US" sz="2400"/>
          </a:p>
          <a:p>
            <a:pPr lvl="2"/>
            <a:endParaRPr 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E16E35-EFD3-4F41-97E0-BFBBC5B849BD}"/>
              </a:ext>
            </a:extLst>
          </p:cNvPr>
          <p:cNvSpPr txBox="1"/>
          <p:nvPr/>
        </p:nvSpPr>
        <p:spPr>
          <a:xfrm>
            <a:off x="7067550" y="1724024"/>
            <a:ext cx="42755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Supervised machine learning algorithm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Regression analysis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Finetuning the model to improve accuracy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D6FD02E-2F6B-42F3-A070-5C769C852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163" y="1455938"/>
            <a:ext cx="5070640" cy="516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998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0DA21-CC99-4C3A-A5AB-D57045F89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TABLEAU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9BDF4-B543-46C8-9956-BD9969975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78972"/>
            <a:ext cx="4854942" cy="3541714"/>
          </a:xfrm>
        </p:spPr>
        <p:txBody>
          <a:bodyPr>
            <a:noAutofit/>
          </a:bodyPr>
          <a:lstStyle/>
          <a:p>
            <a:r>
              <a:rPr lang="en-US" sz="1400" dirty="0"/>
              <a:t>Was able to find several statistically significant socio-economic features correlated with school rating using Tableau</a:t>
            </a:r>
          </a:p>
          <a:p>
            <a:pPr lvl="1"/>
            <a:r>
              <a:rPr lang="en-US" sz="1400" dirty="0"/>
              <a:t>Violent Crime per Capita</a:t>
            </a:r>
          </a:p>
          <a:p>
            <a:pPr lvl="1"/>
            <a:r>
              <a:rPr lang="en-US" sz="1400" dirty="0"/>
              <a:t>Substance Abuse per Capita</a:t>
            </a:r>
          </a:p>
          <a:p>
            <a:pPr lvl="1"/>
            <a:r>
              <a:rPr lang="en-US" sz="1400" dirty="0"/>
              <a:t>Median Income </a:t>
            </a:r>
          </a:p>
          <a:p>
            <a:pPr lvl="1"/>
            <a:r>
              <a:rPr lang="en-US" sz="1400" dirty="0"/>
              <a:t>% Head of Household Married</a:t>
            </a:r>
          </a:p>
          <a:p>
            <a:pPr lvl="1"/>
            <a:r>
              <a:rPr lang="en-US" sz="1400" dirty="0"/>
              <a:t>% of Over 25 Year </a:t>
            </a:r>
            <a:r>
              <a:rPr lang="en-US" sz="1400" dirty="0" err="1"/>
              <a:t>Olds</a:t>
            </a:r>
            <a:r>
              <a:rPr lang="en-US" sz="1400" dirty="0"/>
              <a:t> with at Least a High School Diploma</a:t>
            </a:r>
          </a:p>
          <a:p>
            <a:pPr lvl="1"/>
            <a:r>
              <a:rPr lang="en-US" sz="1400" dirty="0"/>
              <a:t>% of Population White</a:t>
            </a:r>
          </a:p>
          <a:p>
            <a:pPr lvl="1"/>
            <a:r>
              <a:rPr lang="en-US" sz="1400" dirty="0"/>
              <a:t>% of Population Mixed Race</a:t>
            </a:r>
          </a:p>
          <a:p>
            <a:pPr lvl="1"/>
            <a:r>
              <a:rPr lang="en-US" sz="1400" dirty="0"/>
              <a:t>% of Population Hispanic</a:t>
            </a:r>
          </a:p>
          <a:p>
            <a:pPr lvl="1"/>
            <a:r>
              <a:rPr lang="en-US" sz="1400" dirty="0"/>
              <a:t>% of Population Asian</a:t>
            </a:r>
          </a:p>
          <a:p>
            <a:r>
              <a:rPr lang="en-US" sz="1400" dirty="0"/>
              <a:t>All P-values &lt; .0001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066CDB-6FC5-4761-A988-83D817167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457" y="2034906"/>
            <a:ext cx="3854934" cy="396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949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F60E1-6EDC-479E-9C40-F2CD01CE8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with PCA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C9E10-64F4-4A32-8EC6-7385D97546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schools broke into 3 clusters while explaining ~ 55% of the model variance, using PCA.  </a:t>
            </a:r>
          </a:p>
          <a:p>
            <a:r>
              <a:rPr lang="en-US" dirty="0"/>
              <a:t>Could be Good, Bad, Medium?</a:t>
            </a:r>
          </a:p>
          <a:p>
            <a:r>
              <a:rPr lang="en-US" dirty="0"/>
              <a:t>Clusters are well defined based on 3-D graphic.</a:t>
            </a:r>
          </a:p>
          <a:p>
            <a:r>
              <a:rPr lang="en-US" dirty="0"/>
              <a:t>Using socio-economic data solves more than half the equation!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7BC0D0-AF8B-44FB-874B-F21A41245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185" y="2527577"/>
            <a:ext cx="5527563" cy="322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201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1538</TotalTime>
  <Words>545</Words>
  <Application>Microsoft Office PowerPoint</Application>
  <PresentationFormat>Widescreen</PresentationFormat>
  <Paragraphs>123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Rockwell</vt:lpstr>
      <vt:lpstr>Tahoma</vt:lpstr>
      <vt:lpstr>Tw Cen MT</vt:lpstr>
      <vt:lpstr>Wingdings</vt:lpstr>
      <vt:lpstr>Circuit</vt:lpstr>
      <vt:lpstr>Using Machine learning to predict school performance in Sd county</vt:lpstr>
      <vt:lpstr>The Problem</vt:lpstr>
      <vt:lpstr>Data Gathering and Cleanup Process Flow</vt:lpstr>
      <vt:lpstr>Composition of Machine Learning Dataset  </vt:lpstr>
      <vt:lpstr>LINEAR REGRESSION MODEL</vt:lpstr>
      <vt:lpstr>Random Forest MODEL</vt:lpstr>
      <vt:lpstr>K Nearest neighbors MODEL</vt:lpstr>
      <vt:lpstr>TABLEAU VISUALIZATION</vt:lpstr>
      <vt:lpstr>K-Means Clustering with PCA </vt:lpstr>
      <vt:lpstr>Machine Learning Models</vt:lpstr>
      <vt:lpstr>Take Away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the PublicEducation System serve all Residents in San Diego County Equally?</dc:title>
  <dc:creator>Geoff Pawlowski</dc:creator>
  <cp:lastModifiedBy>Amelia Corea</cp:lastModifiedBy>
  <cp:revision>12</cp:revision>
  <dcterms:created xsi:type="dcterms:W3CDTF">2021-09-12T20:15:34Z</dcterms:created>
  <dcterms:modified xsi:type="dcterms:W3CDTF">2021-10-30T00:15:10Z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