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9" r:id="rId7"/>
    <p:sldId id="274" r:id="rId8"/>
    <p:sldId id="261" r:id="rId9"/>
    <p:sldId id="271" r:id="rId10"/>
    <p:sldId id="272" r:id="rId11"/>
    <p:sldId id="273" r:id="rId12"/>
    <p:sldId id="270" r:id="rId13"/>
    <p:sldId id="275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BD36F-B9CF-47F1-B8C7-704C28E5541B}" v="348" dt="2021-10-28T04:29:23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ia Corea" userId="0f927ba03023ffb6" providerId="LiveId" clId="{A6DBD36F-B9CF-47F1-B8C7-704C28E5541B}"/>
    <pc:docChg chg="undo custSel addSld delSld modSld sldOrd">
      <pc:chgData name="Amelia Corea" userId="0f927ba03023ffb6" providerId="LiveId" clId="{A6DBD36F-B9CF-47F1-B8C7-704C28E5541B}" dt="2021-10-28T04:34:01.836" v="1424" actId="255"/>
      <pc:docMkLst>
        <pc:docMk/>
      </pc:docMkLst>
      <pc:sldChg chg="modSp mod">
        <pc:chgData name="Amelia Corea" userId="0f927ba03023ffb6" providerId="LiveId" clId="{A6DBD36F-B9CF-47F1-B8C7-704C28E5541B}" dt="2021-10-28T02:39:45.134" v="409" actId="20577"/>
        <pc:sldMkLst>
          <pc:docMk/>
          <pc:sldMk cId="1819359268" sldId="256"/>
        </pc:sldMkLst>
        <pc:spChg chg="mod">
          <ac:chgData name="Amelia Corea" userId="0f927ba03023ffb6" providerId="LiveId" clId="{A6DBD36F-B9CF-47F1-B8C7-704C28E5541B}" dt="2021-10-28T02:39:45.134" v="409" actId="20577"/>
          <ac:spMkLst>
            <pc:docMk/>
            <pc:sldMk cId="1819359268" sldId="256"/>
            <ac:spMk id="3" creationId="{2E78725B-6E40-4D82-B375-7831D81C29EE}"/>
          </ac:spMkLst>
        </pc:spChg>
      </pc:sldChg>
      <pc:sldChg chg="modSp">
        <pc:chgData name="Amelia Corea" userId="0f927ba03023ffb6" providerId="LiveId" clId="{A6DBD36F-B9CF-47F1-B8C7-704C28E5541B}" dt="2021-10-28T01:48:35.771" v="0" actId="20577"/>
        <pc:sldMkLst>
          <pc:docMk/>
          <pc:sldMk cId="3253689747" sldId="257"/>
        </pc:sldMkLst>
        <pc:graphicFrameChg chg="mod">
          <ac:chgData name="Amelia Corea" userId="0f927ba03023ffb6" providerId="LiveId" clId="{A6DBD36F-B9CF-47F1-B8C7-704C28E5541B}" dt="2021-10-28T01:48:35.771" v="0" actId="20577"/>
          <ac:graphicFrameMkLst>
            <pc:docMk/>
            <pc:sldMk cId="3253689747" sldId="257"/>
            <ac:graphicFrameMk id="4" creationId="{8D4F1745-A55E-4835-88EB-BC637121B608}"/>
          </ac:graphicFrameMkLst>
        </pc:graphicFrameChg>
      </pc:sldChg>
      <pc:sldChg chg="modSp mod">
        <pc:chgData name="Amelia Corea" userId="0f927ba03023ffb6" providerId="LiveId" clId="{A6DBD36F-B9CF-47F1-B8C7-704C28E5541B}" dt="2021-10-28T03:18:57.185" v="756" actId="20577"/>
        <pc:sldMkLst>
          <pc:docMk/>
          <pc:sldMk cId="1193417028" sldId="259"/>
        </pc:sldMkLst>
        <pc:spChg chg="mod">
          <ac:chgData name="Amelia Corea" userId="0f927ba03023ffb6" providerId="LiveId" clId="{A6DBD36F-B9CF-47F1-B8C7-704C28E5541B}" dt="2021-10-28T01:48:57.234" v="27" actId="20577"/>
          <ac:spMkLst>
            <pc:docMk/>
            <pc:sldMk cId="1193417028" sldId="259"/>
            <ac:spMk id="2" creationId="{34DB6CE4-2B13-4715-B5B2-615A55922CA1}"/>
          </ac:spMkLst>
        </pc:spChg>
        <pc:graphicFrameChg chg="mod">
          <ac:chgData name="Amelia Corea" userId="0f927ba03023ffb6" providerId="LiveId" clId="{A6DBD36F-B9CF-47F1-B8C7-704C28E5541B}" dt="2021-10-28T03:18:57.185" v="756" actId="20577"/>
          <ac:graphicFrameMkLst>
            <pc:docMk/>
            <pc:sldMk cId="1193417028" sldId="259"/>
            <ac:graphicFrameMk id="4" creationId="{242FA989-6B7C-488C-85ED-CB8D01BA3254}"/>
          </ac:graphicFrameMkLst>
        </pc:graphicFrameChg>
      </pc:sldChg>
      <pc:sldChg chg="modSp mod">
        <pc:chgData name="Amelia Corea" userId="0f927ba03023ffb6" providerId="LiveId" clId="{A6DBD36F-B9CF-47F1-B8C7-704C28E5541B}" dt="2021-10-28T01:52:04.181" v="97" actId="20577"/>
        <pc:sldMkLst>
          <pc:docMk/>
          <pc:sldMk cId="1398410914" sldId="260"/>
        </pc:sldMkLst>
        <pc:spChg chg="mod">
          <ac:chgData name="Amelia Corea" userId="0f927ba03023ffb6" providerId="LiveId" clId="{A6DBD36F-B9CF-47F1-B8C7-704C28E5541B}" dt="2021-10-28T01:51:26.212" v="83" actId="20577"/>
          <ac:spMkLst>
            <pc:docMk/>
            <pc:sldMk cId="1398410914" sldId="260"/>
            <ac:spMk id="2" creationId="{34DB6CE4-2B13-4715-B5B2-615A55922CA1}"/>
          </ac:spMkLst>
        </pc:spChg>
        <pc:spChg chg="mod">
          <ac:chgData name="Amelia Corea" userId="0f927ba03023ffb6" providerId="LiveId" clId="{A6DBD36F-B9CF-47F1-B8C7-704C28E5541B}" dt="2021-10-28T01:52:04.181" v="97" actId="20577"/>
          <ac:spMkLst>
            <pc:docMk/>
            <pc:sldMk cId="1398410914" sldId="260"/>
            <ac:spMk id="9" creationId="{F2A61F82-A967-4AAA-A204-CE4BF665D406}"/>
          </ac:spMkLst>
        </pc:spChg>
      </pc:sldChg>
      <pc:sldChg chg="addSp delSp modSp mod">
        <pc:chgData name="Amelia Corea" userId="0f927ba03023ffb6" providerId="LiveId" clId="{A6DBD36F-B9CF-47F1-B8C7-704C28E5541B}" dt="2021-10-28T04:03:21.474" v="1012"/>
        <pc:sldMkLst>
          <pc:docMk/>
          <pc:sldMk cId="1348318116" sldId="261"/>
        </pc:sldMkLst>
        <pc:spChg chg="mod">
          <ac:chgData name="Amelia Corea" userId="0f927ba03023ffb6" providerId="LiveId" clId="{A6DBD36F-B9CF-47F1-B8C7-704C28E5541B}" dt="2021-10-28T01:50:03.264" v="51" actId="20577"/>
          <ac:spMkLst>
            <pc:docMk/>
            <pc:sldMk cId="1348318116" sldId="261"/>
            <ac:spMk id="2" creationId="{34DB6CE4-2B13-4715-B5B2-615A55922CA1}"/>
          </ac:spMkLst>
        </pc:spChg>
        <pc:spChg chg="add mod">
          <ac:chgData name="Amelia Corea" userId="0f927ba03023ffb6" providerId="LiveId" clId="{A6DBD36F-B9CF-47F1-B8C7-704C28E5541B}" dt="2021-10-28T03:42:41.791" v="919" actId="20577"/>
          <ac:spMkLst>
            <pc:docMk/>
            <pc:sldMk cId="1348318116" sldId="261"/>
            <ac:spMk id="4" creationId="{5CC53A53-4F41-4B49-82F2-85D40E3A76A3}"/>
          </ac:spMkLst>
        </pc:spChg>
        <pc:spChg chg="add del">
          <ac:chgData name="Amelia Corea" userId="0f927ba03023ffb6" providerId="LiveId" clId="{A6DBD36F-B9CF-47F1-B8C7-704C28E5541B}" dt="2021-10-28T03:40:12.003" v="890"/>
          <ac:spMkLst>
            <pc:docMk/>
            <pc:sldMk cId="1348318116" sldId="261"/>
            <ac:spMk id="5" creationId="{6ABE0D4A-AC09-49B4-BFD7-DC8D9AD5B3DE}"/>
          </ac:spMkLst>
        </pc:spChg>
        <pc:graphicFrameChg chg="add mod modGraphic">
          <ac:chgData name="Amelia Corea" userId="0f927ba03023ffb6" providerId="LiveId" clId="{A6DBD36F-B9CF-47F1-B8C7-704C28E5541B}" dt="2021-10-28T04:03:21.474" v="1012"/>
          <ac:graphicFrameMkLst>
            <pc:docMk/>
            <pc:sldMk cId="1348318116" sldId="261"/>
            <ac:graphicFrameMk id="3" creationId="{E9360718-F9A4-4A8A-A2A3-AFFD9EB61D23}"/>
          </ac:graphicFrameMkLst>
        </pc:graphicFrameChg>
        <pc:picChg chg="del">
          <ac:chgData name="Amelia Corea" userId="0f927ba03023ffb6" providerId="LiveId" clId="{A6DBD36F-B9CF-47F1-B8C7-704C28E5541B}" dt="2021-10-28T01:49:57.236" v="50" actId="478"/>
          <ac:picMkLst>
            <pc:docMk/>
            <pc:sldMk cId="1348318116" sldId="261"/>
            <ac:picMk id="5" creationId="{DBE38E9B-DFD4-40AA-9459-EB5592916BFA}"/>
          </ac:picMkLst>
        </pc:picChg>
      </pc:sldChg>
      <pc:sldChg chg="del">
        <pc:chgData name="Amelia Corea" userId="0f927ba03023ffb6" providerId="LiveId" clId="{A6DBD36F-B9CF-47F1-B8C7-704C28E5541B}" dt="2021-10-28T01:52:37.982" v="98" actId="47"/>
        <pc:sldMkLst>
          <pc:docMk/>
          <pc:sldMk cId="2119249209" sldId="266"/>
        </pc:sldMkLst>
      </pc:sldChg>
      <pc:sldChg chg="delSp mod">
        <pc:chgData name="Amelia Corea" userId="0f927ba03023ffb6" providerId="LiveId" clId="{A6DBD36F-B9CF-47F1-B8C7-704C28E5541B}" dt="2021-10-28T01:50:26.107" v="55" actId="478"/>
        <pc:sldMkLst>
          <pc:docMk/>
          <pc:sldMk cId="192885746" sldId="267"/>
        </pc:sldMkLst>
        <pc:spChg chg="del">
          <ac:chgData name="Amelia Corea" userId="0f927ba03023ffb6" providerId="LiveId" clId="{A6DBD36F-B9CF-47F1-B8C7-704C28E5541B}" dt="2021-10-28T01:50:23.558" v="53" actId="478"/>
          <ac:spMkLst>
            <pc:docMk/>
            <pc:sldMk cId="192885746" sldId="267"/>
            <ac:spMk id="8" creationId="{42DDBE28-13B7-459A-94EB-0EF24B02D695}"/>
          </ac:spMkLst>
        </pc:spChg>
        <pc:spChg chg="del">
          <ac:chgData name="Amelia Corea" userId="0f927ba03023ffb6" providerId="LiveId" clId="{A6DBD36F-B9CF-47F1-B8C7-704C28E5541B}" dt="2021-10-28T01:50:24.659" v="54" actId="478"/>
          <ac:spMkLst>
            <pc:docMk/>
            <pc:sldMk cId="192885746" sldId="267"/>
            <ac:spMk id="9" creationId="{3DFF9320-66A0-4A8A-A8BC-915C621F9FC1}"/>
          </ac:spMkLst>
        </pc:spChg>
        <pc:spChg chg="del">
          <ac:chgData name="Amelia Corea" userId="0f927ba03023ffb6" providerId="LiveId" clId="{A6DBD36F-B9CF-47F1-B8C7-704C28E5541B}" dt="2021-10-28T01:50:26.107" v="55" actId="478"/>
          <ac:spMkLst>
            <pc:docMk/>
            <pc:sldMk cId="192885746" sldId="267"/>
            <ac:spMk id="11" creationId="{9A697AB2-ADB3-4DD7-8AE8-E845E047A8BD}"/>
          </ac:spMkLst>
        </pc:spChg>
        <pc:picChg chg="del">
          <ac:chgData name="Amelia Corea" userId="0f927ba03023ffb6" providerId="LiveId" clId="{A6DBD36F-B9CF-47F1-B8C7-704C28E5541B}" dt="2021-10-28T01:50:17.232" v="52" actId="478"/>
          <ac:picMkLst>
            <pc:docMk/>
            <pc:sldMk cId="192885746" sldId="267"/>
            <ac:picMk id="7" creationId="{6145CEF4-CC08-474A-940F-0E1782BC333B}"/>
          </ac:picMkLst>
        </pc:picChg>
      </pc:sldChg>
      <pc:sldChg chg="modSp mod">
        <pc:chgData name="Amelia Corea" userId="0f927ba03023ffb6" providerId="LiveId" clId="{A6DBD36F-B9CF-47F1-B8C7-704C28E5541B}" dt="2021-10-28T02:05:14.022" v="118" actId="20577"/>
        <pc:sldMkLst>
          <pc:docMk/>
          <pc:sldMk cId="3824279889" sldId="268"/>
        </pc:sldMkLst>
        <pc:spChg chg="mod">
          <ac:chgData name="Amelia Corea" userId="0f927ba03023ffb6" providerId="LiveId" clId="{A6DBD36F-B9CF-47F1-B8C7-704C28E5541B}" dt="2021-10-28T02:05:14.022" v="118" actId="20577"/>
          <ac:spMkLst>
            <pc:docMk/>
            <pc:sldMk cId="3824279889" sldId="268"/>
            <ac:spMk id="3" creationId="{143F5361-68C0-4BF5-80C8-F1E7BF92B2DB}"/>
          </ac:spMkLst>
        </pc:spChg>
      </pc:sldChg>
      <pc:sldChg chg="modSp new mod">
        <pc:chgData name="Amelia Corea" userId="0f927ba03023ffb6" providerId="LiveId" clId="{A6DBD36F-B9CF-47F1-B8C7-704C28E5541B}" dt="2021-10-28T04:34:01.836" v="1424" actId="255"/>
        <pc:sldMkLst>
          <pc:docMk/>
          <pc:sldMk cId="3405949825" sldId="270"/>
        </pc:sldMkLst>
        <pc:spChg chg="mod">
          <ac:chgData name="Amelia Corea" userId="0f927ba03023ffb6" providerId="LiveId" clId="{A6DBD36F-B9CF-47F1-B8C7-704C28E5541B}" dt="2021-10-28T04:34:01.836" v="1424" actId="255"/>
          <ac:spMkLst>
            <pc:docMk/>
            <pc:sldMk cId="3405949825" sldId="270"/>
            <ac:spMk id="2" creationId="{50F0DA21-CC99-4C3A-A5AB-D57045F893EA}"/>
          </ac:spMkLst>
        </pc:spChg>
      </pc:sldChg>
      <pc:sldChg chg="addSp modSp add mod">
        <pc:chgData name="Amelia Corea" userId="0f927ba03023ffb6" providerId="LiveId" clId="{A6DBD36F-B9CF-47F1-B8C7-704C28E5541B}" dt="2021-10-28T03:49:43.309" v="971" actId="14100"/>
        <pc:sldMkLst>
          <pc:docMk/>
          <pc:sldMk cId="3983383762" sldId="271"/>
        </pc:sldMkLst>
        <pc:spChg chg="mod">
          <ac:chgData name="Amelia Corea" userId="0f927ba03023ffb6" providerId="LiveId" clId="{A6DBD36F-B9CF-47F1-B8C7-704C28E5541B}" dt="2021-10-28T03:44:17.747" v="946" actId="20577"/>
          <ac:spMkLst>
            <pc:docMk/>
            <pc:sldMk cId="3983383762" sldId="271"/>
            <ac:spMk id="2" creationId="{34DB6CE4-2B13-4715-B5B2-615A55922CA1}"/>
          </ac:spMkLst>
        </pc:spChg>
        <pc:spChg chg="mod">
          <ac:chgData name="Amelia Corea" userId="0f927ba03023ffb6" providerId="LiveId" clId="{A6DBD36F-B9CF-47F1-B8C7-704C28E5541B}" dt="2021-10-28T03:49:43.309" v="971" actId="14100"/>
          <ac:spMkLst>
            <pc:docMk/>
            <pc:sldMk cId="3983383762" sldId="271"/>
            <ac:spMk id="3" creationId="{143F5361-68C0-4BF5-80C8-F1E7BF92B2DB}"/>
          </ac:spMkLst>
        </pc:spChg>
        <pc:picChg chg="add mod">
          <ac:chgData name="Amelia Corea" userId="0f927ba03023ffb6" providerId="LiveId" clId="{A6DBD36F-B9CF-47F1-B8C7-704C28E5541B}" dt="2021-10-28T03:49:09.143" v="955" actId="14100"/>
          <ac:picMkLst>
            <pc:docMk/>
            <pc:sldMk cId="3983383762" sldId="271"/>
            <ac:picMk id="5" creationId="{9E98EE5D-FB7D-4216-885C-0A6E70068147}"/>
          </ac:picMkLst>
        </pc:picChg>
      </pc:sldChg>
      <pc:sldChg chg="addSp delSp modSp add mod ord modClrScheme chgLayout">
        <pc:chgData name="Amelia Corea" userId="0f927ba03023ffb6" providerId="LiveId" clId="{A6DBD36F-B9CF-47F1-B8C7-704C28E5541B}" dt="2021-10-28T04:27:02.716" v="1300" actId="20577"/>
        <pc:sldMkLst>
          <pc:docMk/>
          <pc:sldMk cId="3365853074" sldId="272"/>
        </pc:sldMkLst>
        <pc:spChg chg="mod">
          <ac:chgData name="Amelia Corea" userId="0f927ba03023ffb6" providerId="LiveId" clId="{A6DBD36F-B9CF-47F1-B8C7-704C28E5541B}" dt="2021-10-28T04:21:18.152" v="1295" actId="2711"/>
          <ac:spMkLst>
            <pc:docMk/>
            <pc:sldMk cId="3365853074" sldId="272"/>
            <ac:spMk id="2" creationId="{34DB6CE4-2B13-4715-B5B2-615A55922CA1}"/>
          </ac:spMkLst>
        </pc:spChg>
        <pc:spChg chg="mod ord">
          <ac:chgData name="Amelia Corea" userId="0f927ba03023ffb6" providerId="LiveId" clId="{A6DBD36F-B9CF-47F1-B8C7-704C28E5541B}" dt="2021-10-28T04:08:59.746" v="1034" actId="26606"/>
          <ac:spMkLst>
            <pc:docMk/>
            <pc:sldMk cId="3365853074" sldId="272"/>
            <ac:spMk id="3" creationId="{143F5361-68C0-4BF5-80C8-F1E7BF92B2DB}"/>
          </ac:spMkLst>
        </pc:spChg>
        <pc:spChg chg="add mod">
          <ac:chgData name="Amelia Corea" userId="0f927ba03023ffb6" providerId="LiveId" clId="{A6DBD36F-B9CF-47F1-B8C7-704C28E5541B}" dt="2021-10-28T04:27:02.716" v="1300" actId="20577"/>
          <ac:spMkLst>
            <pc:docMk/>
            <pc:sldMk cId="3365853074" sldId="272"/>
            <ac:spMk id="7" creationId="{62E16E35-EFD3-4F41-97E0-BFBBC5B849BD}"/>
          </ac:spMkLst>
        </pc:spChg>
        <pc:picChg chg="del">
          <ac:chgData name="Amelia Corea" userId="0f927ba03023ffb6" providerId="LiveId" clId="{A6DBD36F-B9CF-47F1-B8C7-704C28E5541B}" dt="2021-10-28T04:07:36.211" v="1014" actId="478"/>
          <ac:picMkLst>
            <pc:docMk/>
            <pc:sldMk cId="3365853074" sldId="272"/>
            <ac:picMk id="5" creationId="{9E98EE5D-FB7D-4216-885C-0A6E70068147}"/>
          </ac:picMkLst>
        </pc:picChg>
        <pc:picChg chg="add mod">
          <ac:chgData name="Amelia Corea" userId="0f927ba03023ffb6" providerId="LiveId" clId="{A6DBD36F-B9CF-47F1-B8C7-704C28E5541B}" dt="2021-10-28T04:09:43.339" v="1076" actId="1037"/>
          <ac:picMkLst>
            <pc:docMk/>
            <pc:sldMk cId="3365853074" sldId="272"/>
            <ac:picMk id="6" creationId="{4C6DC59D-F715-4430-9D6A-93E036888EB4}"/>
          </ac:picMkLst>
        </pc:picChg>
      </pc:sldChg>
      <pc:sldChg chg="addSp delSp modSp add mod ord">
        <pc:chgData name="Amelia Corea" userId="0f927ba03023ffb6" providerId="LiveId" clId="{A6DBD36F-B9CF-47F1-B8C7-704C28E5541B}" dt="2021-10-28T04:33:04.773" v="1399" actId="20577"/>
        <pc:sldMkLst>
          <pc:docMk/>
          <pc:sldMk cId="3103998298" sldId="273"/>
        </pc:sldMkLst>
        <pc:spChg chg="mod">
          <ac:chgData name="Amelia Corea" userId="0f927ba03023ffb6" providerId="LiveId" clId="{A6DBD36F-B9CF-47F1-B8C7-704C28E5541B}" dt="2021-10-28T04:27:47.519" v="1331" actId="20577"/>
          <ac:spMkLst>
            <pc:docMk/>
            <pc:sldMk cId="3103998298" sldId="273"/>
            <ac:spMk id="2" creationId="{34DB6CE4-2B13-4715-B5B2-615A55922CA1}"/>
          </ac:spMkLst>
        </pc:spChg>
        <pc:spChg chg="mod">
          <ac:chgData name="Amelia Corea" userId="0f927ba03023ffb6" providerId="LiveId" clId="{A6DBD36F-B9CF-47F1-B8C7-704C28E5541B}" dt="2021-10-28T04:33:04.773" v="1399" actId="20577"/>
          <ac:spMkLst>
            <pc:docMk/>
            <pc:sldMk cId="3103998298" sldId="273"/>
            <ac:spMk id="7" creationId="{62E16E35-EFD3-4F41-97E0-BFBBC5B849BD}"/>
          </ac:spMkLst>
        </pc:spChg>
        <pc:picChg chg="add mod">
          <ac:chgData name="Amelia Corea" userId="0f927ba03023ffb6" providerId="LiveId" clId="{A6DBD36F-B9CF-47F1-B8C7-704C28E5541B}" dt="2021-10-28T04:29:46.134" v="1339" actId="14100"/>
          <ac:picMkLst>
            <pc:docMk/>
            <pc:sldMk cId="3103998298" sldId="273"/>
            <ac:picMk id="5" creationId="{1D6FD02E-2F6B-42F3-A070-5C769C852277}"/>
          </ac:picMkLst>
        </pc:picChg>
        <pc:picChg chg="del">
          <ac:chgData name="Amelia Corea" userId="0f927ba03023ffb6" providerId="LiveId" clId="{A6DBD36F-B9CF-47F1-B8C7-704C28E5541B}" dt="2021-10-28T04:29:26.629" v="1335" actId="478"/>
          <ac:picMkLst>
            <pc:docMk/>
            <pc:sldMk cId="3103998298" sldId="273"/>
            <ac:picMk id="6" creationId="{4C6DC59D-F715-4430-9D6A-93E036888EB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39E0DCC1-D3FF-46A1-84AC-3E2C046206C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</dgm:t>
    </dgm:pt>
    <dgm:pt modelId="{75982A97-8130-4E98-B82E-DB0953FC8B95}" type="parTrans" cxnId="{18DC796B-A12C-4933-9201-8D6EE300A2A0}">
      <dgm:prSet/>
      <dgm:spPr/>
      <dgm:t>
        <a:bodyPr/>
        <a:lstStyle/>
        <a:p>
          <a:endParaRPr lang="en-US"/>
        </a:p>
      </dgm:t>
    </dgm:pt>
    <dgm:pt modelId="{5C6A8CA1-CB30-45D0-B9ED-3A3294BF0500}" type="sibTrans" cxnId="{18DC796B-A12C-4933-9201-8D6EE300A2A0}">
      <dgm:prSet/>
      <dgm:spPr/>
      <dgm:t>
        <a:bodyPr/>
        <a:lstStyle/>
        <a:p>
          <a:endParaRPr lang="en-US"/>
        </a:p>
      </dgm:t>
    </dgm:pt>
    <dgm:pt modelId="{2AE9B789-FEE4-4EA5-BA4D-CE5E1FDDBB5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</dgm:t>
    </dgm:pt>
    <dgm:pt modelId="{85238600-29C2-44DB-BD00-1C7AFF99B7C0}" type="parTrans" cxnId="{9B5EF070-2208-4D48-B5EE-FD4380264929}">
      <dgm:prSet/>
      <dgm:spPr/>
      <dgm:t>
        <a:bodyPr/>
        <a:lstStyle/>
        <a:p>
          <a:endParaRPr lang="en-US"/>
        </a:p>
      </dgm:t>
    </dgm:pt>
    <dgm:pt modelId="{1FBB97C2-178C-4D74-84BC-818F9449B037}" type="sibTrans" cxnId="{9B5EF070-2208-4D48-B5EE-FD4380264929}">
      <dgm:prSet/>
      <dgm:spPr/>
      <dgm:t>
        <a:bodyPr/>
        <a:lstStyle/>
        <a:p>
          <a:endParaRPr lang="en-US"/>
        </a:p>
      </dgm:t>
    </dgm:pt>
    <dgm:pt modelId="{2326EA86-5B01-448D-B7F1-3E265923EA6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</dgm:t>
    </dgm:pt>
    <dgm:pt modelId="{C918EDD0-D697-4AC8-B84A-C075A4D48F5E}" type="parTrans" cxnId="{23D6659A-C44A-45A3-A093-1B9804CF6E74}">
      <dgm:prSet/>
      <dgm:spPr/>
      <dgm:t>
        <a:bodyPr/>
        <a:lstStyle/>
        <a:p>
          <a:endParaRPr lang="en-US"/>
        </a:p>
      </dgm:t>
    </dgm:pt>
    <dgm:pt modelId="{3D62CC48-B5DB-4CF7-8312-212DF6E8750F}" type="sibTrans" cxnId="{23D6659A-C44A-45A3-A093-1B9804CF6E74}">
      <dgm:prSet/>
      <dgm:spPr/>
      <dgm:t>
        <a:bodyPr/>
        <a:lstStyle/>
        <a:p>
          <a:endParaRPr lang="en-US"/>
        </a:p>
      </dgm:t>
    </dgm:pt>
    <dgm:pt modelId="{6121824F-16C4-4C65-97D4-AE31C568557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</dgm:t>
    </dgm:pt>
    <dgm:pt modelId="{3C6A4360-9C59-4EBC-A537-49DBF29E1BCF}" type="parTrans" cxnId="{DC2501F6-690F-45DC-8B69-6D2896F32FAC}">
      <dgm:prSet/>
      <dgm:spPr/>
      <dgm:t>
        <a:bodyPr/>
        <a:lstStyle/>
        <a:p>
          <a:endParaRPr lang="en-US"/>
        </a:p>
      </dgm:t>
    </dgm:pt>
    <dgm:pt modelId="{B7BD3C6B-24FE-45A9-B58B-BC6814396649}" type="sibTrans" cxnId="{DC2501F6-690F-45DC-8B69-6D2896F32FAC}">
      <dgm:prSet/>
      <dgm:spPr/>
      <dgm:t>
        <a:bodyPr/>
        <a:lstStyle/>
        <a:p>
          <a:endParaRPr lang="en-US"/>
        </a:p>
      </dgm:t>
    </dgm:pt>
    <dgm:pt modelId="{753AC111-015C-42D1-8ABB-9AB6F3785DB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gm:t>
    </dgm:pt>
    <dgm:pt modelId="{5A327804-E5B5-4524-BDF8-43E89C648B4F}" type="parTrans" cxnId="{B4B90BC0-3B9A-402C-9AA5-2F91586FE0E8}">
      <dgm:prSet/>
      <dgm:spPr/>
      <dgm:t>
        <a:bodyPr/>
        <a:lstStyle/>
        <a:p>
          <a:endParaRPr lang="en-US"/>
        </a:p>
      </dgm:t>
    </dgm:pt>
    <dgm:pt modelId="{FB7AA6DF-3B26-482A-A715-738D84538B54}" type="sibTrans" cxnId="{B4B90BC0-3B9A-402C-9AA5-2F91586FE0E8}">
      <dgm:prSet/>
      <dgm:spPr/>
      <dgm:t>
        <a:bodyPr/>
        <a:lstStyle/>
        <a:p>
          <a:endParaRPr lang="en-US"/>
        </a:p>
      </dgm:t>
    </dgm:pt>
    <dgm:pt modelId="{F4E5C8CA-D853-4B86-A230-41081209486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gm:t>
    </dgm:pt>
    <dgm:pt modelId="{005594CA-99F2-432B-BF91-C42D348C511A}" type="parTrans" cxnId="{4A53605E-BF09-4751-86C8-19A28F4EFD0D}">
      <dgm:prSet/>
      <dgm:spPr/>
      <dgm:t>
        <a:bodyPr/>
        <a:lstStyle/>
        <a:p>
          <a:endParaRPr lang="en-US"/>
        </a:p>
      </dgm:t>
    </dgm:pt>
    <dgm:pt modelId="{FDA1AF4B-23A8-4C87-945B-517631227F52}" type="sibTrans" cxnId="{4A53605E-BF09-4751-86C8-19A28F4EFD0D}">
      <dgm:prSet/>
      <dgm:spPr/>
      <dgm:t>
        <a:bodyPr/>
        <a:lstStyle/>
        <a:p>
          <a:endParaRPr lang="en-US"/>
        </a:p>
      </dgm:t>
    </dgm:pt>
    <dgm:pt modelId="{2D5B933B-42F3-42B5-909C-385314E0D30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A6CE3-4967-4A84-92D1-1B3BA61CE2B6}" type="parTrans" cxnId="{F5DD56DD-6CAD-417C-BDD4-6C13842E15C2}">
      <dgm:prSet/>
      <dgm:spPr/>
      <dgm:t>
        <a:bodyPr/>
        <a:lstStyle/>
        <a:p>
          <a:endParaRPr lang="en-US"/>
        </a:p>
      </dgm:t>
    </dgm:pt>
    <dgm:pt modelId="{F23233DB-EAE3-4491-887E-16969F1190F1}" type="sibTrans" cxnId="{F5DD56DD-6CAD-417C-BDD4-6C13842E15C2}">
      <dgm:prSet/>
      <dgm:spPr/>
      <dgm:t>
        <a:bodyPr/>
        <a:lstStyle/>
        <a:p>
          <a:endParaRPr lang="en-US"/>
        </a:p>
      </dgm:t>
    </dgm:pt>
    <dgm:pt modelId="{658E7E1C-C938-4112-884D-828D3980BD3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</dgm:t>
    </dgm:pt>
    <dgm:pt modelId="{A15418C6-AACB-45C4-82C9-6EEAB6BC9AD2}" type="parTrans" cxnId="{43ED6747-9745-4AEC-932F-015864BAAA4B}">
      <dgm:prSet/>
      <dgm:spPr/>
      <dgm:t>
        <a:bodyPr/>
        <a:lstStyle/>
        <a:p>
          <a:endParaRPr lang="en-US"/>
        </a:p>
      </dgm:t>
    </dgm:pt>
    <dgm:pt modelId="{02FE6E80-3BB1-4112-817D-FFE07F685D4A}" type="sibTrans" cxnId="{43ED6747-9745-4AEC-932F-015864BAAA4B}">
      <dgm:prSet/>
      <dgm:spPr/>
      <dgm:t>
        <a:bodyPr/>
        <a:lstStyle/>
        <a:p>
          <a:endParaRPr lang="en-US"/>
        </a:p>
      </dgm:t>
    </dgm:pt>
    <dgm:pt modelId="{5D85A349-16C5-4D47-B7B5-2EC1073D266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A7A624-8812-4345-B05A-7BEDFCD5C156}" type="parTrans" cxnId="{421AFE2F-F0E0-44B8-AF49-E7C71B40EBDF}">
      <dgm:prSet/>
      <dgm:spPr/>
      <dgm:t>
        <a:bodyPr/>
        <a:lstStyle/>
        <a:p>
          <a:endParaRPr lang="en-US"/>
        </a:p>
      </dgm:t>
    </dgm:pt>
    <dgm:pt modelId="{C4112652-278C-4FBE-A3A5-1CDEE1E544E2}" type="sibTrans" cxnId="{421AFE2F-F0E0-44B8-AF49-E7C71B40EBDF}">
      <dgm:prSet/>
      <dgm:spPr/>
      <dgm:t>
        <a:bodyPr/>
        <a:lstStyle/>
        <a:p>
          <a:endParaRPr lang="en-US"/>
        </a:p>
      </dgm:t>
    </dgm:pt>
    <dgm:pt modelId="{C6431A95-FB0B-4CAC-AEC9-E017A8960D6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0904E6-3B09-497C-982D-6E974045EC45}" type="parTrans" cxnId="{9E265D9F-1436-4FEB-9477-8C7CAD0B4B62}">
      <dgm:prSet/>
      <dgm:spPr/>
      <dgm:t>
        <a:bodyPr/>
        <a:lstStyle/>
        <a:p>
          <a:endParaRPr lang="en-US"/>
        </a:p>
      </dgm:t>
    </dgm:pt>
    <dgm:pt modelId="{BA5EF7C2-6909-4504-8620-F5DB7DE7E099}" type="sibTrans" cxnId="{9E265D9F-1436-4FEB-9477-8C7CAD0B4B62}">
      <dgm:prSet/>
      <dgm:spPr/>
      <dgm:t>
        <a:bodyPr/>
        <a:lstStyle/>
        <a:p>
          <a:endParaRPr lang="en-US"/>
        </a:p>
      </dgm:t>
    </dgm:pt>
    <dgm:pt modelId="{2F60EAC5-6FD4-4BEF-BDD9-FDB6679C289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</dgm:t>
    </dgm:pt>
    <dgm:pt modelId="{20D31ADA-66D8-41E9-8FE2-C11B0DBC6437}" type="parTrans" cxnId="{51E9F5C9-CB9B-4256-8C0A-5C44B575C0D8}">
      <dgm:prSet/>
      <dgm:spPr/>
      <dgm:t>
        <a:bodyPr/>
        <a:lstStyle/>
        <a:p>
          <a:endParaRPr lang="en-US"/>
        </a:p>
      </dgm:t>
    </dgm:pt>
    <dgm:pt modelId="{D0CED008-9504-4BEA-92F4-16C826541117}" type="sibTrans" cxnId="{51E9F5C9-CB9B-4256-8C0A-5C44B575C0D8}">
      <dgm:prSet/>
      <dgm:spPr/>
      <dgm:t>
        <a:bodyPr/>
        <a:lstStyle/>
        <a:p>
          <a:endParaRPr lang="en-US"/>
        </a:p>
      </dgm:t>
    </dgm:pt>
    <dgm:pt modelId="{CB2ED894-EA78-4ADA-989E-53760C9E8D8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</dgm:t>
    </dgm:pt>
    <dgm:pt modelId="{7ADF8406-B31C-4892-A444-F22D8AC412F8}" type="parTrans" cxnId="{16DF51F3-0A09-49DE-925C-03278AE9CD0E}">
      <dgm:prSet/>
      <dgm:spPr/>
      <dgm:t>
        <a:bodyPr/>
        <a:lstStyle/>
        <a:p>
          <a:endParaRPr lang="en-US"/>
        </a:p>
      </dgm:t>
    </dgm:pt>
    <dgm:pt modelId="{14C28DF8-E8F7-4670-B352-3A86137AD91C}" type="sibTrans" cxnId="{16DF51F3-0A09-49DE-925C-03278AE9CD0E}">
      <dgm:prSet/>
      <dgm:spPr/>
      <dgm:t>
        <a:bodyPr/>
        <a:lstStyle/>
        <a:p>
          <a:endParaRPr lang="en-US"/>
        </a:p>
      </dgm:t>
    </dgm:pt>
    <dgm:pt modelId="{DCA9B665-D854-45CA-B3EB-F8806A002D9A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</dgm:t>
    </dgm:pt>
    <dgm:pt modelId="{7C675B52-C964-48EC-8FF9-B52CF7AFE30B}" type="parTrans" cxnId="{AA027375-CDBC-4C6A-9C86-9F783B47207F}">
      <dgm:prSet/>
      <dgm:spPr/>
      <dgm:t>
        <a:bodyPr/>
        <a:lstStyle/>
        <a:p>
          <a:endParaRPr lang="en-US"/>
        </a:p>
      </dgm:t>
    </dgm:pt>
    <dgm:pt modelId="{B4A37C19-0DAA-4E65-9851-42B233A92F89}" type="sibTrans" cxnId="{AA027375-CDBC-4C6A-9C86-9F783B47207F}">
      <dgm:prSet/>
      <dgm:spPr/>
      <dgm:t>
        <a:bodyPr/>
        <a:lstStyle/>
        <a:p>
          <a:endParaRPr lang="en-US"/>
        </a:p>
      </dgm:t>
    </dgm:pt>
    <dgm:pt modelId="{13A96DEB-B718-4CAD-A365-5A669C1B5767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</dgm:t>
    </dgm:pt>
    <dgm:pt modelId="{9478F3F5-FD99-4353-BC0C-3F21605D59FC}" type="parTrans" cxnId="{617D1F62-E7D2-4F50-9F9B-0D6408668A76}">
      <dgm:prSet/>
      <dgm:spPr/>
      <dgm:t>
        <a:bodyPr/>
        <a:lstStyle/>
        <a:p>
          <a:endParaRPr lang="en-US"/>
        </a:p>
      </dgm:t>
    </dgm:pt>
    <dgm:pt modelId="{5F9C800F-FC6D-4E27-BD0C-95B74658D226}" type="sibTrans" cxnId="{617D1F62-E7D2-4F50-9F9B-0D6408668A76}">
      <dgm:prSet/>
      <dgm:spPr/>
      <dgm:t>
        <a:bodyPr/>
        <a:lstStyle/>
        <a:p>
          <a:endParaRPr lang="en-US"/>
        </a:p>
      </dgm:t>
    </dgm:pt>
    <dgm:pt modelId="{3AE54233-9B91-43EE-972D-726141A367F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</dgm:t>
    </dgm:pt>
    <dgm:pt modelId="{F1FDBDE0-B091-454A-BFA6-4255703D04F2}" type="parTrans" cxnId="{8CA602A7-2740-420C-969E-A88C2E388817}">
      <dgm:prSet/>
      <dgm:spPr/>
      <dgm:t>
        <a:bodyPr/>
        <a:lstStyle/>
        <a:p>
          <a:endParaRPr lang="en-US"/>
        </a:p>
      </dgm:t>
    </dgm:pt>
    <dgm:pt modelId="{662170A1-04DA-4048-A815-659CA8DAFA60}" type="sibTrans" cxnId="{8CA602A7-2740-420C-969E-A88C2E388817}">
      <dgm:prSet/>
      <dgm:spPr/>
      <dgm:t>
        <a:bodyPr/>
        <a:lstStyle/>
        <a:p>
          <a:endParaRPr lang="en-US"/>
        </a:p>
      </dgm:t>
    </dgm:pt>
    <dgm:pt modelId="{0FF8A949-AA9D-41E6-BB0B-B9E6D7031565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</dgm:t>
    </dgm:pt>
    <dgm:pt modelId="{0987C1EE-7374-43E9-A3AE-48FE30B4C098}" type="parTrans" cxnId="{1F05D431-7385-48BB-A276-D5ABBF0A9E97}">
      <dgm:prSet/>
      <dgm:spPr/>
      <dgm:t>
        <a:bodyPr/>
        <a:lstStyle/>
        <a:p>
          <a:endParaRPr lang="en-US"/>
        </a:p>
      </dgm:t>
    </dgm:pt>
    <dgm:pt modelId="{DCF2A86D-7A68-412A-9925-0EB1FC2AF555}" type="sibTrans" cxnId="{1F05D431-7385-48BB-A276-D5ABBF0A9E97}">
      <dgm:prSet/>
      <dgm:spPr/>
      <dgm:t>
        <a:bodyPr/>
        <a:lstStyle/>
        <a:p>
          <a:endParaRPr lang="en-US"/>
        </a:p>
      </dgm:t>
    </dgm:pt>
    <dgm:pt modelId="{59C74700-7058-4FEE-A9CC-4C1A323F036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</dgm:t>
    </dgm:pt>
    <dgm:pt modelId="{C681F319-1622-4FAE-9C51-67F878C80232}" type="parTrans" cxnId="{B5C777E0-3DD1-4E9B-A160-E272AB3B001B}">
      <dgm:prSet/>
      <dgm:spPr/>
      <dgm:t>
        <a:bodyPr/>
        <a:lstStyle/>
        <a:p>
          <a:endParaRPr lang="en-US"/>
        </a:p>
      </dgm:t>
    </dgm:pt>
    <dgm:pt modelId="{FEF43A6E-B933-4E07-88C0-F40C32DF5CAD}" type="sibTrans" cxnId="{B5C777E0-3DD1-4E9B-A160-E272AB3B001B}">
      <dgm:prSet/>
      <dgm:spPr/>
      <dgm:t>
        <a:bodyPr/>
        <a:lstStyle/>
        <a:p>
          <a:endParaRPr lang="en-US"/>
        </a:p>
      </dgm:t>
    </dgm:pt>
    <dgm:pt modelId="{1004CC15-A022-49D3-ADA3-5F59CC69F1C9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6E658F-0BBE-4667-B125-98DFD6DAD62F}" type="parTrans" cxnId="{63ADF855-874E-4ED8-AE0A-6EA2A7D9D57C}">
      <dgm:prSet/>
      <dgm:spPr/>
      <dgm:t>
        <a:bodyPr/>
        <a:lstStyle/>
        <a:p>
          <a:endParaRPr lang="en-US"/>
        </a:p>
      </dgm:t>
    </dgm:pt>
    <dgm:pt modelId="{D194E600-E6AD-4FBC-B512-DF328FBF7987}" type="sibTrans" cxnId="{63ADF855-874E-4ED8-AE0A-6EA2A7D9D57C}">
      <dgm:prSet/>
      <dgm:spPr/>
      <dgm:t>
        <a:bodyPr/>
        <a:lstStyle/>
        <a:p>
          <a:endParaRPr lang="en-US"/>
        </a:p>
      </dgm:t>
    </dgm:pt>
    <dgm:pt modelId="{77893CAB-E6A4-481C-A464-9FC5B5917853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35248E-DBE4-4228-830E-A28FBAF7CBCC}" type="parTrans" cxnId="{7A4FB68D-298C-4344-BBDC-B1D0C26B68F7}">
      <dgm:prSet/>
      <dgm:spPr/>
      <dgm:t>
        <a:bodyPr/>
        <a:lstStyle/>
        <a:p>
          <a:endParaRPr lang="en-US"/>
        </a:p>
      </dgm:t>
    </dgm:pt>
    <dgm:pt modelId="{D10328EA-009D-41F7-9B92-F7D416FF302F}" type="sibTrans" cxnId="{7A4FB68D-298C-4344-BBDC-B1D0C26B68F7}">
      <dgm:prSet/>
      <dgm:spPr/>
      <dgm:t>
        <a:bodyPr/>
        <a:lstStyle/>
        <a:p>
          <a:endParaRPr lang="en-US"/>
        </a:p>
      </dgm:t>
    </dgm:pt>
    <dgm:pt modelId="{9C5B5E31-3266-401D-AD43-074714A6B83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</dgm:t>
    </dgm:pt>
    <dgm:pt modelId="{B1A4C8B8-2F9F-4913-BC1D-B17283FFB586}" type="parTrans" cxnId="{29ED4B08-1A97-4038-B618-89A95050E3A6}">
      <dgm:prSet/>
      <dgm:spPr/>
      <dgm:t>
        <a:bodyPr/>
        <a:lstStyle/>
        <a:p>
          <a:endParaRPr lang="en-US"/>
        </a:p>
      </dgm:t>
    </dgm:pt>
    <dgm:pt modelId="{613C7389-5A27-4197-8AAE-EF312987B696}" type="sibTrans" cxnId="{29ED4B08-1A97-4038-B618-89A95050E3A6}">
      <dgm:prSet/>
      <dgm:spPr/>
      <dgm:t>
        <a:bodyPr/>
        <a:lstStyle/>
        <a:p>
          <a:endParaRPr lang="en-US"/>
        </a:p>
      </dgm:t>
    </dgm:pt>
    <dgm:pt modelId="{C8F2F8B1-D5E4-47FC-A482-E15642E97AD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</dgm:t>
    </dgm:pt>
    <dgm:pt modelId="{FCEF5A4B-83C0-4F75-B4E3-FFC063837600}" type="parTrans" cxnId="{16DFCB42-6A02-4755-BADE-0FD730DD15CA}">
      <dgm:prSet/>
      <dgm:spPr/>
      <dgm:t>
        <a:bodyPr/>
        <a:lstStyle/>
        <a:p>
          <a:endParaRPr lang="en-US"/>
        </a:p>
      </dgm:t>
    </dgm:pt>
    <dgm:pt modelId="{F83B466D-4F65-44D0-97F0-D6D5BA54BA32}" type="sibTrans" cxnId="{16DFCB42-6A02-4755-BADE-0FD730DD15CA}">
      <dgm:prSet/>
      <dgm:spPr/>
      <dgm:t>
        <a:bodyPr/>
        <a:lstStyle/>
        <a:p>
          <a:endParaRPr lang="en-US"/>
        </a:p>
      </dgm:t>
    </dgm:pt>
    <dgm:pt modelId="{5E9A4EC2-4EDE-4E07-B692-46D6739EE230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</dgm:t>
    </dgm:pt>
    <dgm:pt modelId="{BC0EC666-DAFE-4339-921A-C82E4A290B19}" type="parTrans" cxnId="{D3F9ACEC-EC06-4AA9-A11B-A4C93AD7379D}">
      <dgm:prSet/>
      <dgm:spPr/>
      <dgm:t>
        <a:bodyPr/>
        <a:lstStyle/>
        <a:p>
          <a:endParaRPr lang="en-US"/>
        </a:p>
      </dgm:t>
    </dgm:pt>
    <dgm:pt modelId="{61778957-840E-489C-8E30-135D6863ECA3}" type="sibTrans" cxnId="{D3F9ACEC-EC06-4AA9-A11B-A4C93AD7379D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AD6B00-C9ED-4240-BB38-D9654C23638C}" type="presOf" srcId="{0FF8A949-AA9D-41E6-BB0B-B9E6D7031565}" destId="{EA81ED6A-A7EA-4137-A3DC-D16E79F1B938}" srcOrd="0" destOrd="6" presId="urn:microsoft.com/office/officeart/2005/8/layout/hList1"/>
    <dgm:cxn modelId="{AD3A2602-5136-49F1-9BB9-099C0157C7BF}" type="presOf" srcId="{6121824F-16C4-4C65-97D4-AE31C568557E}" destId="{17CA1487-CDD9-4364-92F6-A11DBDAFE16C}" srcOrd="0" destOrd="5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9ED4B08-1A97-4038-B618-89A95050E3A6}" srcId="{2F60EAC5-6FD4-4BEF-BDD9-FDB6679C289F}" destId="{9C5B5E31-3266-401D-AD43-074714A6B83F}" srcOrd="7" destOrd="0" parTransId="{B1A4C8B8-2F9F-4913-BC1D-B17283FFB586}" sibTransId="{613C7389-5A27-4197-8AAE-EF312987B696}"/>
    <dgm:cxn modelId="{F4D0330E-DBB7-43A5-886D-CD4722AAB39F}" type="presOf" srcId="{F4E5C8CA-D853-4B86-A230-410812094866}" destId="{E4FD5043-5612-43C5-B6AE-CCD431549399}" srcOrd="0" destOrd="2" presId="urn:microsoft.com/office/officeart/2005/8/layout/hList1"/>
    <dgm:cxn modelId="{8C3FF810-F688-40B6-A642-160CE9E9AA9B}" type="presOf" srcId="{2F60EAC5-6FD4-4BEF-BDD9-FDB6679C289F}" destId="{EA81ED6A-A7EA-4137-A3DC-D16E79F1B938}" srcOrd="0" destOrd="1" presId="urn:microsoft.com/office/officeart/2005/8/layout/hList1"/>
    <dgm:cxn modelId="{E135A01E-FA33-45B6-BEF8-62C68741D801}" type="presOf" srcId="{9C5B5E31-3266-401D-AD43-074714A6B83F}" destId="{EA81ED6A-A7EA-4137-A3DC-D16E79F1B938}" srcOrd="0" destOrd="9" presId="urn:microsoft.com/office/officeart/2005/8/layout/hList1"/>
    <dgm:cxn modelId="{9BB72F2A-D365-40E5-A614-9C39D2A3D616}" type="presOf" srcId="{2326EA86-5B01-448D-B7F1-3E265923EA6A}" destId="{17CA1487-CDD9-4364-92F6-A11DBDAFE16C}" srcOrd="0" destOrd="3" presId="urn:microsoft.com/office/officeart/2005/8/layout/hList1"/>
    <dgm:cxn modelId="{9B14062E-D54C-460B-8ACF-1EAC88128A75}" type="presOf" srcId="{59C74700-7058-4FEE-A9CC-4C1A323F036B}" destId="{EA81ED6A-A7EA-4137-A3DC-D16E79F1B938}" srcOrd="0" destOrd="7" presId="urn:microsoft.com/office/officeart/2005/8/layout/hList1"/>
    <dgm:cxn modelId="{421AFE2F-F0E0-44B8-AF49-E7C71B40EBDF}" srcId="{DA5DFAD8-E443-4F53-9341-A0903BBBD378}" destId="{5D85A349-16C5-4D47-B7B5-2EC1073D2661}" srcOrd="4" destOrd="0" parTransId="{94A7A624-8812-4345-B05A-7BEDFCD5C156}" sibTransId="{C4112652-278C-4FBE-A3A5-1CDEE1E544E2}"/>
    <dgm:cxn modelId="{1F05D431-7385-48BB-A276-D5ABBF0A9E97}" srcId="{2F60EAC5-6FD4-4BEF-BDD9-FDB6679C289F}" destId="{0FF8A949-AA9D-41E6-BB0B-B9E6D7031565}" srcOrd="4" destOrd="0" parTransId="{0987C1EE-7374-43E9-A3AE-48FE30B4C098}" sibTransId="{DCF2A86D-7A68-412A-9925-0EB1FC2AF555}"/>
    <dgm:cxn modelId="{8E7CA135-4783-4350-8601-1267AF2BA9BB}" type="presOf" srcId="{5D85A349-16C5-4D47-B7B5-2EC1073D2661}" destId="{EA81ED6A-A7EA-4137-A3DC-D16E79F1B938}" srcOrd="0" destOrd="14" presId="urn:microsoft.com/office/officeart/2005/8/layout/hList1"/>
    <dgm:cxn modelId="{ED725E3E-F0E3-4177-86AE-5ECE4371903C}" type="presOf" srcId="{13A96DEB-B718-4CAD-A365-5A669C1B5767}" destId="{EA81ED6A-A7EA-4137-A3DC-D16E79F1B938}" srcOrd="0" destOrd="4" presId="urn:microsoft.com/office/officeart/2005/8/layout/hList1"/>
    <dgm:cxn modelId="{4A53605E-BF09-4751-86C8-19A28F4EFD0D}" srcId="{ABA77F75-8642-4931-8D7E-BE6C6DB9940D}" destId="{F4E5C8CA-D853-4B86-A230-410812094866}" srcOrd="2" destOrd="0" parTransId="{005594CA-99F2-432B-BF91-C42D348C511A}" sibTransId="{FDA1AF4B-23A8-4C87-945B-517631227F52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17D1F62-E7D2-4F50-9F9B-0D6408668A76}" srcId="{2F60EAC5-6FD4-4BEF-BDD9-FDB6679C289F}" destId="{13A96DEB-B718-4CAD-A365-5A669C1B5767}" srcOrd="2" destOrd="0" parTransId="{9478F3F5-FD99-4353-BC0C-3F21605D59FC}" sibTransId="{5F9C800F-FC6D-4E27-BD0C-95B74658D226}"/>
    <dgm:cxn modelId="{16DFCB42-6A02-4755-BADE-0FD730DD15CA}" srcId="{2F60EAC5-6FD4-4BEF-BDD9-FDB6679C289F}" destId="{C8F2F8B1-D5E4-47FC-A482-E15642E97ADF}" srcOrd="6" destOrd="0" parTransId="{FCEF5A4B-83C0-4F75-B4E3-FFC063837600}" sibTransId="{F83B466D-4F65-44D0-97F0-D6D5BA54BA32}"/>
    <dgm:cxn modelId="{43ED6747-9745-4AEC-932F-015864BAAA4B}" srcId="{ABA77F75-8642-4931-8D7E-BE6C6DB9940D}" destId="{658E7E1C-C938-4112-884D-828D3980BD39}" srcOrd="1" destOrd="0" parTransId="{A15418C6-AACB-45C4-82C9-6EEAB6BC9AD2}" sibTransId="{02FE6E80-3BB1-4112-817D-FFE07F685D4A}"/>
    <dgm:cxn modelId="{18DC796B-A12C-4933-9201-8D6EE300A2A0}" srcId="{6857B86A-DEC1-407C-A1BB-5BF9ACCBCA6A}" destId="{39E0DCC1-D3FF-46A1-84AC-3E2C046206C3}" srcOrd="1" destOrd="0" parTransId="{75982A97-8130-4E98-B82E-DB0953FC8B95}" sibTransId="{5C6A8CA1-CB30-45D0-B9ED-3A3294BF0500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9B5EF070-2208-4D48-B5EE-FD4380264929}" srcId="{6857B86A-DEC1-407C-A1BB-5BF9ACCBCA6A}" destId="{2AE9B789-FEE4-4EA5-BA4D-CE5E1FDDBB56}" srcOrd="2" destOrd="0" parTransId="{85238600-29C2-44DB-BD00-1C7AFF99B7C0}" sibTransId="{1FBB97C2-178C-4D74-84BC-818F9449B037}"/>
    <dgm:cxn modelId="{AA027375-CDBC-4C6A-9C86-9F783B47207F}" srcId="{2F60EAC5-6FD4-4BEF-BDD9-FDB6679C289F}" destId="{DCA9B665-D854-45CA-B3EB-F8806A002D9A}" srcOrd="1" destOrd="0" parTransId="{7C675B52-C964-48EC-8FF9-B52CF7AFE30B}" sibTransId="{B4A37C19-0DAA-4E65-9851-42B233A92F89}"/>
    <dgm:cxn modelId="{63ADF855-874E-4ED8-AE0A-6EA2A7D9D57C}" srcId="{DA5DFAD8-E443-4F53-9341-A0903BBBD378}" destId="{1004CC15-A022-49D3-ADA3-5F59CC69F1C9}" srcOrd="3" destOrd="0" parTransId="{836E658F-0BBE-4667-B125-98DFD6DAD62F}" sibTransId="{D194E600-E6AD-4FBC-B512-DF328FBF7987}"/>
    <dgm:cxn modelId="{CC914357-107D-444A-BC0C-A0FC0F75A205}" type="presOf" srcId="{2D5B933B-42F3-42B5-909C-385314E0D308}" destId="{17CA1487-CDD9-4364-92F6-A11DBDAFE16C}" srcOrd="0" destOrd="4" presId="urn:microsoft.com/office/officeart/2005/8/layout/hList1"/>
    <dgm:cxn modelId="{EF126E58-80B2-4345-ACBA-6C5962B06D58}" type="presOf" srcId="{C8F2F8B1-D5E4-47FC-A482-E15642E97ADF}" destId="{EA81ED6A-A7EA-4137-A3DC-D16E79F1B938}" srcOrd="0" destOrd="8" presId="urn:microsoft.com/office/officeart/2005/8/layout/hList1"/>
    <dgm:cxn modelId="{F84A0D7A-88C7-4C2F-88CB-2300A21E2893}" type="presOf" srcId="{CB2ED894-EA78-4ADA-989E-53760C9E8D8B}" destId="{EA81ED6A-A7EA-4137-A3DC-D16E79F1B938}" srcOrd="0" destOrd="2" presId="urn:microsoft.com/office/officeart/2005/8/layout/hList1"/>
    <dgm:cxn modelId="{9078E27D-B210-4132-B9B0-2C5E74A749EF}" type="presOf" srcId="{658E7E1C-C938-4112-884D-828D3980BD39}" destId="{E4FD5043-5612-43C5-B6AE-CCD431549399}" srcOrd="0" destOrd="1" presId="urn:microsoft.com/office/officeart/2005/8/layout/hList1"/>
    <dgm:cxn modelId="{64420D81-C48A-4E79-8A0C-0A360AFFE148}" type="presOf" srcId="{DCA9B665-D854-45CA-B3EB-F8806A002D9A}" destId="{EA81ED6A-A7EA-4137-A3DC-D16E79F1B938}" srcOrd="0" destOrd="3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7A4FB68D-298C-4344-BBDC-B1D0C26B68F7}" srcId="{DA5DFAD8-E443-4F53-9341-A0903BBBD378}" destId="{77893CAB-E6A4-481C-A464-9FC5B5917853}" srcOrd="1" destOrd="0" parTransId="{2E35248E-DBE4-4228-830E-A28FBAF7CBCC}" sibTransId="{D10328EA-009D-41F7-9B92-F7D416FF302F}"/>
    <dgm:cxn modelId="{23D6659A-C44A-45A3-A093-1B9804CF6E74}" srcId="{6857B86A-DEC1-407C-A1BB-5BF9ACCBCA6A}" destId="{2326EA86-5B01-448D-B7F1-3E265923EA6A}" srcOrd="3" destOrd="0" parTransId="{C918EDD0-D697-4AC8-B84A-C075A4D48F5E}" sibTransId="{3D62CC48-B5DB-4CF7-8312-212DF6E8750F}"/>
    <dgm:cxn modelId="{9E265D9F-1436-4FEB-9477-8C7CAD0B4B62}" srcId="{1004CC15-A022-49D3-ADA3-5F59CC69F1C9}" destId="{C6431A95-FB0B-4CAC-AEC9-E017A8960D6D}" srcOrd="0" destOrd="0" parTransId="{710904E6-3B09-497C-982D-6E974045EC45}" sibTransId="{BA5EF7C2-6909-4504-8620-F5DB7DE7E099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1958AFA4-E260-4D59-AFE5-D9B6D5ABC5C0}" type="presOf" srcId="{39E0DCC1-D3FF-46A1-84AC-3E2C046206C3}" destId="{17CA1487-CDD9-4364-92F6-A11DBDAFE16C}" srcOrd="0" destOrd="1" presId="urn:microsoft.com/office/officeart/2005/8/layout/hList1"/>
    <dgm:cxn modelId="{8CA602A7-2740-420C-969E-A88C2E388817}" srcId="{2F60EAC5-6FD4-4BEF-BDD9-FDB6679C289F}" destId="{3AE54233-9B91-43EE-972D-726141A367FB}" srcOrd="3" destOrd="0" parTransId="{F1FDBDE0-B091-454A-BFA6-4255703D04F2}" sibTransId="{662170A1-04DA-4048-A815-659CA8DAFA60}"/>
    <dgm:cxn modelId="{298E61AC-B766-4B67-A699-65F69BEC371A}" type="presOf" srcId="{1004CC15-A022-49D3-ADA3-5F59CC69F1C9}" destId="{EA81ED6A-A7EA-4137-A3DC-D16E79F1B938}" srcOrd="0" destOrd="12" presId="urn:microsoft.com/office/officeart/2005/8/layout/hList1"/>
    <dgm:cxn modelId="{0A1105AD-2BDC-471D-8AE6-37FDAB19EDF9}" type="presOf" srcId="{C6431A95-FB0B-4CAC-AEC9-E017A8960D6D}" destId="{EA81ED6A-A7EA-4137-A3DC-D16E79F1B938}" srcOrd="0" destOrd="13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A88409BB-D26D-47BE-9D12-D94001E8D4E4}" type="presOf" srcId="{3AE54233-9B91-43EE-972D-726141A367FB}" destId="{EA81ED6A-A7EA-4137-A3DC-D16E79F1B938}" srcOrd="0" destOrd="5" presId="urn:microsoft.com/office/officeart/2005/8/layout/hList1"/>
    <dgm:cxn modelId="{B4B90BC0-3B9A-402C-9AA5-2F91586FE0E8}" srcId="{6121824F-16C4-4C65-97D4-AE31C568557E}" destId="{753AC111-015C-42D1-8ABB-9AB6F3785DBF}" srcOrd="0" destOrd="0" parTransId="{5A327804-E5B5-4524-BDF8-43E89C648B4F}" sibTransId="{FB7AA6DF-3B26-482A-A715-738D84538B54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BEE9B2C8-35BA-4C42-BCB6-42FCA175EF8C}" type="presOf" srcId="{753AC111-015C-42D1-8ABB-9AB6F3785DBF}" destId="{17CA1487-CDD9-4364-92F6-A11DBDAFE16C}" srcOrd="0" destOrd="6" presId="urn:microsoft.com/office/officeart/2005/8/layout/hList1"/>
    <dgm:cxn modelId="{51E9F5C9-CB9B-4256-8C0A-5C44B575C0D8}" srcId="{6EE89B4E-BAED-4A90-B29D-70AF11256801}" destId="{2F60EAC5-6FD4-4BEF-BDD9-FDB6679C289F}" srcOrd="0" destOrd="0" parTransId="{20D31ADA-66D8-41E9-8FE2-C11B0DBC6437}" sibTransId="{D0CED008-9504-4BEA-92F4-16C826541117}"/>
    <dgm:cxn modelId="{083D09CE-8684-4B7A-9140-35D2DA542D79}" type="presOf" srcId="{5E9A4EC2-4EDE-4E07-B692-46D6739EE230}" destId="{EA81ED6A-A7EA-4137-A3DC-D16E79F1B938}" srcOrd="0" destOrd="11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F5DD56DD-6CAD-417C-BDD4-6C13842E15C2}" srcId="{6857B86A-DEC1-407C-A1BB-5BF9ACCBCA6A}" destId="{2D5B933B-42F3-42B5-909C-385314E0D308}" srcOrd="4" destOrd="0" parTransId="{7A9A6CE3-4967-4A84-92D1-1B3BA61CE2B6}" sibTransId="{F23233DB-EAE3-4491-887E-16969F1190F1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B5C777E0-3DD1-4E9B-A160-E272AB3B001B}" srcId="{2F60EAC5-6FD4-4BEF-BDD9-FDB6679C289F}" destId="{59C74700-7058-4FEE-A9CC-4C1A323F036B}" srcOrd="5" destOrd="0" parTransId="{C681F319-1622-4FAE-9C51-67F878C80232}" sibTransId="{FEF43A6E-B933-4E07-88C0-F40C32DF5CAD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E5F3C7EA-3008-4AEE-AB3F-99D6696FCD2D}" type="presOf" srcId="{2AE9B789-FEE4-4EA5-BA4D-CE5E1FDDBB56}" destId="{17CA1487-CDD9-4364-92F6-A11DBDAFE16C}" srcOrd="0" destOrd="2" presId="urn:microsoft.com/office/officeart/2005/8/layout/hList1"/>
    <dgm:cxn modelId="{74BB2EEB-AE96-4927-AACF-4168C7C1D61B}" type="presOf" srcId="{77893CAB-E6A4-481C-A464-9FC5B5917853}" destId="{EA81ED6A-A7EA-4137-A3DC-D16E79F1B938}" srcOrd="0" destOrd="10" presId="urn:microsoft.com/office/officeart/2005/8/layout/hList1"/>
    <dgm:cxn modelId="{D3F9ACEC-EC06-4AA9-A11B-A4C93AD7379D}" srcId="{DA5DFAD8-E443-4F53-9341-A0903BBBD378}" destId="{5E9A4EC2-4EDE-4E07-B692-46D6739EE230}" srcOrd="2" destOrd="0" parTransId="{BC0EC666-DAFE-4339-921A-C82E4A290B19}" sibTransId="{61778957-840E-489C-8E30-135D6863ECA3}"/>
    <dgm:cxn modelId="{16DF51F3-0A09-49DE-925C-03278AE9CD0E}" srcId="{2F60EAC5-6FD4-4BEF-BDD9-FDB6679C289F}" destId="{CB2ED894-EA78-4ADA-989E-53760C9E8D8B}" srcOrd="0" destOrd="0" parTransId="{7ADF8406-B31C-4892-A444-F22D8AC412F8}" sibTransId="{14C28DF8-E8F7-4670-B352-3A86137AD91C}"/>
    <dgm:cxn modelId="{DC2501F6-690F-45DC-8B69-6D2896F32FAC}" srcId="{6857B86A-DEC1-407C-A1BB-5BF9ACCBCA6A}" destId="{6121824F-16C4-4C65-97D4-AE31C568557E}" srcOrd="5" destOrd="0" parTransId="{3C6A4360-9C59-4EBC-A537-49DBF29E1BCF}" sibTransId="{B7BD3C6B-24FE-45A9-B58B-BC6814396649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39438" y="-273444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sp:txBody>
      <dsp:txXfrm rot="-5400000">
        <a:off x="3608760" y="133055"/>
        <a:ext cx="6378755" cy="680580"/>
      </dsp:txXfrm>
    </dsp:sp>
    <dsp:sp modelId="{3230722F-B757-4673-BD2F-9D4BAB5CEE8D}">
      <dsp:nvSpPr>
        <dsp:cNvPr id="0" name=""/>
        <dsp:cNvSpPr/>
      </dsp:nvSpPr>
      <dsp:spPr>
        <a:xfrm>
          <a:off x="0" y="1960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sp:txBody>
      <dsp:txXfrm>
        <a:off x="46022" y="47982"/>
        <a:ext cx="3516716" cy="850727"/>
      </dsp:txXfrm>
    </dsp:sp>
    <dsp:sp modelId="{329ECF1A-78BE-41CB-B252-8011825B67CD}">
      <dsp:nvSpPr>
        <dsp:cNvPr id="0" name=""/>
        <dsp:cNvSpPr/>
      </dsp:nvSpPr>
      <dsp:spPr>
        <a:xfrm rot="5400000">
          <a:off x="6439438" y="-174453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sp:txBody>
      <dsp:txXfrm rot="-5400000">
        <a:off x="3608760" y="1122965"/>
        <a:ext cx="6378755" cy="680580"/>
      </dsp:txXfrm>
    </dsp:sp>
    <dsp:sp modelId="{8A3FE5E4-2689-4041-B2C5-C63BC276A3EF}">
      <dsp:nvSpPr>
        <dsp:cNvPr id="0" name=""/>
        <dsp:cNvSpPr/>
      </dsp:nvSpPr>
      <dsp:spPr>
        <a:xfrm>
          <a:off x="0" y="99186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sp:txBody>
      <dsp:txXfrm>
        <a:off x="46022" y="1037891"/>
        <a:ext cx="3516716" cy="850727"/>
      </dsp:txXfrm>
    </dsp:sp>
    <dsp:sp modelId="{A66EBD3D-E7C5-421C-B8B5-728648057DDC}">
      <dsp:nvSpPr>
        <dsp:cNvPr id="0" name=""/>
        <dsp:cNvSpPr/>
      </dsp:nvSpPr>
      <dsp:spPr>
        <a:xfrm rot="5400000">
          <a:off x="6439438" y="-754622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</a:t>
          </a:r>
        </a:p>
      </dsp:txBody>
      <dsp:txXfrm rot="-5400000">
        <a:off x="3608760" y="2112874"/>
        <a:ext cx="6378755" cy="680580"/>
      </dsp:txXfrm>
    </dsp:sp>
    <dsp:sp modelId="{1C763A21-352A-41D1-A2E2-E305DABA275D}">
      <dsp:nvSpPr>
        <dsp:cNvPr id="0" name=""/>
        <dsp:cNvSpPr/>
      </dsp:nvSpPr>
      <dsp:spPr>
        <a:xfrm>
          <a:off x="0" y="198177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sp:txBody>
      <dsp:txXfrm>
        <a:off x="46022" y="2027801"/>
        <a:ext cx="3516716" cy="850727"/>
      </dsp:txXfrm>
    </dsp:sp>
    <dsp:sp modelId="{95E0557D-F0A1-4F38-8083-55DE7503164F}">
      <dsp:nvSpPr>
        <dsp:cNvPr id="0" name=""/>
        <dsp:cNvSpPr/>
      </dsp:nvSpPr>
      <dsp:spPr>
        <a:xfrm rot="5400000">
          <a:off x="6439438" y="235287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sp:txBody>
      <dsp:txXfrm rot="-5400000">
        <a:off x="3608760" y="3102783"/>
        <a:ext cx="6378755" cy="680580"/>
      </dsp:txXfrm>
    </dsp:sp>
    <dsp:sp modelId="{B9324B26-5FF5-4FF7-9073-66103CBE8481}">
      <dsp:nvSpPr>
        <dsp:cNvPr id="0" name=""/>
        <dsp:cNvSpPr/>
      </dsp:nvSpPr>
      <dsp:spPr>
        <a:xfrm>
          <a:off x="0" y="2971688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sp:txBody>
      <dsp:txXfrm>
        <a:off x="46022" y="3017710"/>
        <a:ext cx="3516716" cy="850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sp:txBody>
      <dsp:txXfrm>
        <a:off x="3535" y="136077"/>
        <a:ext cx="3447370" cy="432000"/>
      </dsp:txXfrm>
    </dsp:sp>
    <dsp:sp modelId="{17CA1487-CDD9-4364-92F6-A11DBDAFE16C}">
      <dsp:nvSpPr>
        <dsp:cNvPr id="0" name=""/>
        <dsp:cNvSpPr/>
      </dsp:nvSpPr>
      <dsp:spPr>
        <a:xfrm>
          <a:off x="3535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sp:txBody>
      <dsp:txXfrm>
        <a:off x="3535" y="568077"/>
        <a:ext cx="3447370" cy="3788100"/>
      </dsp:txXfrm>
    </dsp:sp>
    <dsp:sp modelId="{055A5EAB-EAE0-4501-8649-31F112FF9AD5}">
      <dsp:nvSpPr>
        <dsp:cNvPr id="0" name=""/>
        <dsp:cNvSpPr/>
      </dsp:nvSpPr>
      <dsp:spPr>
        <a:xfrm>
          <a:off x="3933537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sp:txBody>
      <dsp:txXfrm>
        <a:off x="3933537" y="136077"/>
        <a:ext cx="3447370" cy="432000"/>
      </dsp:txXfrm>
    </dsp:sp>
    <dsp:sp modelId="{E4FD5043-5612-43C5-B6AE-CCD431549399}">
      <dsp:nvSpPr>
        <dsp:cNvPr id="0" name=""/>
        <dsp:cNvSpPr/>
      </dsp:nvSpPr>
      <dsp:spPr>
        <a:xfrm>
          <a:off x="3933537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sp:txBody>
      <dsp:txXfrm>
        <a:off x="3933537" y="568077"/>
        <a:ext cx="3447370" cy="3788100"/>
      </dsp:txXfrm>
    </dsp:sp>
    <dsp:sp modelId="{23D06E36-F688-4B37-8BB8-73015E665B0E}">
      <dsp:nvSpPr>
        <dsp:cNvPr id="0" name=""/>
        <dsp:cNvSpPr/>
      </dsp:nvSpPr>
      <dsp:spPr>
        <a:xfrm>
          <a:off x="7863539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sz="15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sz="1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36077"/>
        <a:ext cx="3447370" cy="432000"/>
      </dsp:txXfrm>
    </dsp:sp>
    <dsp:sp modelId="{EA81ED6A-A7EA-4137-A3DC-D16E79F1B938}">
      <dsp:nvSpPr>
        <dsp:cNvPr id="0" name=""/>
        <dsp:cNvSpPr/>
      </dsp:nvSpPr>
      <dsp:spPr>
        <a:xfrm>
          <a:off x="7863539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568077"/>
        <a:ext cx="3447370" cy="378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Using Machine learning to predict school performance in Sd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Korat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Geoff Pawlowski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AshuTosh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SawaNT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Amelia Corea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60E1-6EDC-479E-9C40-F2CD01CE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9E10-64F4-4A32-8EC6-7385D97546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schools broke into 3 clusters while explaining ~ 55% of the model variance, using PCA.  </a:t>
            </a:r>
          </a:p>
          <a:p>
            <a:r>
              <a:rPr lang="en-US" dirty="0"/>
              <a:t>Could be Good, Bad, Medium?</a:t>
            </a:r>
          </a:p>
          <a:p>
            <a:r>
              <a:rPr lang="en-US" dirty="0"/>
              <a:t>Clusters are well defined based on 3-D graphic.</a:t>
            </a:r>
          </a:p>
          <a:p>
            <a:r>
              <a:rPr lang="en-US" dirty="0"/>
              <a:t>Using socio-economic data solves more than half the equation!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BC0D0-AF8B-44FB-874B-F21A4124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85" y="2527577"/>
            <a:ext cx="5527563" cy="32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632"/>
            <a:ext cx="4194158" cy="3984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created several models that can predict a schools performance rating +/- 1 point ~66% of the time, using just demographic data.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make us question how our education dollars and programs are being spent and administered. 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also make us study outliers to our models to see where “breakaway schools are achieving better outcomes than the demographics 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 suggest.  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DCBC-CEBE-4D23-8253-3E8B8086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C7B0-47D9-488A-9CEC-B71B5309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0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733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262457"/>
              </p:ext>
            </p:extLst>
          </p:nvPr>
        </p:nvGraphicFramePr>
        <p:xfrm>
          <a:off x="1141413" y="2249488"/>
          <a:ext cx="10024334" cy="391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Gathering and Cleanup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9748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50E17F-E6FF-49F3-A01E-E20B94CE0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59" y="4607053"/>
            <a:ext cx="1083285" cy="620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B790F-4AC4-44A1-A958-66C21A9FA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855" y="4607053"/>
            <a:ext cx="1204131" cy="598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A3D3B-E315-4FB9-87CA-8EF22E1DD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722" y="5388410"/>
            <a:ext cx="1683127" cy="683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87F72-A53F-4C79-B3EB-BE0C5BD16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259" y="5388410"/>
            <a:ext cx="943342" cy="634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CEFAD-8CE1-4E3C-A056-4AF455E0B4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9378" y="4560666"/>
            <a:ext cx="977168" cy="1021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7404F-0F14-438B-8B43-0AF26D2F3A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4043" y="4560666"/>
            <a:ext cx="1030034" cy="1021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E8A41-05C6-461A-8626-B0BEF87548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4961" y="3030510"/>
            <a:ext cx="1096876" cy="108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F42D7-F1C1-4413-AB29-FF615A693E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4961" y="4738777"/>
            <a:ext cx="1096876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2308-F0CE-4C3C-9792-3E7EA62B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ML Dataset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B355-B9AB-4635-A398-84279CCE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696 Individual Schools</a:t>
            </a:r>
          </a:p>
          <a:p>
            <a:r>
              <a:rPr lang="en-US" dirty="0"/>
              <a:t>50 Features</a:t>
            </a:r>
          </a:p>
          <a:p>
            <a:r>
              <a:rPr lang="en-US" dirty="0"/>
              <a:t>Feature Categories</a:t>
            </a:r>
          </a:p>
          <a:p>
            <a:pPr lvl="1"/>
            <a:r>
              <a:rPr lang="en-US" dirty="0"/>
              <a:t>Median Income by Ethnicity at </a:t>
            </a:r>
            <a:r>
              <a:rPr lang="en-US" dirty="0" err="1"/>
              <a:t>Zipcode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Family Structure at </a:t>
            </a:r>
            <a:r>
              <a:rPr lang="en-US" dirty="0" err="1"/>
              <a:t>Zipcode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Educational Attainment Levels at </a:t>
            </a:r>
            <a:r>
              <a:rPr lang="en-US" dirty="0" err="1"/>
              <a:t>Zipcode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Number of Students at School</a:t>
            </a:r>
          </a:p>
          <a:p>
            <a:pPr lvl="1"/>
            <a:r>
              <a:rPr lang="en-US" dirty="0"/>
              <a:t>Crime Rates per Population at </a:t>
            </a:r>
            <a:r>
              <a:rPr lang="en-US" dirty="0" err="1"/>
              <a:t>Zipcode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Population Type by Ethnicity at </a:t>
            </a:r>
            <a:r>
              <a:rPr lang="en-US" dirty="0" err="1"/>
              <a:t>Zipcode</a:t>
            </a:r>
            <a:r>
              <a:rPr lang="en-US" dirty="0"/>
              <a:t> Level</a:t>
            </a:r>
          </a:p>
          <a:p>
            <a:r>
              <a:rPr lang="en-US" dirty="0"/>
              <a:t>Target – School Rating 1- 10</a:t>
            </a:r>
          </a:p>
        </p:txBody>
      </p:sp>
    </p:spTree>
    <p:extLst>
      <p:ext uri="{BB962C8B-B14F-4D97-AF65-F5344CB8AC3E}">
        <p14:creationId xmlns:p14="http://schemas.microsoft.com/office/powerpoint/2010/main" val="347162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16046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Machine Learning Models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360718-F9A4-4A8A-A2A3-AFFD9EB61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03659"/>
              </p:ext>
            </p:extLst>
          </p:nvPr>
        </p:nvGraphicFramePr>
        <p:xfrm>
          <a:off x="1177636" y="1639030"/>
          <a:ext cx="8503259" cy="321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681">
                  <a:extLst>
                    <a:ext uri="{9D8B030D-6E8A-4147-A177-3AD203B41FA5}">
                      <a16:colId xmlns:a16="http://schemas.microsoft.com/office/drawing/2014/main" val="217715763"/>
                    </a:ext>
                  </a:extLst>
                </a:gridCol>
                <a:gridCol w="1589293">
                  <a:extLst>
                    <a:ext uri="{9D8B030D-6E8A-4147-A177-3AD203B41FA5}">
                      <a16:colId xmlns:a16="http://schemas.microsoft.com/office/drawing/2014/main" val="3851072542"/>
                    </a:ext>
                  </a:extLst>
                </a:gridCol>
                <a:gridCol w="1769280">
                  <a:extLst>
                    <a:ext uri="{9D8B030D-6E8A-4147-A177-3AD203B41FA5}">
                      <a16:colId xmlns:a16="http://schemas.microsoft.com/office/drawing/2014/main" val="420803821"/>
                    </a:ext>
                  </a:extLst>
                </a:gridCol>
                <a:gridCol w="3059005">
                  <a:extLst>
                    <a:ext uri="{9D8B030D-6E8A-4147-A177-3AD203B41FA5}">
                      <a16:colId xmlns:a16="http://schemas.microsoft.com/office/drawing/2014/main" val="3844336437"/>
                    </a:ext>
                  </a:extLst>
                </a:gridCol>
              </a:tblGrid>
              <a:tr h="72666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20940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7443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1431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52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64964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06818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258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C53A53-4F41-4B49-82F2-85D40E3A76A3}"/>
              </a:ext>
            </a:extLst>
          </p:cNvPr>
          <p:cNvSpPr txBox="1"/>
          <p:nvPr/>
        </p:nvSpPr>
        <p:spPr>
          <a:xfrm>
            <a:off x="1476462" y="5327009"/>
            <a:ext cx="82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Model: LOSS: -1050.78 ACCURACY: 0.011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78" y="4045527"/>
            <a:ext cx="7688937" cy="2322021"/>
          </a:xfrm>
        </p:spPr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9E98EE5D-FB7D-4216-885C-0A6E7006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07" y="1681448"/>
            <a:ext cx="7844908" cy="1865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78EFB-539C-419F-A9C9-4F9562513639}"/>
              </a:ext>
            </a:extLst>
          </p:cNvPr>
          <p:cNvSpPr txBox="1"/>
          <p:nvPr/>
        </p:nvSpPr>
        <p:spPr>
          <a:xfrm>
            <a:off x="1446334" y="3982914"/>
            <a:ext cx="799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with the highest weightings were related to the educational attainment levels of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398338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Random Forest MODEL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C6DC59D-F715-4430-9D6A-93E03688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1" y="1714500"/>
            <a:ext cx="4275533" cy="452437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Ensemble machine learning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Aggregation/Bagging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hyper- parameters to improve overfitting.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5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 Nearest neighbors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machine learning algorithm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the model to improve accuracy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6FD02E-2F6B-42F3-A070-5C769C85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63" y="1455938"/>
            <a:ext cx="5070640" cy="51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A21-CC99-4C3A-A5AB-D57045F8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BDF4-B543-46C8-9956-BD996997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54942" cy="3541714"/>
          </a:xfrm>
        </p:spPr>
        <p:txBody>
          <a:bodyPr>
            <a:normAutofit/>
          </a:bodyPr>
          <a:lstStyle/>
          <a:p>
            <a:r>
              <a:rPr lang="en-US" sz="1400" dirty="0"/>
              <a:t>Was able to find several statistically significant socio-economic features correlated with school rating using Tableau</a:t>
            </a:r>
          </a:p>
          <a:p>
            <a:pPr lvl="1"/>
            <a:r>
              <a:rPr lang="en-US" sz="1200" dirty="0"/>
              <a:t>Violent Crime per Capita</a:t>
            </a:r>
          </a:p>
          <a:p>
            <a:pPr lvl="1"/>
            <a:r>
              <a:rPr lang="en-US" sz="1200" dirty="0"/>
              <a:t>Substance Abuse per Capita</a:t>
            </a:r>
          </a:p>
          <a:p>
            <a:pPr lvl="1"/>
            <a:r>
              <a:rPr lang="en-US" sz="1200" dirty="0"/>
              <a:t>Median Income </a:t>
            </a:r>
          </a:p>
          <a:p>
            <a:pPr lvl="1"/>
            <a:r>
              <a:rPr lang="en-US" sz="1200" dirty="0"/>
              <a:t>% Head of Household Married</a:t>
            </a:r>
          </a:p>
          <a:p>
            <a:pPr lvl="1"/>
            <a:r>
              <a:rPr lang="en-US" sz="1200" dirty="0"/>
              <a:t>% of Over 25 Year </a:t>
            </a:r>
            <a:r>
              <a:rPr lang="en-US" sz="1200" dirty="0" err="1"/>
              <a:t>Olds</a:t>
            </a:r>
            <a:r>
              <a:rPr lang="en-US" sz="1200" dirty="0"/>
              <a:t> with at Least a High School Diploma</a:t>
            </a:r>
          </a:p>
          <a:p>
            <a:pPr lvl="1"/>
            <a:r>
              <a:rPr lang="en-US" sz="1200" dirty="0"/>
              <a:t>% of Population White</a:t>
            </a:r>
          </a:p>
          <a:p>
            <a:pPr lvl="1"/>
            <a:r>
              <a:rPr lang="en-US" sz="1200" dirty="0"/>
              <a:t>% of Population Mixed Race</a:t>
            </a:r>
          </a:p>
          <a:p>
            <a:pPr lvl="1"/>
            <a:r>
              <a:rPr lang="en-US" sz="1200" dirty="0"/>
              <a:t>% of Population Hispanic</a:t>
            </a:r>
          </a:p>
          <a:p>
            <a:pPr lvl="1"/>
            <a:r>
              <a:rPr lang="en-US" sz="1200" dirty="0"/>
              <a:t>% of Population Asian</a:t>
            </a:r>
          </a:p>
          <a:p>
            <a:r>
              <a:rPr lang="en-US" sz="1400" dirty="0"/>
              <a:t>All P-values &lt; .0001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66CDB-6FC5-4761-A988-83D81716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57" y="2034906"/>
            <a:ext cx="3854934" cy="39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1512</TotalTime>
  <Words>544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Using Machine learning to predict school performance in Sd county</vt:lpstr>
      <vt:lpstr>The Problem</vt:lpstr>
      <vt:lpstr>Data Gathering and Cleanup Process Flow</vt:lpstr>
      <vt:lpstr>Composition of ML Dataset  </vt:lpstr>
      <vt:lpstr>Machine Learning Models</vt:lpstr>
      <vt:lpstr>LINEAR REGRESSION MODEL</vt:lpstr>
      <vt:lpstr>Random Forest MODEL</vt:lpstr>
      <vt:lpstr>K Nearest neighbors MODEL</vt:lpstr>
      <vt:lpstr>TABLEAU VISUALIZATION</vt:lpstr>
      <vt:lpstr>K-Means Clustering with PCA </vt:lpstr>
      <vt:lpstr>Take Away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PublicEducation System serve all Residents in San Diego County Equally?</dc:title>
  <dc:creator>Geoff Pawlowski</dc:creator>
  <cp:lastModifiedBy>Geoff Pawlowski</cp:lastModifiedBy>
  <cp:revision>9</cp:revision>
  <dcterms:created xsi:type="dcterms:W3CDTF">2021-09-12T20:15:34Z</dcterms:created>
  <dcterms:modified xsi:type="dcterms:W3CDTF">2021-10-29T05:50:11Z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