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handoutMasterIdLst>
    <p:handoutMasterId r:id="rId19"/>
  </p:handoutMasterIdLst>
  <p:sldIdLst>
    <p:sldId id="256" r:id="rId5"/>
    <p:sldId id="257" r:id="rId6"/>
    <p:sldId id="259" r:id="rId7"/>
    <p:sldId id="258" r:id="rId8"/>
    <p:sldId id="268" r:id="rId9"/>
    <p:sldId id="260" r:id="rId10"/>
    <p:sldId id="261" r:id="rId11"/>
    <p:sldId id="271" r:id="rId12"/>
    <p:sldId id="272" r:id="rId13"/>
    <p:sldId id="273" r:id="rId14"/>
    <p:sldId id="270"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BD36F-B9CF-47F1-B8C7-704C28E5541B}" v="348" dt="2021-10-28T04:29:23.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lia Corea" userId="0f927ba03023ffb6" providerId="LiveId" clId="{A6DBD36F-B9CF-47F1-B8C7-704C28E5541B}"/>
    <pc:docChg chg="undo custSel addSld delSld modSld sldOrd">
      <pc:chgData name="Amelia Corea" userId="0f927ba03023ffb6" providerId="LiveId" clId="{A6DBD36F-B9CF-47F1-B8C7-704C28E5541B}" dt="2021-10-28T04:34:01.836" v="1424" actId="255"/>
      <pc:docMkLst>
        <pc:docMk/>
      </pc:docMkLst>
      <pc:sldChg chg="modSp mod">
        <pc:chgData name="Amelia Corea" userId="0f927ba03023ffb6" providerId="LiveId" clId="{A6DBD36F-B9CF-47F1-B8C7-704C28E5541B}" dt="2021-10-28T02:39:45.134" v="409" actId="20577"/>
        <pc:sldMkLst>
          <pc:docMk/>
          <pc:sldMk cId="1819359268" sldId="256"/>
        </pc:sldMkLst>
        <pc:spChg chg="mod">
          <ac:chgData name="Amelia Corea" userId="0f927ba03023ffb6" providerId="LiveId" clId="{A6DBD36F-B9CF-47F1-B8C7-704C28E5541B}" dt="2021-10-28T02:39:45.134" v="409" actId="20577"/>
          <ac:spMkLst>
            <pc:docMk/>
            <pc:sldMk cId="1819359268" sldId="256"/>
            <ac:spMk id="3" creationId="{2E78725B-6E40-4D82-B375-7831D81C29EE}"/>
          </ac:spMkLst>
        </pc:spChg>
      </pc:sldChg>
      <pc:sldChg chg="modSp">
        <pc:chgData name="Amelia Corea" userId="0f927ba03023ffb6" providerId="LiveId" clId="{A6DBD36F-B9CF-47F1-B8C7-704C28E5541B}" dt="2021-10-28T01:48:35.771" v="0" actId="20577"/>
        <pc:sldMkLst>
          <pc:docMk/>
          <pc:sldMk cId="3253689747" sldId="257"/>
        </pc:sldMkLst>
        <pc:graphicFrameChg chg="mod">
          <ac:chgData name="Amelia Corea" userId="0f927ba03023ffb6" providerId="LiveId" clId="{A6DBD36F-B9CF-47F1-B8C7-704C28E5541B}" dt="2021-10-28T01:48:35.771" v="0" actId="20577"/>
          <ac:graphicFrameMkLst>
            <pc:docMk/>
            <pc:sldMk cId="3253689747" sldId="257"/>
            <ac:graphicFrameMk id="4" creationId="{8D4F1745-A55E-4835-88EB-BC637121B608}"/>
          </ac:graphicFrameMkLst>
        </pc:graphicFrameChg>
      </pc:sldChg>
      <pc:sldChg chg="modSp mod">
        <pc:chgData name="Amelia Corea" userId="0f927ba03023ffb6" providerId="LiveId" clId="{A6DBD36F-B9CF-47F1-B8C7-704C28E5541B}" dt="2021-10-28T03:18:57.185" v="756" actId="20577"/>
        <pc:sldMkLst>
          <pc:docMk/>
          <pc:sldMk cId="1193417028" sldId="259"/>
        </pc:sldMkLst>
        <pc:spChg chg="mod">
          <ac:chgData name="Amelia Corea" userId="0f927ba03023ffb6" providerId="LiveId" clId="{A6DBD36F-B9CF-47F1-B8C7-704C28E5541B}" dt="2021-10-28T01:48:57.234" v="27" actId="20577"/>
          <ac:spMkLst>
            <pc:docMk/>
            <pc:sldMk cId="1193417028" sldId="259"/>
            <ac:spMk id="2" creationId="{34DB6CE4-2B13-4715-B5B2-615A55922CA1}"/>
          </ac:spMkLst>
        </pc:spChg>
        <pc:graphicFrameChg chg="mod">
          <ac:chgData name="Amelia Corea" userId="0f927ba03023ffb6" providerId="LiveId" clId="{A6DBD36F-B9CF-47F1-B8C7-704C28E5541B}" dt="2021-10-28T03:18:57.185" v="756" actId="20577"/>
          <ac:graphicFrameMkLst>
            <pc:docMk/>
            <pc:sldMk cId="1193417028" sldId="259"/>
            <ac:graphicFrameMk id="4" creationId="{242FA989-6B7C-488C-85ED-CB8D01BA3254}"/>
          </ac:graphicFrameMkLst>
        </pc:graphicFrameChg>
      </pc:sldChg>
      <pc:sldChg chg="modSp mod">
        <pc:chgData name="Amelia Corea" userId="0f927ba03023ffb6" providerId="LiveId" clId="{A6DBD36F-B9CF-47F1-B8C7-704C28E5541B}" dt="2021-10-28T01:52:04.181" v="97" actId="20577"/>
        <pc:sldMkLst>
          <pc:docMk/>
          <pc:sldMk cId="1398410914" sldId="260"/>
        </pc:sldMkLst>
        <pc:spChg chg="mod">
          <ac:chgData name="Amelia Corea" userId="0f927ba03023ffb6" providerId="LiveId" clId="{A6DBD36F-B9CF-47F1-B8C7-704C28E5541B}" dt="2021-10-28T01:51:26.212" v="83" actId="20577"/>
          <ac:spMkLst>
            <pc:docMk/>
            <pc:sldMk cId="1398410914" sldId="260"/>
            <ac:spMk id="2" creationId="{34DB6CE4-2B13-4715-B5B2-615A55922CA1}"/>
          </ac:spMkLst>
        </pc:spChg>
        <pc:spChg chg="mod">
          <ac:chgData name="Amelia Corea" userId="0f927ba03023ffb6" providerId="LiveId" clId="{A6DBD36F-B9CF-47F1-B8C7-704C28E5541B}" dt="2021-10-28T01:52:04.181" v="97" actId="20577"/>
          <ac:spMkLst>
            <pc:docMk/>
            <pc:sldMk cId="1398410914" sldId="260"/>
            <ac:spMk id="9" creationId="{F2A61F82-A967-4AAA-A204-CE4BF665D406}"/>
          </ac:spMkLst>
        </pc:spChg>
      </pc:sldChg>
      <pc:sldChg chg="addSp delSp modSp mod">
        <pc:chgData name="Amelia Corea" userId="0f927ba03023ffb6" providerId="LiveId" clId="{A6DBD36F-B9CF-47F1-B8C7-704C28E5541B}" dt="2021-10-28T04:03:21.474" v="1012"/>
        <pc:sldMkLst>
          <pc:docMk/>
          <pc:sldMk cId="1348318116" sldId="261"/>
        </pc:sldMkLst>
        <pc:spChg chg="mod">
          <ac:chgData name="Amelia Corea" userId="0f927ba03023ffb6" providerId="LiveId" clId="{A6DBD36F-B9CF-47F1-B8C7-704C28E5541B}" dt="2021-10-28T01:50:03.264" v="51" actId="20577"/>
          <ac:spMkLst>
            <pc:docMk/>
            <pc:sldMk cId="1348318116" sldId="261"/>
            <ac:spMk id="2" creationId="{34DB6CE4-2B13-4715-B5B2-615A55922CA1}"/>
          </ac:spMkLst>
        </pc:spChg>
        <pc:spChg chg="add mod">
          <ac:chgData name="Amelia Corea" userId="0f927ba03023ffb6" providerId="LiveId" clId="{A6DBD36F-B9CF-47F1-B8C7-704C28E5541B}" dt="2021-10-28T03:42:41.791" v="919" actId="20577"/>
          <ac:spMkLst>
            <pc:docMk/>
            <pc:sldMk cId="1348318116" sldId="261"/>
            <ac:spMk id="4" creationId="{5CC53A53-4F41-4B49-82F2-85D40E3A76A3}"/>
          </ac:spMkLst>
        </pc:spChg>
        <pc:spChg chg="add del">
          <ac:chgData name="Amelia Corea" userId="0f927ba03023ffb6" providerId="LiveId" clId="{A6DBD36F-B9CF-47F1-B8C7-704C28E5541B}" dt="2021-10-28T03:40:12.003" v="890"/>
          <ac:spMkLst>
            <pc:docMk/>
            <pc:sldMk cId="1348318116" sldId="261"/>
            <ac:spMk id="5" creationId="{6ABE0D4A-AC09-49B4-BFD7-DC8D9AD5B3DE}"/>
          </ac:spMkLst>
        </pc:spChg>
        <pc:graphicFrameChg chg="add mod modGraphic">
          <ac:chgData name="Amelia Corea" userId="0f927ba03023ffb6" providerId="LiveId" clId="{A6DBD36F-B9CF-47F1-B8C7-704C28E5541B}" dt="2021-10-28T04:03:21.474" v="1012"/>
          <ac:graphicFrameMkLst>
            <pc:docMk/>
            <pc:sldMk cId="1348318116" sldId="261"/>
            <ac:graphicFrameMk id="3" creationId="{E9360718-F9A4-4A8A-A2A3-AFFD9EB61D23}"/>
          </ac:graphicFrameMkLst>
        </pc:graphicFrameChg>
        <pc:picChg chg="del">
          <ac:chgData name="Amelia Corea" userId="0f927ba03023ffb6" providerId="LiveId" clId="{A6DBD36F-B9CF-47F1-B8C7-704C28E5541B}" dt="2021-10-28T01:49:57.236" v="50" actId="478"/>
          <ac:picMkLst>
            <pc:docMk/>
            <pc:sldMk cId="1348318116" sldId="261"/>
            <ac:picMk id="5" creationId="{DBE38E9B-DFD4-40AA-9459-EB5592916BFA}"/>
          </ac:picMkLst>
        </pc:picChg>
      </pc:sldChg>
      <pc:sldChg chg="del">
        <pc:chgData name="Amelia Corea" userId="0f927ba03023ffb6" providerId="LiveId" clId="{A6DBD36F-B9CF-47F1-B8C7-704C28E5541B}" dt="2021-10-28T01:52:37.982" v="98" actId="47"/>
        <pc:sldMkLst>
          <pc:docMk/>
          <pc:sldMk cId="2119249209" sldId="266"/>
        </pc:sldMkLst>
      </pc:sldChg>
      <pc:sldChg chg="delSp mod">
        <pc:chgData name="Amelia Corea" userId="0f927ba03023ffb6" providerId="LiveId" clId="{A6DBD36F-B9CF-47F1-B8C7-704C28E5541B}" dt="2021-10-28T01:50:26.107" v="55" actId="478"/>
        <pc:sldMkLst>
          <pc:docMk/>
          <pc:sldMk cId="192885746" sldId="267"/>
        </pc:sldMkLst>
        <pc:spChg chg="del">
          <ac:chgData name="Amelia Corea" userId="0f927ba03023ffb6" providerId="LiveId" clId="{A6DBD36F-B9CF-47F1-B8C7-704C28E5541B}" dt="2021-10-28T01:50:23.558" v="53" actId="478"/>
          <ac:spMkLst>
            <pc:docMk/>
            <pc:sldMk cId="192885746" sldId="267"/>
            <ac:spMk id="8" creationId="{42DDBE28-13B7-459A-94EB-0EF24B02D695}"/>
          </ac:spMkLst>
        </pc:spChg>
        <pc:spChg chg="del">
          <ac:chgData name="Amelia Corea" userId="0f927ba03023ffb6" providerId="LiveId" clId="{A6DBD36F-B9CF-47F1-B8C7-704C28E5541B}" dt="2021-10-28T01:50:24.659" v="54" actId="478"/>
          <ac:spMkLst>
            <pc:docMk/>
            <pc:sldMk cId="192885746" sldId="267"/>
            <ac:spMk id="9" creationId="{3DFF9320-66A0-4A8A-A8BC-915C621F9FC1}"/>
          </ac:spMkLst>
        </pc:spChg>
        <pc:spChg chg="del">
          <ac:chgData name="Amelia Corea" userId="0f927ba03023ffb6" providerId="LiveId" clId="{A6DBD36F-B9CF-47F1-B8C7-704C28E5541B}" dt="2021-10-28T01:50:26.107" v="55" actId="478"/>
          <ac:spMkLst>
            <pc:docMk/>
            <pc:sldMk cId="192885746" sldId="267"/>
            <ac:spMk id="11" creationId="{9A697AB2-ADB3-4DD7-8AE8-E845E047A8BD}"/>
          </ac:spMkLst>
        </pc:spChg>
        <pc:picChg chg="del">
          <ac:chgData name="Amelia Corea" userId="0f927ba03023ffb6" providerId="LiveId" clId="{A6DBD36F-B9CF-47F1-B8C7-704C28E5541B}" dt="2021-10-28T01:50:17.232" v="52" actId="478"/>
          <ac:picMkLst>
            <pc:docMk/>
            <pc:sldMk cId="192885746" sldId="267"/>
            <ac:picMk id="7" creationId="{6145CEF4-CC08-474A-940F-0E1782BC333B}"/>
          </ac:picMkLst>
        </pc:picChg>
      </pc:sldChg>
      <pc:sldChg chg="modSp mod">
        <pc:chgData name="Amelia Corea" userId="0f927ba03023ffb6" providerId="LiveId" clId="{A6DBD36F-B9CF-47F1-B8C7-704C28E5541B}" dt="2021-10-28T02:05:14.022" v="118" actId="20577"/>
        <pc:sldMkLst>
          <pc:docMk/>
          <pc:sldMk cId="3824279889" sldId="268"/>
        </pc:sldMkLst>
        <pc:spChg chg="mod">
          <ac:chgData name="Amelia Corea" userId="0f927ba03023ffb6" providerId="LiveId" clId="{A6DBD36F-B9CF-47F1-B8C7-704C28E5541B}" dt="2021-10-28T02:05:14.022" v="118" actId="20577"/>
          <ac:spMkLst>
            <pc:docMk/>
            <pc:sldMk cId="3824279889" sldId="268"/>
            <ac:spMk id="3" creationId="{143F5361-68C0-4BF5-80C8-F1E7BF92B2DB}"/>
          </ac:spMkLst>
        </pc:spChg>
      </pc:sldChg>
      <pc:sldChg chg="modSp new mod">
        <pc:chgData name="Amelia Corea" userId="0f927ba03023ffb6" providerId="LiveId" clId="{A6DBD36F-B9CF-47F1-B8C7-704C28E5541B}" dt="2021-10-28T04:34:01.836" v="1424" actId="255"/>
        <pc:sldMkLst>
          <pc:docMk/>
          <pc:sldMk cId="3405949825" sldId="270"/>
        </pc:sldMkLst>
        <pc:spChg chg="mod">
          <ac:chgData name="Amelia Corea" userId="0f927ba03023ffb6" providerId="LiveId" clId="{A6DBD36F-B9CF-47F1-B8C7-704C28E5541B}" dt="2021-10-28T04:34:01.836" v="1424" actId="255"/>
          <ac:spMkLst>
            <pc:docMk/>
            <pc:sldMk cId="3405949825" sldId="270"/>
            <ac:spMk id="2" creationId="{50F0DA21-CC99-4C3A-A5AB-D57045F893EA}"/>
          </ac:spMkLst>
        </pc:spChg>
      </pc:sldChg>
      <pc:sldChg chg="addSp modSp add mod">
        <pc:chgData name="Amelia Corea" userId="0f927ba03023ffb6" providerId="LiveId" clId="{A6DBD36F-B9CF-47F1-B8C7-704C28E5541B}" dt="2021-10-28T03:49:43.309" v="971" actId="14100"/>
        <pc:sldMkLst>
          <pc:docMk/>
          <pc:sldMk cId="3983383762" sldId="271"/>
        </pc:sldMkLst>
        <pc:spChg chg="mod">
          <ac:chgData name="Amelia Corea" userId="0f927ba03023ffb6" providerId="LiveId" clId="{A6DBD36F-B9CF-47F1-B8C7-704C28E5541B}" dt="2021-10-28T03:44:17.747" v="946" actId="20577"/>
          <ac:spMkLst>
            <pc:docMk/>
            <pc:sldMk cId="3983383762" sldId="271"/>
            <ac:spMk id="2" creationId="{34DB6CE4-2B13-4715-B5B2-615A55922CA1}"/>
          </ac:spMkLst>
        </pc:spChg>
        <pc:spChg chg="mod">
          <ac:chgData name="Amelia Corea" userId="0f927ba03023ffb6" providerId="LiveId" clId="{A6DBD36F-B9CF-47F1-B8C7-704C28E5541B}" dt="2021-10-28T03:49:43.309" v="971" actId="14100"/>
          <ac:spMkLst>
            <pc:docMk/>
            <pc:sldMk cId="3983383762" sldId="271"/>
            <ac:spMk id="3" creationId="{143F5361-68C0-4BF5-80C8-F1E7BF92B2DB}"/>
          </ac:spMkLst>
        </pc:spChg>
        <pc:picChg chg="add mod">
          <ac:chgData name="Amelia Corea" userId="0f927ba03023ffb6" providerId="LiveId" clId="{A6DBD36F-B9CF-47F1-B8C7-704C28E5541B}" dt="2021-10-28T03:49:09.143" v="955" actId="14100"/>
          <ac:picMkLst>
            <pc:docMk/>
            <pc:sldMk cId="3983383762" sldId="271"/>
            <ac:picMk id="5" creationId="{9E98EE5D-FB7D-4216-885C-0A6E70068147}"/>
          </ac:picMkLst>
        </pc:picChg>
      </pc:sldChg>
      <pc:sldChg chg="addSp delSp modSp add mod ord modClrScheme chgLayout">
        <pc:chgData name="Amelia Corea" userId="0f927ba03023ffb6" providerId="LiveId" clId="{A6DBD36F-B9CF-47F1-B8C7-704C28E5541B}" dt="2021-10-28T04:27:02.716" v="1300" actId="20577"/>
        <pc:sldMkLst>
          <pc:docMk/>
          <pc:sldMk cId="3365853074" sldId="272"/>
        </pc:sldMkLst>
        <pc:spChg chg="mod">
          <ac:chgData name="Amelia Corea" userId="0f927ba03023ffb6" providerId="LiveId" clId="{A6DBD36F-B9CF-47F1-B8C7-704C28E5541B}" dt="2021-10-28T04:21:18.152" v="1295" actId="2711"/>
          <ac:spMkLst>
            <pc:docMk/>
            <pc:sldMk cId="3365853074" sldId="272"/>
            <ac:spMk id="2" creationId="{34DB6CE4-2B13-4715-B5B2-615A55922CA1}"/>
          </ac:spMkLst>
        </pc:spChg>
        <pc:spChg chg="mod ord">
          <ac:chgData name="Amelia Corea" userId="0f927ba03023ffb6" providerId="LiveId" clId="{A6DBD36F-B9CF-47F1-B8C7-704C28E5541B}" dt="2021-10-28T04:08:59.746" v="1034" actId="26606"/>
          <ac:spMkLst>
            <pc:docMk/>
            <pc:sldMk cId="3365853074" sldId="272"/>
            <ac:spMk id="3" creationId="{143F5361-68C0-4BF5-80C8-F1E7BF92B2DB}"/>
          </ac:spMkLst>
        </pc:spChg>
        <pc:spChg chg="add mod">
          <ac:chgData name="Amelia Corea" userId="0f927ba03023ffb6" providerId="LiveId" clId="{A6DBD36F-B9CF-47F1-B8C7-704C28E5541B}" dt="2021-10-28T04:27:02.716" v="1300" actId="20577"/>
          <ac:spMkLst>
            <pc:docMk/>
            <pc:sldMk cId="3365853074" sldId="272"/>
            <ac:spMk id="7" creationId="{62E16E35-EFD3-4F41-97E0-BFBBC5B849BD}"/>
          </ac:spMkLst>
        </pc:spChg>
        <pc:picChg chg="del">
          <ac:chgData name="Amelia Corea" userId="0f927ba03023ffb6" providerId="LiveId" clId="{A6DBD36F-B9CF-47F1-B8C7-704C28E5541B}" dt="2021-10-28T04:07:36.211" v="1014" actId="478"/>
          <ac:picMkLst>
            <pc:docMk/>
            <pc:sldMk cId="3365853074" sldId="272"/>
            <ac:picMk id="5" creationId="{9E98EE5D-FB7D-4216-885C-0A6E70068147}"/>
          </ac:picMkLst>
        </pc:picChg>
        <pc:picChg chg="add mod">
          <ac:chgData name="Amelia Corea" userId="0f927ba03023ffb6" providerId="LiveId" clId="{A6DBD36F-B9CF-47F1-B8C7-704C28E5541B}" dt="2021-10-28T04:09:43.339" v="1076" actId="1037"/>
          <ac:picMkLst>
            <pc:docMk/>
            <pc:sldMk cId="3365853074" sldId="272"/>
            <ac:picMk id="6" creationId="{4C6DC59D-F715-4430-9D6A-93E036888EB4}"/>
          </ac:picMkLst>
        </pc:picChg>
      </pc:sldChg>
      <pc:sldChg chg="addSp delSp modSp add mod ord">
        <pc:chgData name="Amelia Corea" userId="0f927ba03023ffb6" providerId="LiveId" clId="{A6DBD36F-B9CF-47F1-B8C7-704C28E5541B}" dt="2021-10-28T04:33:04.773" v="1399" actId="20577"/>
        <pc:sldMkLst>
          <pc:docMk/>
          <pc:sldMk cId="3103998298" sldId="273"/>
        </pc:sldMkLst>
        <pc:spChg chg="mod">
          <ac:chgData name="Amelia Corea" userId="0f927ba03023ffb6" providerId="LiveId" clId="{A6DBD36F-B9CF-47F1-B8C7-704C28E5541B}" dt="2021-10-28T04:27:47.519" v="1331" actId="20577"/>
          <ac:spMkLst>
            <pc:docMk/>
            <pc:sldMk cId="3103998298" sldId="273"/>
            <ac:spMk id="2" creationId="{34DB6CE4-2B13-4715-B5B2-615A55922CA1}"/>
          </ac:spMkLst>
        </pc:spChg>
        <pc:spChg chg="mod">
          <ac:chgData name="Amelia Corea" userId="0f927ba03023ffb6" providerId="LiveId" clId="{A6DBD36F-B9CF-47F1-B8C7-704C28E5541B}" dt="2021-10-28T04:33:04.773" v="1399" actId="20577"/>
          <ac:spMkLst>
            <pc:docMk/>
            <pc:sldMk cId="3103998298" sldId="273"/>
            <ac:spMk id="7" creationId="{62E16E35-EFD3-4F41-97E0-BFBBC5B849BD}"/>
          </ac:spMkLst>
        </pc:spChg>
        <pc:picChg chg="add mod">
          <ac:chgData name="Amelia Corea" userId="0f927ba03023ffb6" providerId="LiveId" clId="{A6DBD36F-B9CF-47F1-B8C7-704C28E5541B}" dt="2021-10-28T04:29:46.134" v="1339" actId="14100"/>
          <ac:picMkLst>
            <pc:docMk/>
            <pc:sldMk cId="3103998298" sldId="273"/>
            <ac:picMk id="5" creationId="{1D6FD02E-2F6B-42F3-A070-5C769C852277}"/>
          </ac:picMkLst>
        </pc:picChg>
        <pc:picChg chg="del">
          <ac:chgData name="Amelia Corea" userId="0f927ba03023ffb6" providerId="LiveId" clId="{A6DBD36F-B9CF-47F1-B8C7-704C28E5541B}" dt="2021-10-28T04:29:26.629" v="1335" actId="478"/>
          <ac:picMkLst>
            <pc:docMk/>
            <pc:sldMk cId="3103998298" sldId="273"/>
            <ac:picMk id="6" creationId="{4C6DC59D-F715-4430-9D6A-93E036888EB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are we trying to predict and answer with the machine learning model?</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All San Diego County children may not have equal opportunity to quality primary education based on the population statistics in their neighborhoods.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machine learning model was used?</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We used the XXX model to show how crime statistics, median salary, post secondary education…may affect a school’s rating.</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did we find and how could the model be used?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If the model is accurate the model could potentially be used in other regions or for education service agencies and districts to further examine what additional resources or funding may be needed. </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we know if we have answered this question?</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If we find an accurate model that predicts school ratings against our test data set.</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Collection</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Webscraping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Cleaning/Normalization</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SQL queries</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Machine Learning </a:t>
          </a:r>
          <a:r>
            <a:rPr lang="en-US" b="1">
              <a:solidFill>
                <a:schemeClr val="tx1"/>
              </a:solidFill>
              <a:latin typeface="Tahoma" panose="020B0604030504040204" pitchFamily="34" charset="0"/>
              <a:ea typeface="Tahoma" panose="020B0604030504040204" pitchFamily="34" charset="0"/>
              <a:cs typeface="Tahoma" panose="020B0604030504040204" pitchFamily="34" charset="0"/>
            </a:rPr>
            <a:t>&amp; Visualization</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Scikit-learn</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39E0DCC1-D3FF-46A1-84AC-3E2C046206C3}">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API</a:t>
          </a:r>
        </a:p>
      </dgm:t>
    </dgm:pt>
    <dgm:pt modelId="{75982A97-8130-4E98-B82E-DB0953FC8B95}" type="parTrans" cxnId="{18DC796B-A12C-4933-9201-8D6EE300A2A0}">
      <dgm:prSet/>
      <dgm:spPr/>
      <dgm:t>
        <a:bodyPr/>
        <a:lstStyle/>
        <a:p>
          <a:endParaRPr lang="en-US"/>
        </a:p>
      </dgm:t>
    </dgm:pt>
    <dgm:pt modelId="{5C6A8CA1-CB30-45D0-B9ED-3A3294BF0500}" type="sibTrans" cxnId="{18DC796B-A12C-4933-9201-8D6EE300A2A0}">
      <dgm:prSet/>
      <dgm:spPr/>
      <dgm:t>
        <a:bodyPr/>
        <a:lstStyle/>
        <a:p>
          <a:endParaRPr lang="en-US"/>
        </a:p>
      </dgm:t>
    </dgm:pt>
    <dgm:pt modelId="{2AE9B789-FEE4-4EA5-BA4D-CE5E1FDDBB56}">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Python libraries</a:t>
          </a:r>
        </a:p>
      </dgm:t>
    </dgm:pt>
    <dgm:pt modelId="{85238600-29C2-44DB-BD00-1C7AFF99B7C0}" type="parTrans" cxnId="{9B5EF070-2208-4D48-B5EE-FD4380264929}">
      <dgm:prSet/>
      <dgm:spPr/>
      <dgm:t>
        <a:bodyPr/>
        <a:lstStyle/>
        <a:p>
          <a:endParaRPr lang="en-US"/>
        </a:p>
      </dgm:t>
    </dgm:pt>
    <dgm:pt modelId="{1FBB97C2-178C-4D74-84BC-818F9449B037}" type="sibTrans" cxnId="{9B5EF070-2208-4D48-B5EE-FD4380264929}">
      <dgm:prSet/>
      <dgm:spPr/>
      <dgm:t>
        <a:bodyPr/>
        <a:lstStyle/>
        <a:p>
          <a:endParaRPr lang="en-US"/>
        </a:p>
      </dgm:t>
    </dgm:pt>
    <dgm:pt modelId="{2326EA86-5B01-448D-B7F1-3E265923EA6A}">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.csv files</a:t>
          </a:r>
        </a:p>
      </dgm:t>
    </dgm:pt>
    <dgm:pt modelId="{C918EDD0-D697-4AC8-B84A-C075A4D48F5E}" type="parTrans" cxnId="{23D6659A-C44A-45A3-A093-1B9804CF6E74}">
      <dgm:prSet/>
      <dgm:spPr/>
      <dgm:t>
        <a:bodyPr/>
        <a:lstStyle/>
        <a:p>
          <a:endParaRPr lang="en-US"/>
        </a:p>
      </dgm:t>
    </dgm:pt>
    <dgm:pt modelId="{3D62CC48-B5DB-4CF7-8312-212DF6E8750F}" type="sibTrans" cxnId="{23D6659A-C44A-45A3-A093-1B9804CF6E74}">
      <dgm:prSet/>
      <dgm:spPr/>
      <dgm:t>
        <a:bodyPr/>
        <a:lstStyle/>
        <a:p>
          <a:endParaRPr lang="en-US"/>
        </a:p>
      </dgm:t>
    </dgm:pt>
    <dgm:pt modelId="{6121824F-16C4-4C65-97D4-AE31C568557E}">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AWS Cloud Database</a:t>
          </a:r>
        </a:p>
      </dgm:t>
    </dgm:pt>
    <dgm:pt modelId="{3C6A4360-9C59-4EBC-A537-49DBF29E1BCF}" type="parTrans" cxnId="{DC2501F6-690F-45DC-8B69-6D2896F32FAC}">
      <dgm:prSet/>
      <dgm:spPr/>
      <dgm:t>
        <a:bodyPr/>
        <a:lstStyle/>
        <a:p>
          <a:endParaRPr lang="en-US"/>
        </a:p>
      </dgm:t>
    </dgm:pt>
    <dgm:pt modelId="{B7BD3C6B-24FE-45A9-B58B-BC6814396649}" type="sibTrans" cxnId="{DC2501F6-690F-45DC-8B69-6D2896F32FAC}">
      <dgm:prSet/>
      <dgm:spPr/>
      <dgm:t>
        <a:bodyPr/>
        <a:lstStyle/>
        <a:p>
          <a:endParaRPr lang="en-US"/>
        </a:p>
      </dgm:t>
    </dgm:pt>
    <dgm:pt modelId="{753AC111-015C-42D1-8ABB-9AB6F3785DBF}">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PostgreSQL</a:t>
          </a:r>
        </a:p>
      </dgm:t>
    </dgm:pt>
    <dgm:pt modelId="{5A327804-E5B5-4524-BDF8-43E89C648B4F}" type="parTrans" cxnId="{B4B90BC0-3B9A-402C-9AA5-2F91586FE0E8}">
      <dgm:prSet/>
      <dgm:spPr/>
      <dgm:t>
        <a:bodyPr/>
        <a:lstStyle/>
        <a:p>
          <a:endParaRPr lang="en-US"/>
        </a:p>
      </dgm:t>
    </dgm:pt>
    <dgm:pt modelId="{FB7AA6DF-3B26-482A-A715-738D84538B54}" type="sibTrans" cxnId="{B4B90BC0-3B9A-402C-9AA5-2F91586FE0E8}">
      <dgm:prSet/>
      <dgm:spPr/>
      <dgm:t>
        <a:bodyPr/>
        <a:lstStyle/>
        <a:p>
          <a:endParaRPr lang="en-US"/>
        </a:p>
      </dgm:t>
    </dgm:pt>
    <dgm:pt modelId="{F4E5C8CA-D853-4B86-A230-410812094866}">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Jupyter</a:t>
          </a:r>
          <a:r>
            <a:rPr lang="en-US" dirty="0">
              <a:latin typeface="Tahoma" panose="020B0604030504040204" pitchFamily="34" charset="0"/>
              <a:ea typeface="Tahoma" panose="020B0604030504040204" pitchFamily="34" charset="0"/>
              <a:cs typeface="Tahoma" panose="020B0604030504040204" pitchFamily="34" charset="0"/>
            </a:rPr>
            <a:t> Notebooks</a:t>
          </a:r>
        </a:p>
      </dgm:t>
    </dgm:pt>
    <dgm:pt modelId="{005594CA-99F2-432B-BF91-C42D348C511A}" type="parTrans" cxnId="{4A53605E-BF09-4751-86C8-19A28F4EFD0D}">
      <dgm:prSet/>
      <dgm:spPr/>
      <dgm:t>
        <a:bodyPr/>
        <a:lstStyle/>
        <a:p>
          <a:endParaRPr lang="en-US"/>
        </a:p>
      </dgm:t>
    </dgm:pt>
    <dgm:pt modelId="{FDA1AF4B-23A8-4C87-945B-517631227F52}" type="sibTrans" cxnId="{4A53605E-BF09-4751-86C8-19A28F4EFD0D}">
      <dgm:prSet/>
      <dgm:spPr/>
      <dgm:t>
        <a:bodyPr/>
        <a:lstStyle/>
        <a:p>
          <a:endParaRPr lang="en-US"/>
        </a:p>
      </dgm:t>
    </dgm:pt>
    <dgm:pt modelId="{2D5B933B-42F3-42B5-909C-385314E0D308}">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sqlalchemy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7A9A6CE3-4967-4A84-92D1-1B3BA61CE2B6}" type="parTrans" cxnId="{F5DD56DD-6CAD-417C-BDD4-6C13842E15C2}">
      <dgm:prSet/>
      <dgm:spPr/>
      <dgm:t>
        <a:bodyPr/>
        <a:lstStyle/>
        <a:p>
          <a:endParaRPr lang="en-US"/>
        </a:p>
      </dgm:t>
    </dgm:pt>
    <dgm:pt modelId="{F23233DB-EAE3-4491-887E-16969F1190F1}" type="sibTrans" cxnId="{F5DD56DD-6CAD-417C-BDD4-6C13842E15C2}">
      <dgm:prSet/>
      <dgm:spPr/>
      <dgm:t>
        <a:bodyPr/>
        <a:lstStyle/>
        <a:p>
          <a:endParaRPr lang="en-US"/>
        </a:p>
      </dgm:t>
    </dgm:pt>
    <dgm:pt modelId="{658E7E1C-C938-4112-884D-828D3980BD39}">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pandas</a:t>
          </a:r>
        </a:p>
      </dgm:t>
    </dgm:pt>
    <dgm:pt modelId="{A15418C6-AACB-45C4-82C9-6EEAB6BC9AD2}" type="parTrans" cxnId="{43ED6747-9745-4AEC-932F-015864BAAA4B}">
      <dgm:prSet/>
      <dgm:spPr/>
      <dgm:t>
        <a:bodyPr/>
        <a:lstStyle/>
        <a:p>
          <a:endParaRPr lang="en-US"/>
        </a:p>
      </dgm:t>
    </dgm:pt>
    <dgm:pt modelId="{02FE6E80-3BB1-4112-817D-FFE07F685D4A}" type="sibTrans" cxnId="{43ED6747-9745-4AEC-932F-015864BAAA4B}">
      <dgm:prSet/>
      <dgm:spPr/>
      <dgm:t>
        <a:bodyPr/>
        <a:lstStyle/>
        <a:p>
          <a:endParaRPr lang="en-US"/>
        </a:p>
      </dgm:t>
    </dgm:pt>
    <dgm:pt modelId="{5D85A349-16C5-4D47-B7B5-2EC1073D2661}">
      <dgm:prSet phldrT="[Text]"/>
      <dgm:spPr/>
      <dgm:t>
        <a:bodyPr/>
        <a:lstStyle/>
        <a:p>
          <a:pPr>
            <a:buFont typeface="Wingdings" panose="05000000000000000000" pitchFamily="2" charset="2"/>
            <a:buNone/>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4A7A624-8812-4345-B05A-7BEDFCD5C156}" type="parTrans" cxnId="{421AFE2F-F0E0-44B8-AF49-E7C71B40EBDF}">
      <dgm:prSet/>
      <dgm:spPr/>
      <dgm:t>
        <a:bodyPr/>
        <a:lstStyle/>
        <a:p>
          <a:endParaRPr lang="en-US"/>
        </a:p>
      </dgm:t>
    </dgm:pt>
    <dgm:pt modelId="{C4112652-278C-4FBE-A3A5-1CDEE1E544E2}" type="sibTrans" cxnId="{421AFE2F-F0E0-44B8-AF49-E7C71B40EBDF}">
      <dgm:prSet/>
      <dgm:spPr/>
      <dgm:t>
        <a:bodyPr/>
        <a:lstStyle/>
        <a:p>
          <a:endParaRPr lang="en-US"/>
        </a:p>
      </dgm:t>
    </dgm:pt>
    <dgm:pt modelId="{C6431A95-FB0B-4CAC-AEC9-E017A8960D6D}">
      <dgm:prSet phldrT="[Text]"/>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710904E6-3B09-497C-982D-6E974045EC45}" type="parTrans" cxnId="{9E265D9F-1436-4FEB-9477-8C7CAD0B4B62}">
      <dgm:prSet/>
      <dgm:spPr/>
      <dgm:t>
        <a:bodyPr/>
        <a:lstStyle/>
        <a:p>
          <a:endParaRPr lang="en-US"/>
        </a:p>
      </dgm:t>
    </dgm:pt>
    <dgm:pt modelId="{BA5EF7C2-6909-4504-8620-F5DB7DE7E099}" type="sibTrans" cxnId="{9E265D9F-1436-4FEB-9477-8C7CAD0B4B62}">
      <dgm:prSet/>
      <dgm:spPr/>
      <dgm:t>
        <a:bodyPr/>
        <a:lstStyle/>
        <a:p>
          <a:endParaRPr lang="en-US"/>
        </a:p>
      </dgm:t>
    </dgm:pt>
    <dgm:pt modelId="{2F60EAC5-6FD4-4BEF-BDD9-FDB6679C289F}">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ML Models Tested:</a:t>
          </a:r>
        </a:p>
      </dgm:t>
    </dgm:pt>
    <dgm:pt modelId="{20D31ADA-66D8-41E9-8FE2-C11B0DBC6437}" type="parTrans" cxnId="{51E9F5C9-CB9B-4256-8C0A-5C44B575C0D8}">
      <dgm:prSet/>
      <dgm:spPr/>
      <dgm:t>
        <a:bodyPr/>
        <a:lstStyle/>
        <a:p>
          <a:endParaRPr lang="en-US"/>
        </a:p>
      </dgm:t>
    </dgm:pt>
    <dgm:pt modelId="{D0CED008-9504-4BEA-92F4-16C826541117}" type="sibTrans" cxnId="{51E9F5C9-CB9B-4256-8C0A-5C44B575C0D8}">
      <dgm:prSet/>
      <dgm:spPr/>
      <dgm:t>
        <a:bodyPr/>
        <a:lstStyle/>
        <a:p>
          <a:endParaRPr lang="en-US"/>
        </a:p>
      </dgm:t>
    </dgm:pt>
    <dgm:pt modelId="{CB2ED894-EA78-4ADA-989E-53760C9E8D8B}">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Linear Regression</a:t>
          </a:r>
        </a:p>
      </dgm:t>
    </dgm:pt>
    <dgm:pt modelId="{7ADF8406-B31C-4892-A444-F22D8AC412F8}" type="parTrans" cxnId="{16DF51F3-0A09-49DE-925C-03278AE9CD0E}">
      <dgm:prSet/>
      <dgm:spPr/>
      <dgm:t>
        <a:bodyPr/>
        <a:lstStyle/>
        <a:p>
          <a:endParaRPr lang="en-US"/>
        </a:p>
      </dgm:t>
    </dgm:pt>
    <dgm:pt modelId="{14C28DF8-E8F7-4670-B352-3A86137AD91C}" type="sibTrans" cxnId="{16DF51F3-0A09-49DE-925C-03278AE9CD0E}">
      <dgm:prSet/>
      <dgm:spPr/>
      <dgm:t>
        <a:bodyPr/>
        <a:lstStyle/>
        <a:p>
          <a:endParaRPr lang="en-US"/>
        </a:p>
      </dgm:t>
    </dgm:pt>
    <dgm:pt modelId="{DCA9B665-D854-45CA-B3EB-F8806A002D9A}">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KNN</a:t>
          </a:r>
        </a:p>
      </dgm:t>
    </dgm:pt>
    <dgm:pt modelId="{7C675B52-C964-48EC-8FF9-B52CF7AFE30B}" type="parTrans" cxnId="{AA027375-CDBC-4C6A-9C86-9F783B47207F}">
      <dgm:prSet/>
      <dgm:spPr/>
      <dgm:t>
        <a:bodyPr/>
        <a:lstStyle/>
        <a:p>
          <a:endParaRPr lang="en-US"/>
        </a:p>
      </dgm:t>
    </dgm:pt>
    <dgm:pt modelId="{B4A37C19-0DAA-4E65-9851-42B233A92F89}" type="sibTrans" cxnId="{AA027375-CDBC-4C6A-9C86-9F783B47207F}">
      <dgm:prSet/>
      <dgm:spPr/>
      <dgm:t>
        <a:bodyPr/>
        <a:lstStyle/>
        <a:p>
          <a:endParaRPr lang="en-US"/>
        </a:p>
      </dgm:t>
    </dgm:pt>
    <dgm:pt modelId="{13A96DEB-B718-4CAD-A365-5A669C1B5767}">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Random Forest</a:t>
          </a:r>
        </a:p>
      </dgm:t>
    </dgm:pt>
    <dgm:pt modelId="{9478F3F5-FD99-4353-BC0C-3F21605D59FC}" type="parTrans" cxnId="{617D1F62-E7D2-4F50-9F9B-0D6408668A76}">
      <dgm:prSet/>
      <dgm:spPr/>
      <dgm:t>
        <a:bodyPr/>
        <a:lstStyle/>
        <a:p>
          <a:endParaRPr lang="en-US"/>
        </a:p>
      </dgm:t>
    </dgm:pt>
    <dgm:pt modelId="{5F9C800F-FC6D-4E27-BD0C-95B74658D226}" type="sibTrans" cxnId="{617D1F62-E7D2-4F50-9F9B-0D6408668A76}">
      <dgm:prSet/>
      <dgm:spPr/>
      <dgm:t>
        <a:bodyPr/>
        <a:lstStyle/>
        <a:p>
          <a:endParaRPr lang="en-US"/>
        </a:p>
      </dgm:t>
    </dgm:pt>
    <dgm:pt modelId="{3AE54233-9B91-43EE-972D-726141A367FB}">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Extra Trees</a:t>
          </a:r>
        </a:p>
      </dgm:t>
    </dgm:pt>
    <dgm:pt modelId="{F1FDBDE0-B091-454A-BFA6-4255703D04F2}" type="parTrans" cxnId="{8CA602A7-2740-420C-969E-A88C2E388817}">
      <dgm:prSet/>
      <dgm:spPr/>
      <dgm:t>
        <a:bodyPr/>
        <a:lstStyle/>
        <a:p>
          <a:endParaRPr lang="en-US"/>
        </a:p>
      </dgm:t>
    </dgm:pt>
    <dgm:pt modelId="{662170A1-04DA-4048-A815-659CA8DAFA60}" type="sibTrans" cxnId="{8CA602A7-2740-420C-969E-A88C2E388817}">
      <dgm:prSet/>
      <dgm:spPr/>
      <dgm:t>
        <a:bodyPr/>
        <a:lstStyle/>
        <a:p>
          <a:endParaRPr lang="en-US"/>
        </a:p>
      </dgm:t>
    </dgm:pt>
    <dgm:pt modelId="{0FF8A949-AA9D-41E6-BB0B-B9E6D7031565}">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AdaBoost</a:t>
          </a:r>
        </a:p>
      </dgm:t>
    </dgm:pt>
    <dgm:pt modelId="{0987C1EE-7374-43E9-A3AE-48FE30B4C098}" type="parTrans" cxnId="{1F05D431-7385-48BB-A276-D5ABBF0A9E97}">
      <dgm:prSet/>
      <dgm:spPr/>
      <dgm:t>
        <a:bodyPr/>
        <a:lstStyle/>
        <a:p>
          <a:endParaRPr lang="en-US"/>
        </a:p>
      </dgm:t>
    </dgm:pt>
    <dgm:pt modelId="{DCF2A86D-7A68-412A-9925-0EB1FC2AF555}" type="sibTrans" cxnId="{1F05D431-7385-48BB-A276-D5ABBF0A9E97}">
      <dgm:prSet/>
      <dgm:spPr/>
      <dgm:t>
        <a:bodyPr/>
        <a:lstStyle/>
        <a:p>
          <a:endParaRPr lang="en-US"/>
        </a:p>
      </dgm:t>
    </dgm:pt>
    <dgm:pt modelId="{59C74700-7058-4FEE-A9CC-4C1A323F036B}">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SVR</a:t>
          </a:r>
        </a:p>
      </dgm:t>
    </dgm:pt>
    <dgm:pt modelId="{C681F319-1622-4FAE-9C51-67F878C80232}" type="parTrans" cxnId="{B5C777E0-3DD1-4E9B-A160-E272AB3B001B}">
      <dgm:prSet/>
      <dgm:spPr/>
      <dgm:t>
        <a:bodyPr/>
        <a:lstStyle/>
        <a:p>
          <a:endParaRPr lang="en-US"/>
        </a:p>
      </dgm:t>
    </dgm:pt>
    <dgm:pt modelId="{FEF43A6E-B933-4E07-88C0-F40C32DF5CAD}" type="sibTrans" cxnId="{B5C777E0-3DD1-4E9B-A160-E272AB3B001B}">
      <dgm:prSet/>
      <dgm:spPr/>
      <dgm:t>
        <a:bodyPr/>
        <a:lstStyle/>
        <a:p>
          <a:endParaRPr lang="en-US"/>
        </a:p>
      </dgm:t>
    </dgm:pt>
    <dgm:pt modelId="{1004CC15-A022-49D3-ADA3-5F59CC69F1C9}">
      <dgm:prSet phldrT="[Text]"/>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36E658F-0BBE-4667-B125-98DFD6DAD62F}" type="parTrans" cxnId="{63ADF855-874E-4ED8-AE0A-6EA2A7D9D57C}">
      <dgm:prSet/>
      <dgm:spPr/>
      <dgm:t>
        <a:bodyPr/>
        <a:lstStyle/>
        <a:p>
          <a:endParaRPr lang="en-US"/>
        </a:p>
      </dgm:t>
    </dgm:pt>
    <dgm:pt modelId="{D194E600-E6AD-4FBC-B512-DF328FBF7987}" type="sibTrans" cxnId="{63ADF855-874E-4ED8-AE0A-6EA2A7D9D57C}">
      <dgm:prSet/>
      <dgm:spPr/>
      <dgm:t>
        <a:bodyPr/>
        <a:lstStyle/>
        <a:p>
          <a:endParaRPr lang="en-US"/>
        </a:p>
      </dgm:t>
    </dgm:pt>
    <dgm:pt modelId="{77893CAB-E6A4-481C-A464-9FC5B5917853}">
      <dgm:prSet phldrT="[Text]"/>
      <dgm:spPr/>
      <dgm:t>
        <a:bodyPr/>
        <a:lstStyle/>
        <a:p>
          <a:pPr>
            <a:buFont typeface="Wingdings" panose="05000000000000000000" pitchFamily="2" charset="2"/>
            <a:buChar char="§"/>
          </a:pPr>
          <a:r>
            <a:rPr lang="en-US" sz="2000" dirty="0" err="1">
              <a:latin typeface="Tahoma" panose="020B0604030504040204" pitchFamily="34" charset="0"/>
              <a:ea typeface="Tahoma" panose="020B0604030504040204" pitchFamily="34" charset="0"/>
              <a:cs typeface="Tahoma" panose="020B0604030504040204" pitchFamily="34" charset="0"/>
            </a:rPr>
            <a:t>Plotly</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2E35248E-DBE4-4228-830E-A28FBAF7CBCC}" type="parTrans" cxnId="{7A4FB68D-298C-4344-BBDC-B1D0C26B68F7}">
      <dgm:prSet/>
      <dgm:spPr/>
      <dgm:t>
        <a:bodyPr/>
        <a:lstStyle/>
        <a:p>
          <a:endParaRPr lang="en-US"/>
        </a:p>
      </dgm:t>
    </dgm:pt>
    <dgm:pt modelId="{D10328EA-009D-41F7-9B92-F7D416FF302F}" type="sibTrans" cxnId="{7A4FB68D-298C-4344-BBDC-B1D0C26B68F7}">
      <dgm:prSet/>
      <dgm:spPr/>
      <dgm:t>
        <a:bodyPr/>
        <a:lstStyle/>
        <a:p>
          <a:endParaRPr lang="en-US"/>
        </a:p>
      </dgm:t>
    </dgm:pt>
    <dgm:pt modelId="{9C5B5E31-3266-401D-AD43-074714A6B83F}">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Deep Learning</a:t>
          </a:r>
        </a:p>
      </dgm:t>
    </dgm:pt>
    <dgm:pt modelId="{B1A4C8B8-2F9F-4913-BC1D-B17283FFB586}" type="parTrans" cxnId="{29ED4B08-1A97-4038-B618-89A95050E3A6}">
      <dgm:prSet/>
      <dgm:spPr/>
      <dgm:t>
        <a:bodyPr/>
        <a:lstStyle/>
        <a:p>
          <a:endParaRPr lang="en-US"/>
        </a:p>
      </dgm:t>
    </dgm:pt>
    <dgm:pt modelId="{613C7389-5A27-4197-8AAE-EF312987B696}" type="sibTrans" cxnId="{29ED4B08-1A97-4038-B618-89A95050E3A6}">
      <dgm:prSet/>
      <dgm:spPr/>
      <dgm:t>
        <a:bodyPr/>
        <a:lstStyle/>
        <a:p>
          <a:endParaRPr lang="en-US"/>
        </a:p>
      </dgm:t>
    </dgm:pt>
    <dgm:pt modelId="{C8F2F8B1-D5E4-47FC-A482-E15642E97ADF}">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K-means Clustering</a:t>
          </a:r>
        </a:p>
      </dgm:t>
    </dgm:pt>
    <dgm:pt modelId="{FCEF5A4B-83C0-4F75-B4E3-FFC063837600}" type="parTrans" cxnId="{16DFCB42-6A02-4755-BADE-0FD730DD15CA}">
      <dgm:prSet/>
      <dgm:spPr/>
      <dgm:t>
        <a:bodyPr/>
        <a:lstStyle/>
        <a:p>
          <a:endParaRPr lang="en-US"/>
        </a:p>
      </dgm:t>
    </dgm:pt>
    <dgm:pt modelId="{F83B466D-4F65-44D0-97F0-D6D5BA54BA32}" type="sibTrans" cxnId="{16DFCB42-6A02-4755-BADE-0FD730DD15CA}">
      <dgm:prSet/>
      <dgm:spPr/>
      <dgm:t>
        <a:bodyPr/>
        <a:lstStyle/>
        <a:p>
          <a:endParaRPr lang="en-US"/>
        </a:p>
      </dgm:t>
    </dgm:pt>
    <dgm:pt modelId="{5E9A4EC2-4EDE-4E07-B692-46D6739EE230}">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Tableau</a:t>
          </a:r>
        </a:p>
      </dgm:t>
    </dgm:pt>
    <dgm:pt modelId="{BC0EC666-DAFE-4339-921A-C82E4A290B19}" type="parTrans" cxnId="{D3F9ACEC-EC06-4AA9-A11B-A4C93AD7379D}">
      <dgm:prSet/>
      <dgm:spPr/>
      <dgm:t>
        <a:bodyPr/>
        <a:lstStyle/>
        <a:p>
          <a:endParaRPr lang="en-US"/>
        </a:p>
      </dgm:t>
    </dgm:pt>
    <dgm:pt modelId="{61778957-840E-489C-8E30-135D6863ECA3}" type="sibTrans" cxnId="{D3F9ACEC-EC06-4AA9-A11B-A4C93AD7379D}">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2AAD6B00-C9ED-4240-BB38-D9654C23638C}" type="presOf" srcId="{0FF8A949-AA9D-41E6-BB0B-B9E6D7031565}" destId="{EA81ED6A-A7EA-4137-A3DC-D16E79F1B938}" srcOrd="0" destOrd="6" presId="urn:microsoft.com/office/officeart/2005/8/layout/hList1"/>
    <dgm:cxn modelId="{AD3A2602-5136-49F1-9BB9-099C0157C7BF}" type="presOf" srcId="{6121824F-16C4-4C65-97D4-AE31C568557E}" destId="{17CA1487-CDD9-4364-92F6-A11DBDAFE16C}" srcOrd="0" destOrd="5"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29ED4B08-1A97-4038-B618-89A95050E3A6}" srcId="{2F60EAC5-6FD4-4BEF-BDD9-FDB6679C289F}" destId="{9C5B5E31-3266-401D-AD43-074714A6B83F}" srcOrd="7" destOrd="0" parTransId="{B1A4C8B8-2F9F-4913-BC1D-B17283FFB586}" sibTransId="{613C7389-5A27-4197-8AAE-EF312987B696}"/>
    <dgm:cxn modelId="{F4D0330E-DBB7-43A5-886D-CD4722AAB39F}" type="presOf" srcId="{F4E5C8CA-D853-4B86-A230-410812094866}" destId="{E4FD5043-5612-43C5-B6AE-CCD431549399}" srcOrd="0" destOrd="2" presId="urn:microsoft.com/office/officeart/2005/8/layout/hList1"/>
    <dgm:cxn modelId="{8C3FF810-F688-40B6-A642-160CE9E9AA9B}" type="presOf" srcId="{2F60EAC5-6FD4-4BEF-BDD9-FDB6679C289F}" destId="{EA81ED6A-A7EA-4137-A3DC-D16E79F1B938}" srcOrd="0" destOrd="1" presId="urn:microsoft.com/office/officeart/2005/8/layout/hList1"/>
    <dgm:cxn modelId="{E135A01E-FA33-45B6-BEF8-62C68741D801}" type="presOf" srcId="{9C5B5E31-3266-401D-AD43-074714A6B83F}" destId="{EA81ED6A-A7EA-4137-A3DC-D16E79F1B938}" srcOrd="0" destOrd="9" presId="urn:microsoft.com/office/officeart/2005/8/layout/hList1"/>
    <dgm:cxn modelId="{9BB72F2A-D365-40E5-A614-9C39D2A3D616}" type="presOf" srcId="{2326EA86-5B01-448D-B7F1-3E265923EA6A}" destId="{17CA1487-CDD9-4364-92F6-A11DBDAFE16C}" srcOrd="0" destOrd="3" presId="urn:microsoft.com/office/officeart/2005/8/layout/hList1"/>
    <dgm:cxn modelId="{9B14062E-D54C-460B-8ACF-1EAC88128A75}" type="presOf" srcId="{59C74700-7058-4FEE-A9CC-4C1A323F036B}" destId="{EA81ED6A-A7EA-4137-A3DC-D16E79F1B938}" srcOrd="0" destOrd="7" presId="urn:microsoft.com/office/officeart/2005/8/layout/hList1"/>
    <dgm:cxn modelId="{421AFE2F-F0E0-44B8-AF49-E7C71B40EBDF}" srcId="{DA5DFAD8-E443-4F53-9341-A0903BBBD378}" destId="{5D85A349-16C5-4D47-B7B5-2EC1073D2661}" srcOrd="3" destOrd="0" parTransId="{94A7A624-8812-4345-B05A-7BEDFCD5C156}" sibTransId="{C4112652-278C-4FBE-A3A5-1CDEE1E544E2}"/>
    <dgm:cxn modelId="{1F05D431-7385-48BB-A276-D5ABBF0A9E97}" srcId="{2F60EAC5-6FD4-4BEF-BDD9-FDB6679C289F}" destId="{0FF8A949-AA9D-41E6-BB0B-B9E6D7031565}" srcOrd="4" destOrd="0" parTransId="{0987C1EE-7374-43E9-A3AE-48FE30B4C098}" sibTransId="{DCF2A86D-7A68-412A-9925-0EB1FC2AF555}"/>
    <dgm:cxn modelId="{8E7CA135-4783-4350-8601-1267AF2BA9BB}" type="presOf" srcId="{5D85A349-16C5-4D47-B7B5-2EC1073D2661}" destId="{EA81ED6A-A7EA-4137-A3DC-D16E79F1B938}" srcOrd="0" destOrd="14" presId="urn:microsoft.com/office/officeart/2005/8/layout/hList1"/>
    <dgm:cxn modelId="{ED725E3E-F0E3-4177-86AE-5ECE4371903C}" type="presOf" srcId="{13A96DEB-B718-4CAD-A365-5A669C1B5767}" destId="{EA81ED6A-A7EA-4137-A3DC-D16E79F1B938}" srcOrd="0" destOrd="4" presId="urn:microsoft.com/office/officeart/2005/8/layout/hList1"/>
    <dgm:cxn modelId="{4A53605E-BF09-4751-86C8-19A28F4EFD0D}" srcId="{ABA77F75-8642-4931-8D7E-BE6C6DB9940D}" destId="{F4E5C8CA-D853-4B86-A230-410812094866}" srcOrd="2" destOrd="0" parTransId="{005594CA-99F2-432B-BF91-C42D348C511A}" sibTransId="{FDA1AF4B-23A8-4C87-945B-517631227F52}"/>
    <dgm:cxn modelId="{CA949A5F-9945-4C59-A233-D70AFFF70BDA}" srcId="{DA5DFAD8-E443-4F53-9341-A0903BBBD378}" destId="{6EE89B4E-BAED-4A90-B29D-70AF11256801}" srcOrd="0" destOrd="0" parTransId="{39BF20C7-31E5-452B-8EA2-17224A13C7FB}" sibTransId="{E71503C3-CFB7-4144-AD9F-7A42A87A3A6B}"/>
    <dgm:cxn modelId="{617D1F62-E7D2-4F50-9F9B-0D6408668A76}" srcId="{2F60EAC5-6FD4-4BEF-BDD9-FDB6679C289F}" destId="{13A96DEB-B718-4CAD-A365-5A669C1B5767}" srcOrd="2" destOrd="0" parTransId="{9478F3F5-FD99-4353-BC0C-3F21605D59FC}" sibTransId="{5F9C800F-FC6D-4E27-BD0C-95B74658D226}"/>
    <dgm:cxn modelId="{16DFCB42-6A02-4755-BADE-0FD730DD15CA}" srcId="{2F60EAC5-6FD4-4BEF-BDD9-FDB6679C289F}" destId="{C8F2F8B1-D5E4-47FC-A482-E15642E97ADF}" srcOrd="6" destOrd="0" parTransId="{FCEF5A4B-83C0-4F75-B4E3-FFC063837600}" sibTransId="{F83B466D-4F65-44D0-97F0-D6D5BA54BA32}"/>
    <dgm:cxn modelId="{43ED6747-9745-4AEC-932F-015864BAAA4B}" srcId="{ABA77F75-8642-4931-8D7E-BE6C6DB9940D}" destId="{658E7E1C-C938-4112-884D-828D3980BD39}" srcOrd="1" destOrd="0" parTransId="{A15418C6-AACB-45C4-82C9-6EEAB6BC9AD2}" sibTransId="{02FE6E80-3BB1-4112-817D-FFE07F685D4A}"/>
    <dgm:cxn modelId="{18DC796B-A12C-4933-9201-8D6EE300A2A0}" srcId="{6857B86A-DEC1-407C-A1BB-5BF9ACCBCA6A}" destId="{39E0DCC1-D3FF-46A1-84AC-3E2C046206C3}" srcOrd="1" destOrd="0" parTransId="{75982A97-8130-4E98-B82E-DB0953FC8B95}" sibTransId="{5C6A8CA1-CB30-45D0-B9ED-3A3294BF0500}"/>
    <dgm:cxn modelId="{D5D61B4C-1312-427C-BDCC-013237D8A488}" srcId="{ABA77F75-8642-4931-8D7E-BE6C6DB9940D}" destId="{611C3B18-07F8-4A66-9682-97E24AEF6014}" srcOrd="0" destOrd="0" parTransId="{5940BF2D-F08A-4150-9A86-173D9242DE8C}" sibTransId="{477660C6-2B6D-4FB8-B9A3-D555E2082C2A}"/>
    <dgm:cxn modelId="{9B5EF070-2208-4D48-B5EE-FD4380264929}" srcId="{6857B86A-DEC1-407C-A1BB-5BF9ACCBCA6A}" destId="{2AE9B789-FEE4-4EA5-BA4D-CE5E1FDDBB56}" srcOrd="2" destOrd="0" parTransId="{85238600-29C2-44DB-BD00-1C7AFF99B7C0}" sibTransId="{1FBB97C2-178C-4D74-84BC-818F9449B037}"/>
    <dgm:cxn modelId="{AA027375-CDBC-4C6A-9C86-9F783B47207F}" srcId="{2F60EAC5-6FD4-4BEF-BDD9-FDB6679C289F}" destId="{DCA9B665-D854-45CA-B3EB-F8806A002D9A}" srcOrd="1" destOrd="0" parTransId="{7C675B52-C964-48EC-8FF9-B52CF7AFE30B}" sibTransId="{B4A37C19-0DAA-4E65-9851-42B233A92F89}"/>
    <dgm:cxn modelId="{63ADF855-874E-4ED8-AE0A-6EA2A7D9D57C}" srcId="{5E9A4EC2-4EDE-4E07-B692-46D6739EE230}" destId="{1004CC15-A022-49D3-ADA3-5F59CC69F1C9}" srcOrd="0" destOrd="0" parTransId="{836E658F-0BBE-4667-B125-98DFD6DAD62F}" sibTransId="{D194E600-E6AD-4FBC-B512-DF328FBF7987}"/>
    <dgm:cxn modelId="{CC914357-107D-444A-BC0C-A0FC0F75A205}" type="presOf" srcId="{2D5B933B-42F3-42B5-909C-385314E0D308}" destId="{17CA1487-CDD9-4364-92F6-A11DBDAFE16C}" srcOrd="0" destOrd="4" presId="urn:microsoft.com/office/officeart/2005/8/layout/hList1"/>
    <dgm:cxn modelId="{EF126E58-80B2-4345-ACBA-6C5962B06D58}" type="presOf" srcId="{C8F2F8B1-D5E4-47FC-A482-E15642E97ADF}" destId="{EA81ED6A-A7EA-4137-A3DC-D16E79F1B938}" srcOrd="0" destOrd="8" presId="urn:microsoft.com/office/officeart/2005/8/layout/hList1"/>
    <dgm:cxn modelId="{F84A0D7A-88C7-4C2F-88CB-2300A21E2893}" type="presOf" srcId="{CB2ED894-EA78-4ADA-989E-53760C9E8D8B}" destId="{EA81ED6A-A7EA-4137-A3DC-D16E79F1B938}" srcOrd="0" destOrd="2" presId="urn:microsoft.com/office/officeart/2005/8/layout/hList1"/>
    <dgm:cxn modelId="{9078E27D-B210-4132-B9B0-2C5E74A749EF}" type="presOf" srcId="{658E7E1C-C938-4112-884D-828D3980BD39}" destId="{E4FD5043-5612-43C5-B6AE-CCD431549399}" srcOrd="0" destOrd="1" presId="urn:microsoft.com/office/officeart/2005/8/layout/hList1"/>
    <dgm:cxn modelId="{64420D81-C48A-4E79-8A0C-0A360AFFE148}" type="presOf" srcId="{DCA9B665-D854-45CA-B3EB-F8806A002D9A}" destId="{EA81ED6A-A7EA-4137-A3DC-D16E79F1B938}" srcOrd="0" destOrd="3"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7A4FB68D-298C-4344-BBDC-B1D0C26B68F7}" srcId="{DA5DFAD8-E443-4F53-9341-A0903BBBD378}" destId="{77893CAB-E6A4-481C-A464-9FC5B5917853}" srcOrd="1" destOrd="0" parTransId="{2E35248E-DBE4-4228-830E-A28FBAF7CBCC}" sibTransId="{D10328EA-009D-41F7-9B92-F7D416FF302F}"/>
    <dgm:cxn modelId="{23D6659A-C44A-45A3-A093-1B9804CF6E74}" srcId="{6857B86A-DEC1-407C-A1BB-5BF9ACCBCA6A}" destId="{2326EA86-5B01-448D-B7F1-3E265923EA6A}" srcOrd="3" destOrd="0" parTransId="{C918EDD0-D697-4AC8-B84A-C075A4D48F5E}" sibTransId="{3D62CC48-B5DB-4CF7-8312-212DF6E8750F}"/>
    <dgm:cxn modelId="{9E265D9F-1436-4FEB-9477-8C7CAD0B4B62}" srcId="{5E9A4EC2-4EDE-4E07-B692-46D6739EE230}" destId="{C6431A95-FB0B-4CAC-AEC9-E017A8960D6D}" srcOrd="1" destOrd="0" parTransId="{710904E6-3B09-497C-982D-6E974045EC45}" sibTransId="{BA5EF7C2-6909-4504-8620-F5DB7DE7E099}"/>
    <dgm:cxn modelId="{4BF1EEA1-6E89-4F91-BAE8-11038685C515}" type="presOf" srcId="{4C8BFA56-3F75-4CAD-90A3-2F214D699322}" destId="{17CA1487-CDD9-4364-92F6-A11DBDAFE16C}" srcOrd="0" destOrd="0" presId="urn:microsoft.com/office/officeart/2005/8/layout/hList1"/>
    <dgm:cxn modelId="{1958AFA4-E260-4D59-AFE5-D9B6D5ABC5C0}" type="presOf" srcId="{39E0DCC1-D3FF-46A1-84AC-3E2C046206C3}" destId="{17CA1487-CDD9-4364-92F6-A11DBDAFE16C}" srcOrd="0" destOrd="1" presId="urn:microsoft.com/office/officeart/2005/8/layout/hList1"/>
    <dgm:cxn modelId="{8CA602A7-2740-420C-969E-A88C2E388817}" srcId="{2F60EAC5-6FD4-4BEF-BDD9-FDB6679C289F}" destId="{3AE54233-9B91-43EE-972D-726141A367FB}" srcOrd="3" destOrd="0" parTransId="{F1FDBDE0-B091-454A-BFA6-4255703D04F2}" sibTransId="{662170A1-04DA-4048-A815-659CA8DAFA60}"/>
    <dgm:cxn modelId="{298E61AC-B766-4B67-A699-65F69BEC371A}" type="presOf" srcId="{1004CC15-A022-49D3-ADA3-5F59CC69F1C9}" destId="{EA81ED6A-A7EA-4137-A3DC-D16E79F1B938}" srcOrd="0" destOrd="12" presId="urn:microsoft.com/office/officeart/2005/8/layout/hList1"/>
    <dgm:cxn modelId="{0A1105AD-2BDC-471D-8AE6-37FDAB19EDF9}" type="presOf" srcId="{C6431A95-FB0B-4CAC-AEC9-E017A8960D6D}" destId="{EA81ED6A-A7EA-4137-A3DC-D16E79F1B938}" srcOrd="0" destOrd="13" presId="urn:microsoft.com/office/officeart/2005/8/layout/hList1"/>
    <dgm:cxn modelId="{5F12E8B9-000C-441B-B9E7-99ED7A20363B}" type="presOf" srcId="{6857B86A-DEC1-407C-A1BB-5BF9ACCBCA6A}" destId="{F0C1B2C7-0B23-4FE8-AB0F-5877B88532DB}" srcOrd="0" destOrd="0" presId="urn:microsoft.com/office/officeart/2005/8/layout/hList1"/>
    <dgm:cxn modelId="{A88409BB-D26D-47BE-9D12-D94001E8D4E4}" type="presOf" srcId="{3AE54233-9B91-43EE-972D-726141A367FB}" destId="{EA81ED6A-A7EA-4137-A3DC-D16E79F1B938}" srcOrd="0" destOrd="5" presId="urn:microsoft.com/office/officeart/2005/8/layout/hList1"/>
    <dgm:cxn modelId="{B4B90BC0-3B9A-402C-9AA5-2F91586FE0E8}" srcId="{6121824F-16C4-4C65-97D4-AE31C568557E}" destId="{753AC111-015C-42D1-8ABB-9AB6F3785DBF}" srcOrd="0" destOrd="0" parTransId="{5A327804-E5B5-4524-BDF8-43E89C648B4F}" sibTransId="{FB7AA6DF-3B26-482A-A715-738D84538B54}"/>
    <dgm:cxn modelId="{0073D4C3-F488-4F79-B637-186FAECF6BAD}" srcId="{CF9FC193-7A05-4631-B681-B56EAB543D38}" destId="{DA5DFAD8-E443-4F53-9341-A0903BBBD378}" srcOrd="2" destOrd="0" parTransId="{F6012B3B-01B0-4E7C-A363-0177B95D3DD8}" sibTransId="{76D9F54E-47B3-4FE0-B465-AD673964072E}"/>
    <dgm:cxn modelId="{BEE9B2C8-35BA-4C42-BCB6-42FCA175EF8C}" type="presOf" srcId="{753AC111-015C-42D1-8ABB-9AB6F3785DBF}" destId="{17CA1487-CDD9-4364-92F6-A11DBDAFE16C}" srcOrd="0" destOrd="6" presId="urn:microsoft.com/office/officeart/2005/8/layout/hList1"/>
    <dgm:cxn modelId="{51E9F5C9-CB9B-4256-8C0A-5C44B575C0D8}" srcId="{6EE89B4E-BAED-4A90-B29D-70AF11256801}" destId="{2F60EAC5-6FD4-4BEF-BDD9-FDB6679C289F}" srcOrd="0" destOrd="0" parTransId="{20D31ADA-66D8-41E9-8FE2-C11B0DBC6437}" sibTransId="{D0CED008-9504-4BEA-92F4-16C826541117}"/>
    <dgm:cxn modelId="{083D09CE-8684-4B7A-9140-35D2DA542D79}" type="presOf" srcId="{5E9A4EC2-4EDE-4E07-B692-46D6739EE230}" destId="{EA81ED6A-A7EA-4137-A3DC-D16E79F1B938}" srcOrd="0" destOrd="11" presId="urn:microsoft.com/office/officeart/2005/8/layout/hList1"/>
    <dgm:cxn modelId="{4E21C5D3-FA97-4E62-8CC9-01B68E76021E}" type="presOf" srcId="{ABA77F75-8642-4931-8D7E-BE6C6DB9940D}" destId="{055A5EAB-EAE0-4501-8649-31F112FF9AD5}" srcOrd="0" destOrd="0" presId="urn:microsoft.com/office/officeart/2005/8/layout/hList1"/>
    <dgm:cxn modelId="{F5DD56DD-6CAD-417C-BDD4-6C13842E15C2}" srcId="{6857B86A-DEC1-407C-A1BB-5BF9ACCBCA6A}" destId="{2D5B933B-42F3-42B5-909C-385314E0D308}" srcOrd="4" destOrd="0" parTransId="{7A9A6CE3-4967-4A84-92D1-1B3BA61CE2B6}" sibTransId="{F23233DB-EAE3-4491-887E-16969F1190F1}"/>
    <dgm:cxn modelId="{4CD5FCDD-1F8A-43A3-BD77-CBE3B3864C41}" srcId="{6857B86A-DEC1-407C-A1BB-5BF9ACCBCA6A}" destId="{4C8BFA56-3F75-4CAD-90A3-2F214D699322}" srcOrd="0" destOrd="0" parTransId="{9A6E3B20-A734-4412-84CF-0134D93D4B28}" sibTransId="{7B50916F-B8BA-427F-B9F0-A301E54D7FB3}"/>
    <dgm:cxn modelId="{B5C777E0-3DD1-4E9B-A160-E272AB3B001B}" srcId="{2F60EAC5-6FD4-4BEF-BDD9-FDB6679C289F}" destId="{59C74700-7058-4FEE-A9CC-4C1A323F036B}" srcOrd="5" destOrd="0" parTransId="{C681F319-1622-4FAE-9C51-67F878C80232}" sibTransId="{FEF43A6E-B933-4E07-88C0-F40C32DF5CAD}"/>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E5F3C7EA-3008-4AEE-AB3F-99D6696FCD2D}" type="presOf" srcId="{2AE9B789-FEE4-4EA5-BA4D-CE5E1FDDBB56}" destId="{17CA1487-CDD9-4364-92F6-A11DBDAFE16C}" srcOrd="0" destOrd="2" presId="urn:microsoft.com/office/officeart/2005/8/layout/hList1"/>
    <dgm:cxn modelId="{74BB2EEB-AE96-4927-AACF-4168C7C1D61B}" type="presOf" srcId="{77893CAB-E6A4-481C-A464-9FC5B5917853}" destId="{EA81ED6A-A7EA-4137-A3DC-D16E79F1B938}" srcOrd="0" destOrd="10" presId="urn:microsoft.com/office/officeart/2005/8/layout/hList1"/>
    <dgm:cxn modelId="{D3F9ACEC-EC06-4AA9-A11B-A4C93AD7379D}" srcId="{DA5DFAD8-E443-4F53-9341-A0903BBBD378}" destId="{5E9A4EC2-4EDE-4E07-B692-46D6739EE230}" srcOrd="2" destOrd="0" parTransId="{BC0EC666-DAFE-4339-921A-C82E4A290B19}" sibTransId="{61778957-840E-489C-8E30-135D6863ECA3}"/>
    <dgm:cxn modelId="{16DF51F3-0A09-49DE-925C-03278AE9CD0E}" srcId="{2F60EAC5-6FD4-4BEF-BDD9-FDB6679C289F}" destId="{CB2ED894-EA78-4ADA-989E-53760C9E8D8B}" srcOrd="0" destOrd="0" parTransId="{7ADF8406-B31C-4892-A444-F22D8AC412F8}" sibTransId="{14C28DF8-E8F7-4670-B352-3A86137AD91C}"/>
    <dgm:cxn modelId="{DC2501F6-690F-45DC-8B69-6D2896F32FAC}" srcId="{6857B86A-DEC1-407C-A1BB-5BF9ACCBCA6A}" destId="{6121824F-16C4-4C65-97D4-AE31C568557E}" srcOrd="5" destOrd="0" parTransId="{3C6A4360-9C59-4EBC-A537-49DBF29E1BCF}" sibTransId="{B7BD3C6B-24FE-45A9-B58B-BC6814396649}"/>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39438" y="-2734441"/>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ahoma" panose="020B0604030504040204" pitchFamily="34" charset="0"/>
              <a:ea typeface="Tahoma" panose="020B0604030504040204" pitchFamily="34" charset="0"/>
              <a:cs typeface="Tahoma" panose="020B0604030504040204" pitchFamily="34" charset="0"/>
            </a:rPr>
            <a:t>All San Diego County children may not have equal opportunity to quality primary education based on the population statistics in their neighborhoods. </a:t>
          </a:r>
        </a:p>
      </dsp:txBody>
      <dsp:txXfrm rot="-5400000">
        <a:off x="3608760" y="133055"/>
        <a:ext cx="6378755" cy="680580"/>
      </dsp:txXfrm>
    </dsp:sp>
    <dsp:sp modelId="{3230722F-B757-4673-BD2F-9D4BAB5CEE8D}">
      <dsp:nvSpPr>
        <dsp:cNvPr id="0" name=""/>
        <dsp:cNvSpPr/>
      </dsp:nvSpPr>
      <dsp:spPr>
        <a:xfrm>
          <a:off x="0" y="1960"/>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are we trying to predict and answer with the machine learning model?</a:t>
          </a:r>
        </a:p>
      </dsp:txBody>
      <dsp:txXfrm>
        <a:off x="46022" y="47982"/>
        <a:ext cx="3516716" cy="850727"/>
      </dsp:txXfrm>
    </dsp:sp>
    <dsp:sp modelId="{329ECF1A-78BE-41CB-B252-8011825B67CD}">
      <dsp:nvSpPr>
        <dsp:cNvPr id="0" name=""/>
        <dsp:cNvSpPr/>
      </dsp:nvSpPr>
      <dsp:spPr>
        <a:xfrm rot="5400000">
          <a:off x="6439438" y="-1744531"/>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ahoma" panose="020B0604030504040204" pitchFamily="34" charset="0"/>
              <a:ea typeface="Tahoma" panose="020B0604030504040204" pitchFamily="34" charset="0"/>
              <a:cs typeface="Tahoma" panose="020B0604030504040204" pitchFamily="34" charset="0"/>
            </a:rPr>
            <a:t>We used the XXX model to show how crime statistics, median salary, post secondary education…may affect a school’s rating.</a:t>
          </a:r>
        </a:p>
      </dsp:txBody>
      <dsp:txXfrm rot="-5400000">
        <a:off x="3608760" y="1122965"/>
        <a:ext cx="6378755" cy="680580"/>
      </dsp:txXfrm>
    </dsp:sp>
    <dsp:sp modelId="{8A3FE5E4-2689-4041-B2C5-C63BC276A3EF}">
      <dsp:nvSpPr>
        <dsp:cNvPr id="0" name=""/>
        <dsp:cNvSpPr/>
      </dsp:nvSpPr>
      <dsp:spPr>
        <a:xfrm>
          <a:off x="0" y="991869"/>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machine learning model was used?</a:t>
          </a:r>
        </a:p>
      </dsp:txBody>
      <dsp:txXfrm>
        <a:off x="46022" y="1037891"/>
        <a:ext cx="3516716" cy="850727"/>
      </dsp:txXfrm>
    </dsp:sp>
    <dsp:sp modelId="{A66EBD3D-E7C5-421C-B8B5-728648057DDC}">
      <dsp:nvSpPr>
        <dsp:cNvPr id="0" name=""/>
        <dsp:cNvSpPr/>
      </dsp:nvSpPr>
      <dsp:spPr>
        <a:xfrm rot="5400000">
          <a:off x="6439438" y="-754622"/>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If the model is accurate the model could potentially be used in other regions or for education service agencies and districts to further examine what additional resources or funding may be needed. </a:t>
          </a:r>
        </a:p>
      </dsp:txBody>
      <dsp:txXfrm rot="-5400000">
        <a:off x="3608760" y="2112874"/>
        <a:ext cx="6378755" cy="680580"/>
      </dsp:txXfrm>
    </dsp:sp>
    <dsp:sp modelId="{1C763A21-352A-41D1-A2E2-E305DABA275D}">
      <dsp:nvSpPr>
        <dsp:cNvPr id="0" name=""/>
        <dsp:cNvSpPr/>
      </dsp:nvSpPr>
      <dsp:spPr>
        <a:xfrm>
          <a:off x="0" y="1981779"/>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did we find and how could the model be used?</a:t>
          </a:r>
        </a:p>
      </dsp:txBody>
      <dsp:txXfrm>
        <a:off x="46022" y="2027801"/>
        <a:ext cx="3516716" cy="850727"/>
      </dsp:txXfrm>
    </dsp:sp>
    <dsp:sp modelId="{95E0557D-F0A1-4F38-8083-55DE7503164F}">
      <dsp:nvSpPr>
        <dsp:cNvPr id="0" name=""/>
        <dsp:cNvSpPr/>
      </dsp:nvSpPr>
      <dsp:spPr>
        <a:xfrm rot="5400000">
          <a:off x="6439438" y="235287"/>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If we find an accurate model that predicts school ratings against our test data set.</a:t>
          </a:r>
        </a:p>
      </dsp:txBody>
      <dsp:txXfrm rot="-5400000">
        <a:off x="3608760" y="3102783"/>
        <a:ext cx="6378755" cy="680580"/>
      </dsp:txXfrm>
    </dsp:sp>
    <dsp:sp modelId="{B9324B26-5FF5-4FF7-9073-66103CBE8481}">
      <dsp:nvSpPr>
        <dsp:cNvPr id="0" name=""/>
        <dsp:cNvSpPr/>
      </dsp:nvSpPr>
      <dsp:spPr>
        <a:xfrm>
          <a:off x="0" y="2971688"/>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we know if we have answered this question?</a:t>
          </a:r>
        </a:p>
      </dsp:txBody>
      <dsp:txXfrm>
        <a:off x="46022" y="3017710"/>
        <a:ext cx="3516716" cy="850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36077"/>
          <a:ext cx="3447370"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Collection</a:t>
          </a:r>
        </a:p>
      </dsp:txBody>
      <dsp:txXfrm>
        <a:off x="3535" y="136077"/>
        <a:ext cx="3447370" cy="432000"/>
      </dsp:txXfrm>
    </dsp:sp>
    <dsp:sp modelId="{17CA1487-CDD9-4364-92F6-A11DBDAFE16C}">
      <dsp:nvSpPr>
        <dsp:cNvPr id="0" name=""/>
        <dsp:cNvSpPr/>
      </dsp:nvSpPr>
      <dsp:spPr>
        <a:xfrm>
          <a:off x="3535" y="568077"/>
          <a:ext cx="3447370" cy="3788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err="1">
              <a:latin typeface="Tahoma" panose="020B0604030504040204" pitchFamily="34" charset="0"/>
              <a:ea typeface="Tahoma" panose="020B0604030504040204" pitchFamily="34" charset="0"/>
              <a:cs typeface="Tahoma" panose="020B0604030504040204" pitchFamily="34" charset="0"/>
            </a:rPr>
            <a:t>Webscraping</a:t>
          </a: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API</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Python libraries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.csv files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err="1">
              <a:latin typeface="Tahoma" panose="020B0604030504040204" pitchFamily="34" charset="0"/>
              <a:ea typeface="Tahoma" panose="020B0604030504040204" pitchFamily="34" charset="0"/>
              <a:cs typeface="Tahoma" panose="020B0604030504040204" pitchFamily="34" charset="0"/>
            </a:rPr>
            <a:t>sqlalchemy</a:t>
          </a: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AWS Cloud Database</a:t>
          </a:r>
        </a:p>
        <a:p>
          <a:pPr marL="228600" lvl="2"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PostgreSQL</a:t>
          </a:r>
        </a:p>
      </dsp:txBody>
      <dsp:txXfrm>
        <a:off x="3535" y="568077"/>
        <a:ext cx="3447370" cy="3788100"/>
      </dsp:txXfrm>
    </dsp:sp>
    <dsp:sp modelId="{055A5EAB-EAE0-4501-8649-31F112FF9AD5}">
      <dsp:nvSpPr>
        <dsp:cNvPr id="0" name=""/>
        <dsp:cNvSpPr/>
      </dsp:nvSpPr>
      <dsp:spPr>
        <a:xfrm>
          <a:off x="3933537" y="136077"/>
          <a:ext cx="3447370"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Cleaning/Normalization</a:t>
          </a:r>
        </a:p>
      </dsp:txBody>
      <dsp:txXfrm>
        <a:off x="3933537" y="136077"/>
        <a:ext cx="3447370" cy="432000"/>
      </dsp:txXfrm>
    </dsp:sp>
    <dsp:sp modelId="{E4FD5043-5612-43C5-B6AE-CCD431549399}">
      <dsp:nvSpPr>
        <dsp:cNvPr id="0" name=""/>
        <dsp:cNvSpPr/>
      </dsp:nvSpPr>
      <dsp:spPr>
        <a:xfrm>
          <a:off x="3933537" y="568077"/>
          <a:ext cx="3447370" cy="3788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SQL queries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pandas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err="1">
              <a:latin typeface="Tahoma" panose="020B0604030504040204" pitchFamily="34" charset="0"/>
              <a:ea typeface="Tahoma" panose="020B0604030504040204" pitchFamily="34" charset="0"/>
              <a:cs typeface="Tahoma" panose="020B0604030504040204" pitchFamily="34" charset="0"/>
            </a:rPr>
            <a:t>Jupyter</a:t>
          </a:r>
          <a:r>
            <a:rPr lang="en-US" sz="1500" kern="1200" dirty="0">
              <a:latin typeface="Tahoma" panose="020B0604030504040204" pitchFamily="34" charset="0"/>
              <a:ea typeface="Tahoma" panose="020B0604030504040204" pitchFamily="34" charset="0"/>
              <a:cs typeface="Tahoma" panose="020B0604030504040204" pitchFamily="34" charset="0"/>
            </a:rPr>
            <a:t> Notebooks</a:t>
          </a:r>
        </a:p>
      </dsp:txBody>
      <dsp:txXfrm>
        <a:off x="3933537" y="568077"/>
        <a:ext cx="3447370" cy="3788100"/>
      </dsp:txXfrm>
    </dsp:sp>
    <dsp:sp modelId="{23D06E36-F688-4B37-8BB8-73015E665B0E}">
      <dsp:nvSpPr>
        <dsp:cNvPr id="0" name=""/>
        <dsp:cNvSpPr/>
      </dsp:nvSpPr>
      <dsp:spPr>
        <a:xfrm>
          <a:off x="7863539" y="136077"/>
          <a:ext cx="3447370"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Machine Learning </a:t>
          </a:r>
          <a:r>
            <a:rPr lang="en-US" sz="1500" b="1" kern="1200">
              <a:solidFill>
                <a:schemeClr val="tx1"/>
              </a:solidFill>
              <a:latin typeface="Tahoma" panose="020B0604030504040204" pitchFamily="34" charset="0"/>
              <a:ea typeface="Tahoma" panose="020B0604030504040204" pitchFamily="34" charset="0"/>
              <a:cs typeface="Tahoma" panose="020B0604030504040204" pitchFamily="34" charset="0"/>
            </a:rPr>
            <a:t>&amp; Visualization</a:t>
          </a:r>
          <a:endParaRPr lang="en-US" sz="15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863539" y="136077"/>
        <a:ext cx="3447370" cy="432000"/>
      </dsp:txXfrm>
    </dsp:sp>
    <dsp:sp modelId="{EA81ED6A-A7EA-4137-A3DC-D16E79F1B938}">
      <dsp:nvSpPr>
        <dsp:cNvPr id="0" name=""/>
        <dsp:cNvSpPr/>
      </dsp:nvSpPr>
      <dsp:spPr>
        <a:xfrm>
          <a:off x="7863539" y="568077"/>
          <a:ext cx="3447370" cy="3788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Scikit-learn</a:t>
          </a:r>
        </a:p>
        <a:p>
          <a:pPr marL="228600" lvl="2"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ML Models Tested:</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Linear Regression</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KNN</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Random Forest</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Extra Trees</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AdaBoost</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SVR</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K-means Clustering</a:t>
          </a:r>
        </a:p>
        <a:p>
          <a:pPr marL="342900" lvl="3"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Deep Learning</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err="1">
              <a:latin typeface="Tahoma" panose="020B0604030504040204" pitchFamily="34" charset="0"/>
              <a:ea typeface="Tahoma" panose="020B0604030504040204" pitchFamily="34" charset="0"/>
              <a:cs typeface="Tahoma" panose="020B0604030504040204" pitchFamily="34" charset="0"/>
            </a:rPr>
            <a:t>Plotly</a:t>
          </a: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latin typeface="Tahoma" panose="020B0604030504040204" pitchFamily="34" charset="0"/>
              <a:ea typeface="Tahoma" panose="020B0604030504040204" pitchFamily="34" charset="0"/>
              <a:cs typeface="Tahoma" panose="020B0604030504040204" pitchFamily="34" charset="0"/>
            </a:rPr>
            <a:t>Tableau</a:t>
          </a:r>
        </a:p>
        <a:p>
          <a:pPr marL="228600" lvl="2" indent="-114300" algn="l" defTabSz="666750">
            <a:lnSpc>
              <a:spcPct val="90000"/>
            </a:lnSpc>
            <a:spcBef>
              <a:spcPct val="0"/>
            </a:spcBef>
            <a:spcAft>
              <a:spcPct val="15000"/>
            </a:spcAft>
            <a:buFont typeface="Wingdings" panose="05000000000000000000" pitchFamily="2" charset="2"/>
            <a:buChar char="§"/>
          </a:pP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666750">
            <a:lnSpc>
              <a:spcPct val="90000"/>
            </a:lnSpc>
            <a:spcBef>
              <a:spcPct val="0"/>
            </a:spcBef>
            <a:spcAft>
              <a:spcPct val="15000"/>
            </a:spcAft>
            <a:buFont typeface="Wingdings" panose="05000000000000000000" pitchFamily="2" charset="2"/>
            <a:buChar char=""/>
          </a:pP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66750">
            <a:lnSpc>
              <a:spcPct val="90000"/>
            </a:lnSpc>
            <a:spcBef>
              <a:spcPct val="0"/>
            </a:spcBef>
            <a:spcAft>
              <a:spcPct val="15000"/>
            </a:spcAft>
            <a:buFont typeface="Wingdings" panose="05000000000000000000" pitchFamily="2" charset="2"/>
            <a:buNone/>
          </a:pP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7863539" y="568077"/>
        <a:ext cx="3447370" cy="37881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10/27/2021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dirty="0">
                <a:latin typeface="Rockwell" panose="02060603020205020403" pitchFamily="18" charset="0"/>
              </a:rPr>
              <a:t>Does the Public Education System serve all Residents in San Diego County Equally?</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fontScale="77500" lnSpcReduction="20000"/>
          </a:bodyPr>
          <a:lstStyle/>
          <a:p>
            <a:pPr algn="ctr"/>
            <a:r>
              <a:rPr lang="en-US" sz="2400" dirty="0" err="1">
                <a:latin typeface="Tahoma" panose="020B0604030504040204" pitchFamily="34" charset="0"/>
                <a:ea typeface="Tahoma" panose="020B0604030504040204" pitchFamily="34" charset="0"/>
                <a:cs typeface="Tahoma" panose="020B0604030504040204" pitchFamily="34" charset="0"/>
              </a:rPr>
              <a:t>Parth</a:t>
            </a:r>
            <a:r>
              <a:rPr lang="en-US" sz="2400" dirty="0">
                <a:latin typeface="Tahoma" panose="020B0604030504040204" pitchFamily="34" charset="0"/>
                <a:ea typeface="Tahoma" panose="020B0604030504040204" pitchFamily="34" charset="0"/>
                <a:cs typeface="Tahoma" panose="020B0604030504040204" pitchFamily="34" charset="0"/>
              </a:rPr>
              <a:t> Korat</a:t>
            </a:r>
          </a:p>
          <a:p>
            <a:pPr algn="ctr"/>
            <a:r>
              <a:rPr lang="en-US" sz="2400" dirty="0">
                <a:latin typeface="Tahoma" panose="020B0604030504040204" pitchFamily="34" charset="0"/>
                <a:ea typeface="Tahoma" panose="020B0604030504040204" pitchFamily="34" charset="0"/>
                <a:cs typeface="Tahoma" panose="020B0604030504040204" pitchFamily="34" charset="0"/>
              </a:rPr>
              <a:t>Geoff Pawlowski</a:t>
            </a:r>
          </a:p>
          <a:p>
            <a:pPr algn="ctr"/>
            <a:r>
              <a:rPr lang="en-US" sz="2400" dirty="0" err="1">
                <a:latin typeface="Tahoma" panose="020B0604030504040204" pitchFamily="34" charset="0"/>
                <a:ea typeface="Tahoma" panose="020B0604030504040204" pitchFamily="34" charset="0"/>
                <a:cs typeface="Tahoma" panose="020B0604030504040204" pitchFamily="34" charset="0"/>
              </a:rPr>
              <a:t>AshuTosh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SawaNT</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Amelia Corea</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22388" y="235930"/>
            <a:ext cx="9905998" cy="1478570"/>
          </a:xfrm>
        </p:spPr>
        <p:txBody>
          <a:bodyPr anchor="ctr">
            <a:normAutofit/>
          </a:bodyPr>
          <a:lstStyle/>
          <a:p>
            <a:r>
              <a:rPr lang="en-US" sz="4400" dirty="0">
                <a:latin typeface="Rockwell" panose="02060603020205020403" pitchFamily="18" charset="0"/>
              </a:rPr>
              <a:t>K Nearest neighbors MODEL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2"/>
          </p:nvPr>
        </p:nvSpPr>
        <p:spPr>
          <a:xfrm>
            <a:off x="6172200" y="2249486"/>
            <a:ext cx="4875211" cy="3541714"/>
          </a:xfrm>
        </p:spPr>
        <p:txBody>
          <a:bodyPr>
            <a:normAutofit/>
          </a:bodyPr>
          <a:lstStyle/>
          <a:p>
            <a:endParaRPr lang="en-US"/>
          </a:p>
          <a:p>
            <a:pPr marL="457200" lvl="1" indent="0">
              <a:buNone/>
            </a:pPr>
            <a:endParaRPr lang="en-US" sz="2400"/>
          </a:p>
          <a:p>
            <a:pPr lvl="1"/>
            <a:endParaRPr lang="en-US" sz="2400"/>
          </a:p>
          <a:p>
            <a:pPr lvl="2"/>
            <a:endParaRPr lang="en-US" sz="2400"/>
          </a:p>
        </p:txBody>
      </p:sp>
      <p:sp>
        <p:nvSpPr>
          <p:cNvPr id="7" name="TextBox 6">
            <a:extLst>
              <a:ext uri="{FF2B5EF4-FFF2-40B4-BE49-F238E27FC236}">
                <a16:creationId xmlns:a16="http://schemas.microsoft.com/office/drawing/2014/main" id="{62E16E35-EFD3-4F41-97E0-BFBBC5B849BD}"/>
              </a:ext>
            </a:extLst>
          </p:cNvPr>
          <p:cNvSpPr txBox="1"/>
          <p:nvPr/>
        </p:nvSpPr>
        <p:spPr>
          <a:xfrm>
            <a:off x="7067550" y="1724024"/>
            <a:ext cx="4275533" cy="286232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Supervised machine learning algorithm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Regression analysis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Finetuning the model to improve accuracy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5" name="Picture 4" descr="Text&#10;&#10;Description automatically generated">
            <a:extLst>
              <a:ext uri="{FF2B5EF4-FFF2-40B4-BE49-F238E27FC236}">
                <a16:creationId xmlns:a16="http://schemas.microsoft.com/office/drawing/2014/main" id="{1D6FD02E-2F6B-42F3-A070-5C769C852277}"/>
              </a:ext>
            </a:extLst>
          </p:cNvPr>
          <p:cNvPicPr>
            <a:picLocks noChangeAspect="1"/>
          </p:cNvPicPr>
          <p:nvPr/>
        </p:nvPicPr>
        <p:blipFill>
          <a:blip r:embed="rId2"/>
          <a:stretch>
            <a:fillRect/>
          </a:stretch>
        </p:blipFill>
        <p:spPr>
          <a:xfrm>
            <a:off x="1585163" y="1455938"/>
            <a:ext cx="5070640" cy="5166132"/>
          </a:xfrm>
          <a:prstGeom prst="rect">
            <a:avLst/>
          </a:prstGeom>
        </p:spPr>
      </p:pic>
    </p:spTree>
    <p:extLst>
      <p:ext uri="{BB962C8B-B14F-4D97-AF65-F5344CB8AC3E}">
        <p14:creationId xmlns:p14="http://schemas.microsoft.com/office/powerpoint/2010/main" val="310399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DA21-CC99-4C3A-A5AB-D57045F893EA}"/>
              </a:ext>
            </a:extLst>
          </p:cNvPr>
          <p:cNvSpPr>
            <a:spLocks noGrp="1"/>
          </p:cNvSpPr>
          <p:nvPr>
            <p:ph type="title"/>
          </p:nvPr>
        </p:nvSpPr>
        <p:spPr/>
        <p:txBody>
          <a:bodyPr>
            <a:normAutofit/>
          </a:bodyPr>
          <a:lstStyle/>
          <a:p>
            <a:r>
              <a:rPr lang="en-US" sz="4400" dirty="0">
                <a:latin typeface="Rockwell" panose="02060603020205020403" pitchFamily="18" charset="0"/>
              </a:rPr>
              <a:t>TABLEAU VISUALIZATION</a:t>
            </a:r>
          </a:p>
        </p:txBody>
      </p:sp>
      <p:sp>
        <p:nvSpPr>
          <p:cNvPr id="3" name="Content Placeholder 2">
            <a:extLst>
              <a:ext uri="{FF2B5EF4-FFF2-40B4-BE49-F238E27FC236}">
                <a16:creationId xmlns:a16="http://schemas.microsoft.com/office/drawing/2014/main" id="{3899BDF4-B543-46C8-9956-BD99699751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0594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Take Away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473632"/>
            <a:ext cx="4194158" cy="3984488"/>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Our map visualization shows there are patterns within the county to be studied</a:t>
            </a:r>
          </a:p>
          <a:p>
            <a:r>
              <a:rPr lang="en-US" sz="2000" dirty="0">
                <a:latin typeface="Tahoma" panose="020B0604030504040204" pitchFamily="34" charset="0"/>
                <a:ea typeface="Tahoma" panose="020B0604030504040204" pitchFamily="34" charset="0"/>
                <a:cs typeface="Tahoma" panose="020B0604030504040204" pitchFamily="34" charset="0"/>
              </a:rPr>
              <a:t>Data is structured for further inspection and analysis (</a:t>
            </a:r>
            <a:r>
              <a:rPr lang="en-US" sz="2000" dirty="0" err="1">
                <a:latin typeface="Tahoma" panose="020B0604030504040204" pitchFamily="34" charset="0"/>
                <a:ea typeface="Tahoma" panose="020B0604030504040204" pitchFamily="34" charset="0"/>
                <a:cs typeface="Tahoma" panose="020B0604030504040204" pitchFamily="34" charset="0"/>
              </a:rPr>
              <a:t>xy</a:t>
            </a:r>
            <a:r>
              <a:rPr lang="en-US" sz="2000" dirty="0">
                <a:latin typeface="Tahoma" panose="020B0604030504040204" pitchFamily="34" charset="0"/>
                <a:ea typeface="Tahoma" panose="020B0604030504040204" pitchFamily="34" charset="0"/>
                <a:cs typeface="Tahoma" panose="020B0604030504040204" pitchFamily="34" charset="0"/>
              </a:rPr>
              <a:t> scatter plots!)</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lvl="2"/>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88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DCBC-CEBE-4D23-8253-3E8B8086BD12}"/>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E658C7B0-47D9-488A-9CEC-B71B5309B0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090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5" y="273378"/>
            <a:ext cx="9905998" cy="1478570"/>
          </a:xfrm>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28321029"/>
              </p:ext>
            </p:extLst>
          </p:nvPr>
        </p:nvGraphicFramePr>
        <p:xfrm>
          <a:off x="1141413" y="2249488"/>
          <a:ext cx="10024334" cy="391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Data Gathering and Cleanup Process Flow</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053053073"/>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Collection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83833" y="1261529"/>
            <a:ext cx="9905999" cy="147857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 scrape Greatschools.org for school info</a:t>
            </a:r>
          </a:p>
          <a:p>
            <a:pPr lvl="1"/>
            <a:r>
              <a:rPr lang="en-US" dirty="0">
                <a:latin typeface="Tahoma" panose="020B0604030504040204" pitchFamily="34" charset="0"/>
                <a:ea typeface="Tahoma" panose="020B0604030504040204" pitchFamily="34" charset="0"/>
                <a:cs typeface="Tahoma" panose="020B0604030504040204" pitchFamily="34" charset="0"/>
              </a:rPr>
              <a:t>10,000 + records for California</a:t>
            </a:r>
          </a:p>
          <a:p>
            <a:pPr lvl="1"/>
            <a:r>
              <a:rPr lang="en-US" dirty="0">
                <a:latin typeface="Tahoma" panose="020B0604030504040204" pitchFamily="34" charset="0"/>
                <a:ea typeface="Tahoma" panose="020B0604030504040204" pitchFamily="34" charset="0"/>
                <a:cs typeface="Tahoma" panose="020B0604030504040204" pitchFamily="34" charset="0"/>
              </a:rPr>
              <a:t>394 iterative web pages</a:t>
            </a: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8B6B6D8-14E5-47C7-B1E5-BB64B1241499}"/>
              </a:ext>
            </a:extLst>
          </p:cNvPr>
          <p:cNvPicPr>
            <a:picLocks noChangeAspect="1"/>
          </p:cNvPicPr>
          <p:nvPr/>
        </p:nvPicPr>
        <p:blipFill>
          <a:blip r:embed="rId2"/>
          <a:stretch>
            <a:fillRect/>
          </a:stretch>
        </p:blipFill>
        <p:spPr>
          <a:xfrm>
            <a:off x="1826426" y="2634937"/>
            <a:ext cx="8620811" cy="4020184"/>
          </a:xfrm>
          <a:prstGeom prst="rect">
            <a:avLst/>
          </a:prstGeom>
        </p:spPr>
      </p:pic>
      <p:sp>
        <p:nvSpPr>
          <p:cNvPr id="6" name="Rectangle 5">
            <a:extLst>
              <a:ext uri="{FF2B5EF4-FFF2-40B4-BE49-F238E27FC236}">
                <a16:creationId xmlns:a16="http://schemas.microsoft.com/office/drawing/2014/main" id="{D5D91375-61FE-484D-AC5F-C9A13B03129E}"/>
              </a:ext>
            </a:extLst>
          </p:cNvPr>
          <p:cNvSpPr/>
          <p:nvPr/>
        </p:nvSpPr>
        <p:spPr>
          <a:xfrm>
            <a:off x="1918355" y="4595567"/>
            <a:ext cx="320511" cy="30637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67C3F9-6A8F-4B09-9EBF-E0FB2224ECB4}"/>
              </a:ext>
            </a:extLst>
          </p:cNvPr>
          <p:cNvSpPr/>
          <p:nvPr/>
        </p:nvSpPr>
        <p:spPr>
          <a:xfrm>
            <a:off x="2831290" y="4866542"/>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34AAAC-BD03-4AA5-9E15-1D85172EEB5A}"/>
              </a:ext>
            </a:extLst>
          </p:cNvPr>
          <p:cNvSpPr/>
          <p:nvPr/>
        </p:nvSpPr>
        <p:spPr>
          <a:xfrm>
            <a:off x="4777321" y="4827203"/>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DD2F92-0B7D-4F93-B9BB-6E319B2C3E1E}"/>
              </a:ext>
            </a:extLst>
          </p:cNvPr>
          <p:cNvSpPr/>
          <p:nvPr/>
        </p:nvSpPr>
        <p:spPr>
          <a:xfrm>
            <a:off x="2293494" y="4649426"/>
            <a:ext cx="858307" cy="14947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115188-FF71-465F-92AA-4534DE96E50B}"/>
              </a:ext>
            </a:extLst>
          </p:cNvPr>
          <p:cNvSpPr/>
          <p:nvPr/>
        </p:nvSpPr>
        <p:spPr>
          <a:xfrm>
            <a:off x="5862285" y="4827203"/>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BC1A73-671C-411D-A2C9-09D47B233EF4}"/>
              </a:ext>
            </a:extLst>
          </p:cNvPr>
          <p:cNvSpPr/>
          <p:nvPr/>
        </p:nvSpPr>
        <p:spPr>
          <a:xfrm>
            <a:off x="6947249" y="4830134"/>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Collection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73631"/>
            <a:ext cx="9905999" cy="4893917"/>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Census American Communities Survey (5-Yr) – API, Python library </a:t>
            </a:r>
            <a:r>
              <a:rPr lang="en-US" dirty="0" err="1">
                <a:latin typeface="Tahoma" panose="020B0604030504040204" pitchFamily="34" charset="0"/>
                <a:ea typeface="Tahoma" panose="020B0604030504040204" pitchFamily="34" charset="0"/>
                <a:cs typeface="Tahoma" panose="020B0604030504040204" pitchFamily="34" charset="0"/>
              </a:rPr>
              <a:t>censusdata</a:t>
            </a:r>
            <a:r>
              <a:rPr lang="en-US" dirty="0">
                <a:latin typeface="Tahoma" panose="020B0604030504040204" pitchFamily="34" charset="0"/>
                <a:ea typeface="Tahoma" panose="020B0604030504040204" pitchFamily="34" charset="0"/>
                <a:cs typeface="Tahoma" panose="020B0604030504040204" pitchFamily="34" charset="0"/>
              </a:rPr>
              <a:t> – Over 20,000 variables to consider</a:t>
            </a:r>
          </a:p>
          <a:p>
            <a:pPr lvl="1"/>
            <a:r>
              <a:rPr lang="en-US" dirty="0">
                <a:latin typeface="Tahoma" panose="020B0604030504040204" pitchFamily="34" charset="0"/>
                <a:ea typeface="Tahoma" panose="020B0604030504040204" pitchFamily="34" charset="0"/>
                <a:cs typeface="Tahoma" panose="020B0604030504040204" pitchFamily="34" charset="0"/>
              </a:rPr>
              <a:t>Data by zip code and state – 1,700 records per variable</a:t>
            </a:r>
          </a:p>
          <a:p>
            <a:pPr lvl="1"/>
            <a:r>
              <a:rPr lang="en-US" dirty="0">
                <a:latin typeface="Tahoma" panose="020B0604030504040204" pitchFamily="34" charset="0"/>
                <a:ea typeface="Tahoma" panose="020B0604030504040204" pitchFamily="34" charset="0"/>
                <a:cs typeface="Tahoma" panose="020B0604030504040204" pitchFamily="34" charset="0"/>
              </a:rPr>
              <a:t>Population by ethnicity</a:t>
            </a:r>
          </a:p>
          <a:p>
            <a:pPr lvl="1"/>
            <a:r>
              <a:rPr lang="en-US" dirty="0">
                <a:latin typeface="Tahoma" panose="020B0604030504040204" pitchFamily="34" charset="0"/>
                <a:ea typeface="Tahoma" panose="020B0604030504040204" pitchFamily="34" charset="0"/>
                <a:cs typeface="Tahoma" panose="020B0604030504040204" pitchFamily="34" charset="0"/>
              </a:rPr>
              <a:t>Education levels attained</a:t>
            </a:r>
          </a:p>
          <a:p>
            <a:pPr lvl="1"/>
            <a:r>
              <a:rPr lang="en-US" dirty="0">
                <a:latin typeface="Tahoma" panose="020B0604030504040204" pitchFamily="34" charset="0"/>
                <a:ea typeface="Tahoma" panose="020B0604030504040204" pitchFamily="34" charset="0"/>
                <a:cs typeface="Tahoma" panose="020B0604030504040204" pitchFamily="34" charset="0"/>
              </a:rPr>
              <a:t>Median income by ethnicity</a:t>
            </a:r>
          </a:p>
          <a:p>
            <a:pPr lvl="1"/>
            <a:r>
              <a:rPr lang="en-US" dirty="0">
                <a:latin typeface="Tahoma" panose="020B0604030504040204" pitchFamily="34" charset="0"/>
                <a:ea typeface="Tahoma" panose="020B0604030504040204" pitchFamily="34" charset="0"/>
                <a:cs typeface="Tahoma" panose="020B0604030504040204" pitchFamily="34" charset="0"/>
              </a:rPr>
              <a:t>Family structure type for school age children</a:t>
            </a:r>
          </a:p>
          <a:p>
            <a:r>
              <a:rPr lang="en-US" dirty="0">
                <a:latin typeface="Tahoma" panose="020B0604030504040204" pitchFamily="34" charset="0"/>
                <a:ea typeface="Tahoma" panose="020B0604030504040204" pitchFamily="34" charset="0"/>
                <a:cs typeface="Tahoma" panose="020B0604030504040204" pitchFamily="34" charset="0"/>
              </a:rPr>
              <a:t>SANDAG.org – Crime reporting data for past 180 days in .csv format</a:t>
            </a:r>
          </a:p>
          <a:p>
            <a:pPr lvl="1"/>
            <a:r>
              <a:rPr lang="en-US" dirty="0">
                <a:latin typeface="Tahoma" panose="020B0604030504040204" pitchFamily="34" charset="0"/>
                <a:ea typeface="Tahoma" panose="020B0604030504040204" pitchFamily="34" charset="0"/>
                <a:cs typeface="Tahoma" panose="020B0604030504040204" pitchFamily="34" charset="0"/>
              </a:rPr>
              <a:t>Crime reporting by zip code – 50,000 categorized San Diego County crimes</a:t>
            </a:r>
          </a:p>
          <a:p>
            <a:r>
              <a:rPr lang="en-US" dirty="0">
                <a:latin typeface="Tahoma" panose="020B0604030504040204" pitchFamily="34" charset="0"/>
                <a:ea typeface="Tahoma" panose="020B0604030504040204" pitchFamily="34" charset="0"/>
                <a:cs typeface="Tahoma" panose="020B0604030504040204" pitchFamily="34" charset="0"/>
              </a:rPr>
              <a:t>San Diego County Zip Codes &amp; </a:t>
            </a:r>
            <a:r>
              <a:rPr lang="en-US" dirty="0" err="1">
                <a:latin typeface="Tahoma" panose="020B0604030504040204" pitchFamily="34" charset="0"/>
                <a:ea typeface="Tahoma" panose="020B0604030504040204" pitchFamily="34" charset="0"/>
                <a:cs typeface="Tahoma" panose="020B0604030504040204" pitchFamily="34" charset="0"/>
              </a:rPr>
              <a:t>lat</a:t>
            </a:r>
            <a:r>
              <a:rPr lang="en-US" dirty="0">
                <a:latin typeface="Tahoma" panose="020B0604030504040204" pitchFamily="34" charset="0"/>
                <a:ea typeface="Tahoma" panose="020B0604030504040204" pitchFamily="34" charset="0"/>
                <a:cs typeface="Tahoma" panose="020B0604030504040204" pitchFamily="34" charset="0"/>
              </a:rPr>
              <a:t>/long</a:t>
            </a:r>
          </a:p>
          <a:p>
            <a:pPr lvl="1"/>
            <a:r>
              <a:rPr lang="en-US" dirty="0">
                <a:latin typeface="Tahoma" panose="020B0604030504040204" pitchFamily="34" charset="0"/>
                <a:ea typeface="Tahoma" panose="020B0604030504040204" pitchFamily="34" charset="0"/>
                <a:cs typeface="Tahoma" panose="020B0604030504040204" pitchFamily="34" charset="0"/>
              </a:rPr>
              <a:t>Stitching together from various web data</a:t>
            </a:r>
          </a:p>
          <a:p>
            <a:endParaRPr lang="en-US"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427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0" y="180171"/>
            <a:ext cx="9905998" cy="1060327"/>
          </a:xfrm>
        </p:spPr>
        <p:txBody>
          <a:bodyPr>
            <a:normAutofit fontScale="90000"/>
          </a:bodyPr>
          <a:lstStyle/>
          <a:p>
            <a:r>
              <a:rPr lang="en-US" sz="4400" dirty="0">
                <a:latin typeface="Rockwell" panose="02060603020205020403" pitchFamily="18" charset="0"/>
              </a:rPr>
              <a:t>Data Cleaning/Database Creation</a:t>
            </a:r>
          </a:p>
        </p:txBody>
      </p:sp>
      <p:pic>
        <p:nvPicPr>
          <p:cNvPr id="10" name="Picture 9">
            <a:extLst>
              <a:ext uri="{FF2B5EF4-FFF2-40B4-BE49-F238E27FC236}">
                <a16:creationId xmlns:a16="http://schemas.microsoft.com/office/drawing/2014/main" id="{FDFE3B94-D2CF-4455-A949-BCADFBA9CC8B}"/>
              </a:ext>
            </a:extLst>
          </p:cNvPr>
          <p:cNvPicPr>
            <a:picLocks noChangeAspect="1"/>
          </p:cNvPicPr>
          <p:nvPr/>
        </p:nvPicPr>
        <p:blipFill>
          <a:blip r:embed="rId2"/>
          <a:stretch>
            <a:fillRect/>
          </a:stretch>
        </p:blipFill>
        <p:spPr>
          <a:xfrm>
            <a:off x="3129699" y="2299449"/>
            <a:ext cx="7344610" cy="4198446"/>
          </a:xfrm>
          <a:prstGeom prst="rect">
            <a:avLst/>
          </a:prstGeom>
        </p:spPr>
      </p:pic>
      <p:sp>
        <p:nvSpPr>
          <p:cNvPr id="11" name="Rectangle 10">
            <a:extLst>
              <a:ext uri="{FF2B5EF4-FFF2-40B4-BE49-F238E27FC236}">
                <a16:creationId xmlns:a16="http://schemas.microsoft.com/office/drawing/2014/main" id="{2B86BC84-4897-45B9-9288-63DE48E12FB3}"/>
              </a:ext>
            </a:extLst>
          </p:cNvPr>
          <p:cNvSpPr/>
          <p:nvPr/>
        </p:nvSpPr>
        <p:spPr>
          <a:xfrm>
            <a:off x="3129699" y="3966883"/>
            <a:ext cx="1677973" cy="21210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C193E1AA-6277-4333-86AE-53A5EAEC1EC7}"/>
              </a:ext>
            </a:extLst>
          </p:cNvPr>
          <p:cNvCxnSpPr>
            <a:cxnSpLocks/>
          </p:cNvCxnSpPr>
          <p:nvPr/>
        </p:nvCxnSpPr>
        <p:spPr>
          <a:xfrm flipH="1" flipV="1">
            <a:off x="4921624" y="4111751"/>
            <a:ext cx="1783976" cy="19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68ECD3-87B0-43E5-B883-09F6F34F32A1}"/>
              </a:ext>
            </a:extLst>
          </p:cNvPr>
          <p:cNvSpPr txBox="1"/>
          <p:nvPr/>
        </p:nvSpPr>
        <p:spPr>
          <a:xfrm>
            <a:off x="7219802" y="1769445"/>
            <a:ext cx="3002573" cy="369332"/>
          </a:xfrm>
          <a:prstGeom prst="rect">
            <a:avLst/>
          </a:prstGeom>
          <a:noFill/>
          <a:ln w="28575">
            <a:solidFill>
              <a:srgbClr val="FFC000"/>
            </a:solidFill>
          </a:ln>
        </p:spPr>
        <p:txBody>
          <a:bodyPr wrap="square" rtlCol="0">
            <a:spAutoFit/>
          </a:bodyPr>
          <a:lstStyle/>
          <a:p>
            <a:pPr algn="ctr"/>
            <a:r>
              <a:rPr lang="en-US" dirty="0"/>
              <a:t>Pulling from cloud database</a:t>
            </a:r>
          </a:p>
        </p:txBody>
      </p:sp>
      <p:cxnSp>
        <p:nvCxnSpPr>
          <p:cNvPr id="16" name="Straight Arrow Connector 15">
            <a:extLst>
              <a:ext uri="{FF2B5EF4-FFF2-40B4-BE49-F238E27FC236}">
                <a16:creationId xmlns:a16="http://schemas.microsoft.com/office/drawing/2014/main" id="{7736429B-158C-4840-87E8-EB3D57B71E13}"/>
              </a:ext>
            </a:extLst>
          </p:cNvPr>
          <p:cNvCxnSpPr/>
          <p:nvPr/>
        </p:nvCxnSpPr>
        <p:spPr>
          <a:xfrm flipH="1">
            <a:off x="8296859" y="2178810"/>
            <a:ext cx="70339" cy="58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463F8-D5BB-4A8F-8002-6123788FB105}"/>
              </a:ext>
            </a:extLst>
          </p:cNvPr>
          <p:cNvSpPr txBox="1"/>
          <p:nvPr/>
        </p:nvSpPr>
        <p:spPr>
          <a:xfrm>
            <a:off x="525600" y="2151548"/>
            <a:ext cx="2384181" cy="923330"/>
          </a:xfrm>
          <a:prstGeom prst="rect">
            <a:avLst/>
          </a:prstGeom>
          <a:noFill/>
          <a:ln w="28575">
            <a:solidFill>
              <a:srgbClr val="FFC000"/>
            </a:solidFill>
          </a:ln>
        </p:spPr>
        <p:txBody>
          <a:bodyPr wrap="square" rtlCol="0">
            <a:spAutoFit/>
          </a:bodyPr>
          <a:lstStyle/>
          <a:p>
            <a:pPr algn="ctr"/>
            <a:r>
              <a:rPr lang="en-US" dirty="0"/>
              <a:t>Feeds logic/app JavaScript files for visualizations</a:t>
            </a:r>
          </a:p>
        </p:txBody>
      </p:sp>
      <p:sp>
        <p:nvSpPr>
          <p:cNvPr id="9" name="Content Placeholder 2">
            <a:extLst>
              <a:ext uri="{FF2B5EF4-FFF2-40B4-BE49-F238E27FC236}">
                <a16:creationId xmlns:a16="http://schemas.microsoft.com/office/drawing/2014/main" id="{F2A61F82-A967-4AAA-A204-CE4BF665D406}"/>
              </a:ext>
            </a:extLst>
          </p:cNvPr>
          <p:cNvSpPr>
            <a:spLocks noGrp="1"/>
          </p:cNvSpPr>
          <p:nvPr>
            <p:ph idx="1"/>
          </p:nvPr>
        </p:nvSpPr>
        <p:spPr>
          <a:xfrm>
            <a:off x="1141409" y="1078450"/>
            <a:ext cx="9905999" cy="1032039"/>
          </a:xfrm>
        </p:spPr>
        <p:txBody>
          <a:bodyPr>
            <a:normAutofit fontScale="92500" lnSpcReduction="20000"/>
          </a:bodyPr>
          <a:lstStyle/>
          <a:p>
            <a:r>
              <a:rPr lang="en-US" sz="1400" dirty="0">
                <a:latin typeface="Tahoma" panose="020B0604030504040204" pitchFamily="34" charset="0"/>
                <a:ea typeface="Tahoma" panose="020B0604030504040204" pitchFamily="34" charset="0"/>
                <a:cs typeface="Tahoma" panose="020B0604030504040204" pitchFamily="34" charset="0"/>
              </a:rPr>
              <a:t>Set up PostgreSQL database through Amazon Web Services</a:t>
            </a:r>
          </a:p>
          <a:p>
            <a:pPr lvl="1"/>
            <a:r>
              <a:rPr lang="en-US" sz="1200" dirty="0">
                <a:latin typeface="Tahoma" panose="020B0604030504040204" pitchFamily="34" charset="0"/>
                <a:ea typeface="Tahoma" panose="020B0604030504040204" pitchFamily="34" charset="0"/>
                <a:cs typeface="Tahoma" panose="020B0604030504040204" pitchFamily="34" charset="0"/>
              </a:rPr>
              <a:t>Migrated all datasets there </a:t>
            </a:r>
          </a:p>
          <a:p>
            <a:pPr lvl="1"/>
            <a:r>
              <a:rPr lang="en-US" sz="1200" dirty="0">
                <a:latin typeface="Tahoma" panose="020B0604030504040204" pitchFamily="34" charset="0"/>
                <a:ea typeface="Tahoma" panose="020B0604030504040204" pitchFamily="34" charset="0"/>
                <a:cs typeface="Tahoma" panose="020B0604030504040204" pitchFamily="34" charset="0"/>
              </a:rPr>
              <a:t>Cleaned and structured with SQL queries</a:t>
            </a:r>
          </a:p>
          <a:p>
            <a:pPr lvl="1"/>
            <a:r>
              <a:rPr lang="en-US" sz="1200" dirty="0">
                <a:latin typeface="Tahoma" panose="020B0604030504040204" pitchFamily="34" charset="0"/>
                <a:ea typeface="Tahoma" panose="020B0604030504040204" pitchFamily="34" charset="0"/>
                <a:cs typeface="Tahoma" panose="020B0604030504040204" pitchFamily="34" charset="0"/>
              </a:rPr>
              <a:t>Piped data back to Python to for final merges and </a:t>
            </a:r>
            <a:r>
              <a:rPr lang="en-US" sz="1200" dirty="0" err="1">
                <a:latin typeface="Tahoma" panose="020B0604030504040204" pitchFamily="34" charset="0"/>
                <a:ea typeface="Tahoma" panose="020B0604030504040204" pitchFamily="34" charset="0"/>
                <a:cs typeface="Tahoma" panose="020B0604030504040204" pitchFamily="34" charset="0"/>
              </a:rPr>
              <a:t>jsonification</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200" dirty="0">
              <a:latin typeface="Tahoma" panose="020B0604030504040204" pitchFamily="34" charset="0"/>
              <a:ea typeface="Tahoma" panose="020B0604030504040204" pitchFamily="34" charset="0"/>
              <a:cs typeface="Tahoma" panose="020B0604030504040204" pitchFamily="34" charset="0"/>
            </a:endParaRPr>
          </a:p>
          <a:p>
            <a:pPr lvl="1"/>
            <a:endParaRPr lang="en-US" sz="1200" dirty="0">
              <a:latin typeface="Tahoma" panose="020B0604030504040204" pitchFamily="34" charset="0"/>
              <a:ea typeface="Tahoma" panose="020B0604030504040204" pitchFamily="34" charset="0"/>
              <a:cs typeface="Tahoma" panose="020B0604030504040204" pitchFamily="34" charset="0"/>
            </a:endParaRPr>
          </a:p>
          <a:p>
            <a:pPr lvl="2"/>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98563" y="160460"/>
            <a:ext cx="9905998" cy="1478570"/>
          </a:xfrm>
        </p:spPr>
        <p:txBody>
          <a:bodyPr>
            <a:normAutofit/>
          </a:bodyPr>
          <a:lstStyle/>
          <a:p>
            <a:r>
              <a:rPr lang="en-US" sz="4400" dirty="0">
                <a:latin typeface="Rockwell" panose="02060603020205020403" pitchFamily="18" charset="0"/>
              </a:rPr>
              <a:t>Machine Learning Models</a:t>
            </a:r>
          </a:p>
        </p:txBody>
      </p:sp>
      <p:graphicFrame>
        <p:nvGraphicFramePr>
          <p:cNvPr id="3" name="Table 3">
            <a:extLst>
              <a:ext uri="{FF2B5EF4-FFF2-40B4-BE49-F238E27FC236}">
                <a16:creationId xmlns:a16="http://schemas.microsoft.com/office/drawing/2014/main" id="{E9360718-F9A4-4A8A-A2A3-AFFD9EB61D23}"/>
              </a:ext>
            </a:extLst>
          </p:cNvPr>
          <p:cNvGraphicFramePr>
            <a:graphicFrameLocks noGrp="1"/>
          </p:cNvGraphicFramePr>
          <p:nvPr>
            <p:extLst>
              <p:ext uri="{D42A27DB-BD31-4B8C-83A1-F6EECF244321}">
                <p14:modId xmlns:p14="http://schemas.microsoft.com/office/powerpoint/2010/main" val="803503659"/>
              </p:ext>
            </p:extLst>
          </p:nvPr>
        </p:nvGraphicFramePr>
        <p:xfrm>
          <a:off x="1177636" y="1639030"/>
          <a:ext cx="8503259" cy="3211961"/>
        </p:xfrm>
        <a:graphic>
          <a:graphicData uri="http://schemas.openxmlformats.org/drawingml/2006/table">
            <a:tbl>
              <a:tblPr firstRow="1" bandRow="1">
                <a:tableStyleId>{5C22544A-7EE6-4342-B048-85BDC9FD1C3A}</a:tableStyleId>
              </a:tblPr>
              <a:tblGrid>
                <a:gridCol w="2085681">
                  <a:extLst>
                    <a:ext uri="{9D8B030D-6E8A-4147-A177-3AD203B41FA5}">
                      <a16:colId xmlns:a16="http://schemas.microsoft.com/office/drawing/2014/main" val="217715763"/>
                    </a:ext>
                  </a:extLst>
                </a:gridCol>
                <a:gridCol w="1589293">
                  <a:extLst>
                    <a:ext uri="{9D8B030D-6E8A-4147-A177-3AD203B41FA5}">
                      <a16:colId xmlns:a16="http://schemas.microsoft.com/office/drawing/2014/main" val="3851072542"/>
                    </a:ext>
                  </a:extLst>
                </a:gridCol>
                <a:gridCol w="1769280">
                  <a:extLst>
                    <a:ext uri="{9D8B030D-6E8A-4147-A177-3AD203B41FA5}">
                      <a16:colId xmlns:a16="http://schemas.microsoft.com/office/drawing/2014/main" val="420803821"/>
                    </a:ext>
                  </a:extLst>
                </a:gridCol>
                <a:gridCol w="3059005">
                  <a:extLst>
                    <a:ext uri="{9D8B030D-6E8A-4147-A177-3AD203B41FA5}">
                      <a16:colId xmlns:a16="http://schemas.microsoft.com/office/drawing/2014/main" val="3844336437"/>
                    </a:ext>
                  </a:extLst>
                </a:gridCol>
              </a:tblGrid>
              <a:tr h="726665">
                <a:tc>
                  <a:txBody>
                    <a:bodyPr/>
                    <a:lstStyle/>
                    <a:p>
                      <a:r>
                        <a:rPr lang="en-US" dirty="0"/>
                        <a:t>MODEL</a:t>
                      </a:r>
                    </a:p>
                  </a:txBody>
                  <a:tcPr/>
                </a:tc>
                <a:tc>
                  <a:txBody>
                    <a:bodyPr/>
                    <a:lstStyle/>
                    <a:p>
                      <a:r>
                        <a:rPr lang="en-US" dirty="0"/>
                        <a:t>TRAINING ACCURACY</a:t>
                      </a:r>
                    </a:p>
                  </a:txBody>
                  <a:tcPr/>
                </a:tc>
                <a:tc>
                  <a:txBody>
                    <a:bodyPr/>
                    <a:lstStyle/>
                    <a:p>
                      <a:r>
                        <a:rPr lang="en-US" dirty="0"/>
                        <a:t>TEST ACCURACY</a:t>
                      </a:r>
                    </a:p>
                  </a:txBody>
                  <a:tcPr/>
                </a:tc>
                <a:tc>
                  <a:txBody>
                    <a:bodyPr/>
                    <a:lstStyle/>
                    <a:p>
                      <a:r>
                        <a:rPr lang="en-US" dirty="0"/>
                        <a:t>STANDARD DEVIATION</a:t>
                      </a:r>
                    </a:p>
                  </a:txBody>
                  <a:tcPr/>
                </a:tc>
                <a:extLst>
                  <a:ext uri="{0D108BD9-81ED-4DB2-BD59-A6C34878D82A}">
                    <a16:rowId xmlns:a16="http://schemas.microsoft.com/office/drawing/2014/main" val="2972020940"/>
                  </a:ext>
                </a:extLst>
              </a:tr>
              <a:tr h="414216">
                <a:tc>
                  <a:txBody>
                    <a:bodyPr/>
                    <a:lstStyle/>
                    <a:p>
                      <a:r>
                        <a:rPr lang="en-US" sz="1600" dirty="0"/>
                        <a:t>Linear Regression</a:t>
                      </a:r>
                    </a:p>
                  </a:txBody>
                  <a:tcPr/>
                </a:tc>
                <a:tc>
                  <a:txBody>
                    <a:bodyPr/>
                    <a:lstStyle/>
                    <a:p>
                      <a:r>
                        <a:rPr lang="en-US" dirty="0"/>
                        <a:t>0.43</a:t>
                      </a:r>
                    </a:p>
                  </a:txBody>
                  <a:tcPr/>
                </a:tc>
                <a:tc>
                  <a:txBody>
                    <a:bodyPr/>
                    <a:lstStyle/>
                    <a:p>
                      <a:r>
                        <a:rPr lang="en-US" dirty="0"/>
                        <a:t>0.46</a:t>
                      </a:r>
                    </a:p>
                  </a:txBody>
                  <a:tcPr/>
                </a:tc>
                <a:tc>
                  <a:txBody>
                    <a:bodyPr/>
                    <a:lstStyle/>
                    <a:p>
                      <a:r>
                        <a:rPr lang="en-US" dirty="0"/>
                        <a:t>0.95</a:t>
                      </a:r>
                    </a:p>
                  </a:txBody>
                  <a:tcPr/>
                </a:tc>
                <a:extLst>
                  <a:ext uri="{0D108BD9-81ED-4DB2-BD59-A6C34878D82A}">
                    <a16:rowId xmlns:a16="http://schemas.microsoft.com/office/drawing/2014/main" val="313347443"/>
                  </a:ext>
                </a:extLst>
              </a:tr>
              <a:tr h="414216">
                <a:tc>
                  <a:txBody>
                    <a:bodyPr/>
                    <a:lstStyle/>
                    <a:p>
                      <a:r>
                        <a:rPr lang="en-US" sz="1600" dirty="0"/>
                        <a:t>Random Forest</a:t>
                      </a:r>
                    </a:p>
                  </a:txBody>
                  <a:tcPr/>
                </a:tc>
                <a:tc>
                  <a:txBody>
                    <a:bodyPr/>
                    <a:lstStyle/>
                    <a:p>
                      <a:r>
                        <a:rPr lang="en-US" dirty="0"/>
                        <a:t>0.56</a:t>
                      </a:r>
                    </a:p>
                  </a:txBody>
                  <a:tcPr/>
                </a:tc>
                <a:tc>
                  <a:txBody>
                    <a:bodyPr/>
                    <a:lstStyle/>
                    <a:p>
                      <a:r>
                        <a:rPr lang="en-US" dirty="0"/>
                        <a:t>0.43</a:t>
                      </a:r>
                    </a:p>
                  </a:txBody>
                  <a:tcPr/>
                </a:tc>
                <a:tc>
                  <a:txBody>
                    <a:bodyPr/>
                    <a:lstStyle/>
                    <a:p>
                      <a:r>
                        <a:rPr lang="en-US" dirty="0"/>
                        <a:t>0.97</a:t>
                      </a:r>
                    </a:p>
                  </a:txBody>
                  <a:tcPr/>
                </a:tc>
                <a:extLst>
                  <a:ext uri="{0D108BD9-81ED-4DB2-BD59-A6C34878D82A}">
                    <a16:rowId xmlns:a16="http://schemas.microsoft.com/office/drawing/2014/main" val="824414311"/>
                  </a:ext>
                </a:extLst>
              </a:tr>
              <a:tr h="414216">
                <a:tc>
                  <a:txBody>
                    <a:bodyPr/>
                    <a:lstStyle/>
                    <a:p>
                      <a:r>
                        <a:rPr lang="en-US" sz="1600" dirty="0"/>
                        <a:t>Extra Trees</a:t>
                      </a:r>
                    </a:p>
                  </a:txBody>
                  <a:tcPr/>
                </a:tc>
                <a:tc>
                  <a:txBody>
                    <a:bodyPr/>
                    <a:lstStyle/>
                    <a:p>
                      <a:r>
                        <a:rPr lang="en-US" dirty="0"/>
                        <a:t>0.48</a:t>
                      </a:r>
                    </a:p>
                  </a:txBody>
                  <a:tcPr/>
                </a:tc>
                <a:tc>
                  <a:txBody>
                    <a:bodyPr/>
                    <a:lstStyle/>
                    <a:p>
                      <a:r>
                        <a:rPr lang="en-US" dirty="0"/>
                        <a:t>0.41</a:t>
                      </a:r>
                    </a:p>
                  </a:txBody>
                  <a:tcPr/>
                </a:tc>
                <a:tc>
                  <a:txBody>
                    <a:bodyPr/>
                    <a:lstStyle/>
                    <a:p>
                      <a:r>
                        <a:rPr lang="en-US" dirty="0"/>
                        <a:t>1.03</a:t>
                      </a:r>
                    </a:p>
                  </a:txBody>
                  <a:tcPr/>
                </a:tc>
                <a:extLst>
                  <a:ext uri="{0D108BD9-81ED-4DB2-BD59-A6C34878D82A}">
                    <a16:rowId xmlns:a16="http://schemas.microsoft.com/office/drawing/2014/main" val="18415521"/>
                  </a:ext>
                </a:extLst>
              </a:tr>
              <a:tr h="414216">
                <a:tc>
                  <a:txBody>
                    <a:bodyPr/>
                    <a:lstStyle/>
                    <a:p>
                      <a:r>
                        <a:rPr lang="en-US" sz="1600" dirty="0"/>
                        <a:t>SVR</a:t>
                      </a:r>
                    </a:p>
                  </a:txBody>
                  <a:tcPr/>
                </a:tc>
                <a:tc>
                  <a:txBody>
                    <a:bodyPr/>
                    <a:lstStyle/>
                    <a:p>
                      <a:r>
                        <a:rPr lang="en-US" dirty="0"/>
                        <a:t>0.49</a:t>
                      </a:r>
                    </a:p>
                  </a:txBody>
                  <a:tcPr/>
                </a:tc>
                <a:tc>
                  <a:txBody>
                    <a:bodyPr/>
                    <a:lstStyle/>
                    <a:p>
                      <a:r>
                        <a:rPr lang="en-US" dirty="0"/>
                        <a:t>0.40</a:t>
                      </a:r>
                    </a:p>
                  </a:txBody>
                  <a:tcPr/>
                </a:tc>
                <a:tc>
                  <a:txBody>
                    <a:bodyPr/>
                    <a:lstStyle/>
                    <a:p>
                      <a:r>
                        <a:rPr lang="en-US" dirty="0"/>
                        <a:t>1.02</a:t>
                      </a:r>
                    </a:p>
                  </a:txBody>
                  <a:tcPr/>
                </a:tc>
                <a:extLst>
                  <a:ext uri="{0D108BD9-81ED-4DB2-BD59-A6C34878D82A}">
                    <a16:rowId xmlns:a16="http://schemas.microsoft.com/office/drawing/2014/main" val="3306264964"/>
                  </a:ext>
                </a:extLst>
              </a:tr>
              <a:tr h="414216">
                <a:tc>
                  <a:txBody>
                    <a:bodyPr/>
                    <a:lstStyle/>
                    <a:p>
                      <a:r>
                        <a:rPr lang="en-US" sz="1600" dirty="0"/>
                        <a:t>AdaBoost</a:t>
                      </a:r>
                    </a:p>
                  </a:txBody>
                  <a:tcPr/>
                </a:tc>
                <a:tc>
                  <a:txBody>
                    <a:bodyPr/>
                    <a:lstStyle/>
                    <a:p>
                      <a:r>
                        <a:rPr lang="en-US" dirty="0"/>
                        <a:t>0.49</a:t>
                      </a:r>
                    </a:p>
                  </a:txBody>
                  <a:tcPr/>
                </a:tc>
                <a:tc>
                  <a:txBody>
                    <a:bodyPr/>
                    <a:lstStyle/>
                    <a:p>
                      <a:r>
                        <a:rPr lang="en-US" dirty="0"/>
                        <a:t>0.37</a:t>
                      </a:r>
                    </a:p>
                  </a:txBody>
                  <a:tcPr/>
                </a:tc>
                <a:tc>
                  <a:txBody>
                    <a:bodyPr/>
                    <a:lstStyle/>
                    <a:p>
                      <a:r>
                        <a:rPr lang="en-US" dirty="0"/>
                        <a:t>1.00</a:t>
                      </a:r>
                    </a:p>
                  </a:txBody>
                  <a:tcPr/>
                </a:tc>
                <a:extLst>
                  <a:ext uri="{0D108BD9-81ED-4DB2-BD59-A6C34878D82A}">
                    <a16:rowId xmlns:a16="http://schemas.microsoft.com/office/drawing/2014/main" val="2758706818"/>
                  </a:ext>
                </a:extLst>
              </a:tr>
              <a:tr h="414216">
                <a:tc>
                  <a:txBody>
                    <a:bodyPr/>
                    <a:lstStyle/>
                    <a:p>
                      <a:r>
                        <a:rPr lang="en-US" sz="1600" dirty="0"/>
                        <a:t>KNN</a:t>
                      </a:r>
                    </a:p>
                  </a:txBody>
                  <a:tcPr/>
                </a:tc>
                <a:tc>
                  <a:txBody>
                    <a:bodyPr/>
                    <a:lstStyle/>
                    <a:p>
                      <a:r>
                        <a:rPr lang="en-US" dirty="0"/>
                        <a:t>0.55</a:t>
                      </a:r>
                    </a:p>
                  </a:txBody>
                  <a:tcPr/>
                </a:tc>
                <a:tc>
                  <a:txBody>
                    <a:bodyPr/>
                    <a:lstStyle/>
                    <a:p>
                      <a:r>
                        <a:rPr lang="en-US" dirty="0"/>
                        <a:t>0.37</a:t>
                      </a:r>
                    </a:p>
                  </a:txBody>
                  <a:tcPr/>
                </a:tc>
                <a:tc>
                  <a:txBody>
                    <a:bodyPr/>
                    <a:lstStyle/>
                    <a:p>
                      <a:r>
                        <a:rPr lang="en-US" dirty="0"/>
                        <a:t>1.07</a:t>
                      </a:r>
                    </a:p>
                  </a:txBody>
                  <a:tcPr/>
                </a:tc>
                <a:extLst>
                  <a:ext uri="{0D108BD9-81ED-4DB2-BD59-A6C34878D82A}">
                    <a16:rowId xmlns:a16="http://schemas.microsoft.com/office/drawing/2014/main" val="668525858"/>
                  </a:ext>
                </a:extLst>
              </a:tr>
            </a:tbl>
          </a:graphicData>
        </a:graphic>
      </p:graphicFrame>
      <p:sp>
        <p:nvSpPr>
          <p:cNvPr id="4" name="TextBox 3">
            <a:extLst>
              <a:ext uri="{FF2B5EF4-FFF2-40B4-BE49-F238E27FC236}">
                <a16:creationId xmlns:a16="http://schemas.microsoft.com/office/drawing/2014/main" id="{5CC53A53-4F41-4B49-82F2-85D40E3A76A3}"/>
              </a:ext>
            </a:extLst>
          </p:cNvPr>
          <p:cNvSpPr txBox="1"/>
          <p:nvPr/>
        </p:nvSpPr>
        <p:spPr>
          <a:xfrm>
            <a:off x="1476462" y="5327009"/>
            <a:ext cx="8204433" cy="369332"/>
          </a:xfrm>
          <a:prstGeom prst="rect">
            <a:avLst/>
          </a:prstGeom>
          <a:noFill/>
        </p:spPr>
        <p:txBody>
          <a:bodyPr wrap="square" rtlCol="0">
            <a:spAutoFit/>
          </a:bodyPr>
          <a:lstStyle/>
          <a:p>
            <a:r>
              <a:rPr lang="en-US" dirty="0"/>
              <a:t>Deep Learning Model: LOSS: -1050.78 ACCURACY: 0.011</a:t>
            </a:r>
          </a:p>
        </p:txBody>
      </p:sp>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LINEAR REGRESSION MODEL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640178" y="4045527"/>
            <a:ext cx="7688937" cy="2322021"/>
          </a:xfrm>
        </p:spPr>
        <p:txBody>
          <a:bodyPr>
            <a:normAutofit/>
          </a:bodyPr>
          <a:lstStyle/>
          <a:p>
            <a:endParaRPr lang="en-US"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Table&#10;&#10;Description automatically generated with low confidence">
            <a:extLst>
              <a:ext uri="{FF2B5EF4-FFF2-40B4-BE49-F238E27FC236}">
                <a16:creationId xmlns:a16="http://schemas.microsoft.com/office/drawing/2014/main" id="{9E98EE5D-FB7D-4216-885C-0A6E70068147}"/>
              </a:ext>
            </a:extLst>
          </p:cNvPr>
          <p:cNvPicPr>
            <a:picLocks noChangeAspect="1"/>
          </p:cNvPicPr>
          <p:nvPr/>
        </p:nvPicPr>
        <p:blipFill>
          <a:blip r:embed="rId2"/>
          <a:stretch>
            <a:fillRect/>
          </a:stretch>
        </p:blipFill>
        <p:spPr>
          <a:xfrm>
            <a:off x="1484207" y="1681448"/>
            <a:ext cx="7844908" cy="1865315"/>
          </a:xfrm>
          <a:prstGeom prst="rect">
            <a:avLst/>
          </a:prstGeom>
        </p:spPr>
      </p:pic>
    </p:spTree>
    <p:extLst>
      <p:ext uri="{BB962C8B-B14F-4D97-AF65-F5344CB8AC3E}">
        <p14:creationId xmlns:p14="http://schemas.microsoft.com/office/powerpoint/2010/main" val="398338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22388" y="235930"/>
            <a:ext cx="9905998" cy="1478570"/>
          </a:xfrm>
        </p:spPr>
        <p:txBody>
          <a:bodyPr anchor="ctr">
            <a:normAutofit/>
          </a:bodyPr>
          <a:lstStyle/>
          <a:p>
            <a:r>
              <a:rPr lang="en-US" sz="4400" dirty="0">
                <a:latin typeface="Rockwell" panose="02060603020205020403" pitchFamily="18" charset="0"/>
              </a:rPr>
              <a:t>Random Forest MODEL</a:t>
            </a:r>
          </a:p>
        </p:txBody>
      </p:sp>
      <p:pic>
        <p:nvPicPr>
          <p:cNvPr id="6" name="Picture 5" descr="Text&#10;&#10;Description automatically generated">
            <a:extLst>
              <a:ext uri="{FF2B5EF4-FFF2-40B4-BE49-F238E27FC236}">
                <a16:creationId xmlns:a16="http://schemas.microsoft.com/office/drawing/2014/main" id="{4C6DC59D-F715-4430-9D6A-93E036888EB4}"/>
              </a:ext>
            </a:extLst>
          </p:cNvPr>
          <p:cNvPicPr>
            <a:picLocks noChangeAspect="1"/>
          </p:cNvPicPr>
          <p:nvPr/>
        </p:nvPicPr>
        <p:blipFill>
          <a:blip r:embed="rId2"/>
          <a:stretch>
            <a:fillRect/>
          </a:stretch>
        </p:blipFill>
        <p:spPr>
          <a:xfrm>
            <a:off x="1473831" y="1714500"/>
            <a:ext cx="4275533" cy="4524375"/>
          </a:xfrm>
          <a:prstGeom prst="rect">
            <a:avLst/>
          </a:prstGeom>
          <a:noFill/>
        </p:spPr>
      </p:pic>
      <p:sp>
        <p:nvSpPr>
          <p:cNvPr id="3" name="Content Placeholder 2">
            <a:extLst>
              <a:ext uri="{FF2B5EF4-FFF2-40B4-BE49-F238E27FC236}">
                <a16:creationId xmlns:a16="http://schemas.microsoft.com/office/drawing/2014/main" id="{143F5361-68C0-4BF5-80C8-F1E7BF92B2DB}"/>
              </a:ext>
            </a:extLst>
          </p:cNvPr>
          <p:cNvSpPr>
            <a:spLocks noGrp="1"/>
          </p:cNvSpPr>
          <p:nvPr>
            <p:ph sz="half" idx="2"/>
          </p:nvPr>
        </p:nvSpPr>
        <p:spPr>
          <a:xfrm>
            <a:off x="6172200" y="2249486"/>
            <a:ext cx="4875211" cy="3541714"/>
          </a:xfrm>
        </p:spPr>
        <p:txBody>
          <a:bodyPr>
            <a:normAutofit/>
          </a:bodyPr>
          <a:lstStyle/>
          <a:p>
            <a:endParaRPr lang="en-US"/>
          </a:p>
          <a:p>
            <a:pPr marL="457200" lvl="1" indent="0">
              <a:buNone/>
            </a:pPr>
            <a:endParaRPr lang="en-US" sz="2400"/>
          </a:p>
          <a:p>
            <a:pPr lvl="1"/>
            <a:endParaRPr lang="en-US" sz="2400"/>
          </a:p>
          <a:p>
            <a:pPr lvl="2"/>
            <a:endParaRPr lang="en-US" sz="2400"/>
          </a:p>
        </p:txBody>
      </p:sp>
      <p:sp>
        <p:nvSpPr>
          <p:cNvPr id="7" name="TextBox 6">
            <a:extLst>
              <a:ext uri="{FF2B5EF4-FFF2-40B4-BE49-F238E27FC236}">
                <a16:creationId xmlns:a16="http://schemas.microsoft.com/office/drawing/2014/main" id="{62E16E35-EFD3-4F41-97E0-BFBBC5B849BD}"/>
              </a:ext>
            </a:extLst>
          </p:cNvPr>
          <p:cNvSpPr txBox="1"/>
          <p:nvPr/>
        </p:nvSpPr>
        <p:spPr>
          <a:xfrm>
            <a:off x="7067550" y="1724024"/>
            <a:ext cx="4275533" cy="3231654"/>
          </a:xfrm>
          <a:prstGeom prst="rect">
            <a:avLst/>
          </a:prstGeom>
          <a:noFill/>
        </p:spPr>
        <p:txBody>
          <a:bodyPr wrap="square" rtlCol="0">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Ensemble machine learning algorithm</a:t>
            </a:r>
          </a:p>
          <a:p>
            <a:pPr marL="285750" indent="-28575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Bootstrap Aggregation/Bagging</a:t>
            </a:r>
          </a:p>
          <a:p>
            <a:pPr marL="285750" indent="-28575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Finetuning hyper- parameters to improve overfitting.</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365853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1443</TotalTime>
  <Words>489</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Tahoma</vt:lpstr>
      <vt:lpstr>Tw Cen MT</vt:lpstr>
      <vt:lpstr>Wingdings</vt:lpstr>
      <vt:lpstr>Circuit</vt:lpstr>
      <vt:lpstr>Does the Public Education System serve all Residents in San Diego County Equally?</vt:lpstr>
      <vt:lpstr>The Problem</vt:lpstr>
      <vt:lpstr>Data Gathering and Cleanup Process Flow</vt:lpstr>
      <vt:lpstr>Data Collection</vt:lpstr>
      <vt:lpstr>Data Collection</vt:lpstr>
      <vt:lpstr>Data Cleaning/Database Creation</vt:lpstr>
      <vt:lpstr>Machine Learning Models</vt:lpstr>
      <vt:lpstr>LINEAR REGRESSION MODEL</vt:lpstr>
      <vt:lpstr>Random Forest MODEL</vt:lpstr>
      <vt:lpstr>K Nearest neighbors MODEL</vt:lpstr>
      <vt:lpstr>TABLEAU VISUALIZATION</vt:lpstr>
      <vt:lpstr>Take Away</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PublicEducation System serve all Residents in San Diego County Equally?</dc:title>
  <dc:creator>Geoff Pawlowski</dc:creator>
  <cp:lastModifiedBy>Amelia Corea</cp:lastModifiedBy>
  <cp:revision>8</cp:revision>
  <dcterms:created xsi:type="dcterms:W3CDTF">2021-09-12T20:15:34Z</dcterms:created>
  <dcterms:modified xsi:type="dcterms:W3CDTF">2021-10-28T04:34:07Z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