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1" r:id="rId9"/>
    <p:sldId id="272" r:id="rId10"/>
    <p:sldId id="273" r:id="rId11"/>
    <p:sldId id="275" r:id="rId12"/>
    <p:sldId id="27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0E33-75ED-4024-95F2-63D9941E52A0}" v="2" dt="2021-10-30T00:14:2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BBC10E33-75ED-4024-95F2-63D9941E52A0}"/>
    <pc:docChg chg="custSel modSld sldOrd">
      <pc:chgData name="Amelia Corea" userId="0f927ba03023ffb6" providerId="LiveId" clId="{BBC10E33-75ED-4024-95F2-63D9941E52A0}" dt="2021-10-30T00:15:03.134" v="100" actId="20577"/>
      <pc:docMkLst>
        <pc:docMk/>
      </pc:docMkLst>
      <pc:sldChg chg="modSp">
        <pc:chgData name="Amelia Corea" userId="0f927ba03023ffb6" providerId="LiveId" clId="{BBC10E33-75ED-4024-95F2-63D9941E52A0}" dt="2021-10-30T00:14:29.955" v="49" actId="20577"/>
        <pc:sldMkLst>
          <pc:docMk/>
          <pc:sldMk cId="3253689747" sldId="257"/>
        </pc:sldMkLst>
        <pc:graphicFrameChg chg="mod">
          <ac:chgData name="Amelia Corea" userId="0f927ba03023ffb6" providerId="LiveId" clId="{BBC10E33-75ED-4024-95F2-63D9941E52A0}" dt="2021-10-30T00:14:29.955" v="49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ord">
        <pc:chgData name="Amelia Corea" userId="0f927ba03023ffb6" providerId="LiveId" clId="{BBC10E33-75ED-4024-95F2-63D9941E52A0}" dt="2021-10-30T00:13:59.606" v="47"/>
        <pc:sldMkLst>
          <pc:docMk/>
          <pc:sldMk cId="1348318116" sldId="261"/>
        </pc:sldMkLst>
      </pc:sldChg>
      <pc:sldChg chg="modSp mod">
        <pc:chgData name="Amelia Corea" userId="0f927ba03023ffb6" providerId="LiveId" clId="{BBC10E33-75ED-4024-95F2-63D9941E52A0}" dt="2021-10-30T00:08:56.989" v="45" actId="1036"/>
        <pc:sldMkLst>
          <pc:docMk/>
          <pc:sldMk cId="3405949825" sldId="270"/>
        </pc:sldMkLst>
        <pc:spChg chg="mod">
          <ac:chgData name="Amelia Corea" userId="0f927ba03023ffb6" providerId="LiveId" clId="{BBC10E33-75ED-4024-95F2-63D9941E52A0}" dt="2021-10-30T00:08:56.989" v="45" actId="1036"/>
          <ac:spMkLst>
            <pc:docMk/>
            <pc:sldMk cId="3405949825" sldId="270"/>
            <ac:spMk id="3" creationId="{3899BDF4-B543-46C8-9956-BD9969975109}"/>
          </ac:spMkLst>
        </pc:spChg>
      </pc:sldChg>
      <pc:sldChg chg="modSp mod">
        <pc:chgData name="Amelia Corea" userId="0f927ba03023ffb6" providerId="LiveId" clId="{BBC10E33-75ED-4024-95F2-63D9941E52A0}" dt="2021-10-30T00:15:03.134" v="100" actId="20577"/>
        <pc:sldMkLst>
          <pc:docMk/>
          <pc:sldMk cId="3471625273" sldId="274"/>
        </pc:sldMkLst>
        <pc:spChg chg="mod">
          <ac:chgData name="Amelia Corea" userId="0f927ba03023ffb6" providerId="LiveId" clId="{BBC10E33-75ED-4024-95F2-63D9941E52A0}" dt="2021-10-30T00:06:06.068" v="17" actId="20577"/>
          <ac:spMkLst>
            <pc:docMk/>
            <pc:sldMk cId="3471625273" sldId="274"/>
            <ac:spMk id="2" creationId="{8FD22308-F0CE-4C3C-9792-3E7EA62B07A4}"/>
          </ac:spMkLst>
        </pc:spChg>
        <pc:spChg chg="mod">
          <ac:chgData name="Amelia Corea" userId="0f927ba03023ffb6" providerId="LiveId" clId="{BBC10E33-75ED-4024-95F2-63D9941E52A0}" dt="2021-10-30T00:15:03.134" v="100" actId="20577"/>
          <ac:spMkLst>
            <pc:docMk/>
            <pc:sldMk cId="3471625273" sldId="274"/>
            <ac:spMk id="3" creationId="{886AB355-B9AB-4635-A398-84279CCE9B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73030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Composition of Machine Learning Dataset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</a:t>
            </a:r>
            <a:r>
              <a:rPr lang="en-US" sz="1500"/>
              <a:t>1- 10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972"/>
            <a:ext cx="4854942" cy="3541714"/>
          </a:xfrm>
        </p:spPr>
        <p:txBody>
          <a:bodyPr>
            <a:no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400" dirty="0"/>
              <a:t>Violent Crime per Capita</a:t>
            </a:r>
          </a:p>
          <a:p>
            <a:pPr lvl="1"/>
            <a:r>
              <a:rPr lang="en-US" sz="1400" dirty="0"/>
              <a:t>Substance Abuse per Capita</a:t>
            </a:r>
          </a:p>
          <a:p>
            <a:pPr lvl="1"/>
            <a:r>
              <a:rPr lang="en-US" sz="1400" dirty="0"/>
              <a:t>Median Income </a:t>
            </a:r>
          </a:p>
          <a:p>
            <a:pPr lvl="1"/>
            <a:r>
              <a:rPr lang="en-US" sz="1400" dirty="0"/>
              <a:t>% Head of Household Married</a:t>
            </a:r>
          </a:p>
          <a:p>
            <a:pPr lvl="1"/>
            <a:r>
              <a:rPr lang="en-US" sz="1400" dirty="0"/>
              <a:t>% of Over 25 Year </a:t>
            </a:r>
            <a:r>
              <a:rPr lang="en-US" sz="1400" dirty="0" err="1"/>
              <a:t>Olds</a:t>
            </a:r>
            <a:r>
              <a:rPr lang="en-US" sz="1400" dirty="0"/>
              <a:t> with at Least a High School Diploma</a:t>
            </a:r>
          </a:p>
          <a:p>
            <a:pPr lvl="1"/>
            <a:r>
              <a:rPr lang="en-US" sz="1400" dirty="0"/>
              <a:t>% of Population White</a:t>
            </a:r>
          </a:p>
          <a:p>
            <a:pPr lvl="1"/>
            <a:r>
              <a:rPr lang="en-US" sz="1400" dirty="0"/>
              <a:t>% of Population Mixed Race</a:t>
            </a:r>
          </a:p>
          <a:p>
            <a:pPr lvl="1"/>
            <a:r>
              <a:rPr lang="en-US" sz="1400" dirty="0"/>
              <a:t>% of Population Hispanic</a:t>
            </a:r>
          </a:p>
          <a:p>
            <a:pPr lvl="1"/>
            <a:r>
              <a:rPr lang="en-US" sz="14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1553</TotalTime>
  <Words>545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Machine Learning Dataset  </vt:lpstr>
      <vt:lpstr>LINEAR REGRESSION MODEL</vt:lpstr>
      <vt:lpstr>Random Forest MODEL</vt:lpstr>
      <vt:lpstr>K Nearest neighbors MODEL</vt:lpstr>
      <vt:lpstr>K-Means Clustering with PCA </vt:lpstr>
      <vt:lpstr>TABLEAU VISUALIZATION</vt:lpstr>
      <vt:lpstr>Machine Learning Models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Ashutosh</cp:lastModifiedBy>
  <cp:revision>13</cp:revision>
  <dcterms:created xsi:type="dcterms:W3CDTF">2021-09-12T20:15:34Z</dcterms:created>
  <dcterms:modified xsi:type="dcterms:W3CDTF">2021-10-30T00:39:01Z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