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60" r:id="rId9"/>
    <p:sldId id="261" r:id="rId10"/>
    <p:sldId id="25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San Diego County children may not have equal opportunity to quality primary education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intend to answer this question through data analysis &amp; visualization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Primary educational outcomes are strong indicators of future success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school success indicators are more equitably distributed through the county in future measurements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JSONify</a:t>
          </a:r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/Visualization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San Diego County children may not have equal opportunity to quality primary education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intend to answer this question through data analysis &amp; visualization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Primary educational outcomes are strong indicators of future success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school success indicators are more equitably distributed through the county in future measurements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592701"/>
          <a:ext cx="3447370" cy="72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592701"/>
        <a:ext cx="3447370" cy="726552"/>
      </dsp:txXfrm>
    </dsp:sp>
    <dsp:sp modelId="{17CA1487-CDD9-4364-92F6-A11DBDAFE16C}">
      <dsp:nvSpPr>
        <dsp:cNvPr id="0" name=""/>
        <dsp:cNvSpPr/>
      </dsp:nvSpPr>
      <dsp:spPr>
        <a:xfrm>
          <a:off x="3535" y="1319254"/>
          <a:ext cx="3447370" cy="25802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1319254"/>
        <a:ext cx="3447370" cy="2580299"/>
      </dsp:txXfrm>
    </dsp:sp>
    <dsp:sp modelId="{055A5EAB-EAE0-4501-8649-31F112FF9AD5}">
      <dsp:nvSpPr>
        <dsp:cNvPr id="0" name=""/>
        <dsp:cNvSpPr/>
      </dsp:nvSpPr>
      <dsp:spPr>
        <a:xfrm>
          <a:off x="3933537" y="592701"/>
          <a:ext cx="3447370" cy="72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592701"/>
        <a:ext cx="3447370" cy="726552"/>
      </dsp:txXfrm>
    </dsp:sp>
    <dsp:sp modelId="{E4FD5043-5612-43C5-B6AE-CCD431549399}">
      <dsp:nvSpPr>
        <dsp:cNvPr id="0" name=""/>
        <dsp:cNvSpPr/>
      </dsp:nvSpPr>
      <dsp:spPr>
        <a:xfrm>
          <a:off x="3933537" y="1319254"/>
          <a:ext cx="3447370" cy="25802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1319254"/>
        <a:ext cx="3447370" cy="2580299"/>
      </dsp:txXfrm>
    </dsp:sp>
    <dsp:sp modelId="{23D06E36-F688-4B37-8BB8-73015E665B0E}">
      <dsp:nvSpPr>
        <dsp:cNvPr id="0" name=""/>
        <dsp:cNvSpPr/>
      </dsp:nvSpPr>
      <dsp:spPr>
        <a:xfrm>
          <a:off x="7863539" y="592701"/>
          <a:ext cx="3447370" cy="72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JSONify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/Visualization</a:t>
          </a:r>
        </a:p>
      </dsp:txBody>
      <dsp:txXfrm>
        <a:off x="7863539" y="592701"/>
        <a:ext cx="3447370" cy="726552"/>
      </dsp:txXfrm>
    </dsp:sp>
    <dsp:sp modelId="{EA81ED6A-A7EA-4137-A3DC-D16E79F1B938}">
      <dsp:nvSpPr>
        <dsp:cNvPr id="0" name=""/>
        <dsp:cNvSpPr/>
      </dsp:nvSpPr>
      <dsp:spPr>
        <a:xfrm>
          <a:off x="7863539" y="1319254"/>
          <a:ext cx="3447370" cy="25802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1319254"/>
        <a:ext cx="3447370" cy="2580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Does the </a:t>
            </a:r>
            <a:r>
              <a:rPr lang="en-US" sz="5400" dirty="0" err="1">
                <a:latin typeface="Rockwell" panose="02060603020205020403" pitchFamily="18" charset="0"/>
              </a:rPr>
              <a:t>PublicEducation</a:t>
            </a:r>
            <a:r>
              <a:rPr lang="en-US" sz="5400" dirty="0">
                <a:latin typeface="Rockwell" panose="02060603020205020403" pitchFamily="18" charset="0"/>
              </a:rPr>
              <a:t> System serve all Residents in San Diego County Equally?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9235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3631"/>
            <a:ext cx="9905999" cy="489391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scrape Greatschools.com for school info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population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ranking 1-10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Zip code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 American Communities Survey (5-Yr) – API, Python library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censusdata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by zip code and state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by ethnicity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 levels attained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 income by ethnicity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structure type for school age children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SANDAG.gov – Crime reporting data for past 180 days in .csv format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Crime reporting by zip code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 Diego County Zip Codes &amp;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/long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Stitching together from various web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Cleaning/Normalization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3631"/>
            <a:ext cx="9905999" cy="4893917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85409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154</TotalTime>
  <Words>547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Does the PublicEducation System serve all Residents in San Diego County Equally?</vt:lpstr>
      <vt:lpstr>The Problem</vt:lpstr>
      <vt:lpstr>Data Collection</vt:lpstr>
      <vt:lpstr>Data Cleaning/Normalization</vt:lpstr>
      <vt:lpstr>The Prototype</vt:lpstr>
      <vt:lpstr>Testing The Prototype</vt:lpstr>
      <vt:lpstr>Process Flow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Geoff Pawlowski</cp:lastModifiedBy>
  <cp:revision>2</cp:revision>
  <dcterms:created xsi:type="dcterms:W3CDTF">2021-09-12T20:15:34Z</dcterms:created>
  <dcterms:modified xsi:type="dcterms:W3CDTF">2021-09-12T22:50:09Z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