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Bulldogs – Project 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877529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Societal indicators potential impact on life expectancy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Parth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korat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Geoff Pawlowski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Ashutosh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sawant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0451-3BD3-4D78-8F84-D8B3D8B1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will the life expectancy be impacted by healthcare parameter?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4FCB2D05-C297-4A87-8579-683178929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6" y="2906799"/>
            <a:ext cx="6230407" cy="32791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EE66A-B072-4DFF-A24B-91471EE0E6FE}"/>
              </a:ext>
            </a:extLst>
          </p:cNvPr>
          <p:cNvSpPr txBox="1"/>
          <p:nvPr/>
        </p:nvSpPr>
        <p:spPr>
          <a:xfrm>
            <a:off x="1153459" y="2067859"/>
            <a:ext cx="476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our outlier data from before….?</a:t>
            </a:r>
          </a:p>
        </p:txBody>
      </p:sp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36EC9719-9F63-4CC0-89D6-4ABD87A14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17" y="2906799"/>
            <a:ext cx="4863281" cy="3140496"/>
          </a:xfr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FFB4A48-0172-4F92-B19F-B400B70BC8FE}"/>
              </a:ext>
            </a:extLst>
          </p:cNvPr>
          <p:cNvSpPr/>
          <p:nvPr/>
        </p:nvSpPr>
        <p:spPr>
          <a:xfrm>
            <a:off x="4834455" y="4011055"/>
            <a:ext cx="763571" cy="805992"/>
          </a:xfrm>
          <a:prstGeom prst="star5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9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EA82-22CE-4C57-B88A-29CBD65A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will the life expectancy be impacted by healthcare parameter?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50FB3BB5-21C7-4C38-BE9B-80F9E527CC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93457"/>
            <a:ext cx="4536164" cy="3718168"/>
          </a:xfrm>
        </p:spPr>
      </p:pic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695BC367-B7C8-4BDE-9ADC-FC2D706DD9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26" y="2093457"/>
            <a:ext cx="5153064" cy="3718167"/>
          </a:xfrm>
        </p:spPr>
      </p:pic>
    </p:spTree>
    <p:extLst>
      <p:ext uri="{BB962C8B-B14F-4D97-AF65-F5344CB8AC3E}">
        <p14:creationId xmlns:p14="http://schemas.microsoft.com/office/powerpoint/2010/main" val="339060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183E-D4D5-4510-9316-022CD37A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will the life expectancy be impacted by Basic Infrastructure/Sanitation parameters?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482DF41-C239-4A4B-9B72-E3D8C135B6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" y="2020545"/>
            <a:ext cx="5121998" cy="3725091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EF091A3-EB04-477D-846A-490FE270B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93" y="2020545"/>
            <a:ext cx="5496386" cy="3725091"/>
          </a:xfrm>
        </p:spPr>
      </p:pic>
    </p:spTree>
    <p:extLst>
      <p:ext uri="{BB962C8B-B14F-4D97-AF65-F5344CB8AC3E}">
        <p14:creationId xmlns:p14="http://schemas.microsoft.com/office/powerpoint/2010/main" val="229389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4334-6053-4C3F-B393-6927310A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D0C85-B56D-466A-9420-5AB0A1486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three sub-categories showed strong correlations with life expectancy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basic infrastructure and sanitation sub-group did grade-out best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Education Spending as a % of a countries G-Gross Domestic Product was found to have no correlation to the outcome variable.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High r-squared values for all of these independent variables suggests collinearity and that these societal indicators may rise together as a society advances</a:t>
            </a:r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B774ABC7-DAAA-4C33-A1D5-96BF9F632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79" y="2022316"/>
            <a:ext cx="3591613" cy="4244633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49A2DD-1930-4FA5-9BA0-4E3DB1D9A585}"/>
              </a:ext>
            </a:extLst>
          </p:cNvPr>
          <p:cNvSpPr/>
          <p:nvPr/>
        </p:nvSpPr>
        <p:spPr>
          <a:xfrm>
            <a:off x="3916837" y="2182668"/>
            <a:ext cx="1003955" cy="42420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2ADCD466-874E-4CFD-B30D-C4E181800EE6}"/>
              </a:ext>
            </a:extLst>
          </p:cNvPr>
          <p:cNvSpPr/>
          <p:nvPr/>
        </p:nvSpPr>
        <p:spPr>
          <a:xfrm>
            <a:off x="2532183" y="3904579"/>
            <a:ext cx="413239" cy="416840"/>
          </a:xfrm>
          <a:prstGeom prst="mathMultiply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B763-9BB6-402D-B646-F515E5BB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are we investigating?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exploration/cleanup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Summary of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Discussion of key findings</a:t>
            </a:r>
          </a:p>
        </p:txBody>
      </p:sp>
    </p:spTree>
    <p:extLst>
      <p:ext uri="{BB962C8B-B14F-4D97-AF65-F5344CB8AC3E}">
        <p14:creationId xmlns:p14="http://schemas.microsoft.com/office/powerpoint/2010/main" val="30076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6CE-7948-45A8-B7B6-4F8C66C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investigating?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3D97-EDBB-409F-8012-C09F52D8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types of societal indicators may be good predictors of any countries true life expectancy rate?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found this question to be overly broad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Too many potential indicators to consider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Difficult to extract something useful from something so expansive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Narrowed focus – compare three (3) categories of likely indicators that may correlate with life expectancy and compare across them.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healthcare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basic infrastructure/sanitation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Access to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Also identify any interesting findings in the data that could potentially be passed to a national government or non-profit organization who is focused on increasing life-expectancies across a population</a:t>
            </a:r>
          </a:p>
        </p:txBody>
      </p:sp>
    </p:spTree>
    <p:extLst>
      <p:ext uri="{BB962C8B-B14F-4D97-AF65-F5344CB8AC3E}">
        <p14:creationId xmlns:p14="http://schemas.microsoft.com/office/powerpoint/2010/main" val="272833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8C31EE53-B1E3-4F0A-8F21-682AC0F20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155"/>
            <a:ext cx="12192000" cy="60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3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E0D4-21C3-4F5C-9272-020A4834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Dataset Selection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824FE2F-9829-463A-BFBD-9FE082F2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10 Datasets </a:t>
            </a:r>
          </a:p>
          <a:p>
            <a:r>
              <a:rPr lang="en-US" dirty="0"/>
              <a:t>1 Outcome Dataset</a:t>
            </a:r>
          </a:p>
          <a:p>
            <a:r>
              <a:rPr lang="en-US" dirty="0"/>
              <a:t>9 Societal Indicators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3C0C1-A4F0-4DCC-BEA4-EA879DAD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306" y="1409307"/>
            <a:ext cx="7100578" cy="35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Exploration/Cleansing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3C5D-77F9-4458-9F50-C2D55AB0F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Text to columns on some of the UN datasets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.rename(columns={……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.columns = [‘</a:t>
            </a:r>
            <a:r>
              <a:rPr lang="en-US" dirty="0" err="1"/>
              <a:t>xxxxxx</a:t>
            </a:r>
            <a:r>
              <a:rPr lang="en-US" dirty="0"/>
              <a:t>’,’</a:t>
            </a:r>
            <a:r>
              <a:rPr lang="en-US" dirty="0" err="1"/>
              <a:t>bbbbb</a:t>
            </a:r>
            <a:r>
              <a:rPr lang="en-US" dirty="0"/>
              <a:t>’,’</a:t>
            </a:r>
            <a:r>
              <a:rPr lang="en-US" dirty="0" err="1"/>
              <a:t>aaaaa</a:t>
            </a:r>
            <a:r>
              <a:rPr lang="en-US" dirty="0"/>
              <a:t>’]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Outlier Analysis – Boxplots, scatter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pd.merge</a:t>
            </a:r>
            <a:r>
              <a:rPr lang="en-US" dirty="0"/>
              <a:t>(a, b, on=‘Entity’)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Joined only datapoints that shared common country information, dropped extraneous data</a:t>
            </a:r>
          </a:p>
        </p:txBody>
      </p:sp>
      <p:pic>
        <p:nvPicPr>
          <p:cNvPr id="7" name="Content Placeholder 6" descr="Outlier analysis for 2019 life expectancy data">
            <a:extLst>
              <a:ext uri="{FF2B5EF4-FFF2-40B4-BE49-F238E27FC236}">
                <a16:creationId xmlns:a16="http://schemas.microsoft.com/office/drawing/2014/main" id="{31E63C13-3F69-44BF-B0CF-3B1474817E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0900"/>
            <a:ext cx="5928358" cy="2708088"/>
          </a:xfrm>
        </p:spPr>
      </p:pic>
    </p:spTree>
    <p:extLst>
      <p:ext uri="{BB962C8B-B14F-4D97-AF65-F5344CB8AC3E}">
        <p14:creationId xmlns:p14="http://schemas.microsoft.com/office/powerpoint/2010/main" val="27617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AFBE-870A-4BF7-BC92-0086C62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Exploration/Cleansing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93FB52-2B61-4AF9-9B73-CE9B769B1A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03" y="2028703"/>
            <a:ext cx="4421797" cy="3735657"/>
          </a:xfrm>
        </p:spPr>
      </p:pic>
      <p:pic>
        <p:nvPicPr>
          <p:cNvPr id="14" name="Content Placeholder 13" descr="Text, table&#10;&#10;Description automatically generated">
            <a:extLst>
              <a:ext uri="{FF2B5EF4-FFF2-40B4-BE49-F238E27FC236}">
                <a16:creationId xmlns:a16="http://schemas.microsoft.com/office/drawing/2014/main" id="{EA7B6F9D-C464-4F3A-AF16-049B4D7EE5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8100"/>
            <a:ext cx="5369890" cy="2402541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5D80E9-5831-429D-83A3-C197E8E21252}"/>
              </a:ext>
            </a:extLst>
          </p:cNvPr>
          <p:cNvSpPr/>
          <p:nvPr/>
        </p:nvSpPr>
        <p:spPr>
          <a:xfrm>
            <a:off x="5509726" y="3242389"/>
            <a:ext cx="802433" cy="103569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1ED8-3E39-470D-85F8-A5C59111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8E0A-AF5B-43E6-A087-15D70A12E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390" y="2061137"/>
            <a:ext cx="9200180" cy="1572558"/>
          </a:xfrm>
        </p:spPr>
        <p:txBody>
          <a:bodyPr/>
          <a:lstStyle/>
          <a:p>
            <a:r>
              <a:rPr lang="en-US" dirty="0"/>
              <a:t>Scatter Plots – Societal Indicator vs Life Expectancy</a:t>
            </a:r>
          </a:p>
          <a:p>
            <a:pPr lvl="1"/>
            <a:r>
              <a:rPr lang="en-US" dirty="0"/>
              <a:t>Run linear regression</a:t>
            </a:r>
          </a:p>
          <a:p>
            <a:pPr lvl="1"/>
            <a:r>
              <a:rPr lang="en-US" dirty="0"/>
              <a:t>Measure correlation coefficient</a:t>
            </a:r>
          </a:p>
          <a:p>
            <a:pPr lvl="1"/>
            <a:r>
              <a:rPr lang="en-US" dirty="0"/>
              <a:t>Visually inspect to determine if any non-linear relationships may be occurring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96CB27C-135A-4450-BFF1-E6263D57C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90" y="3633695"/>
            <a:ext cx="8427220" cy="2665353"/>
          </a:xfrm>
        </p:spPr>
      </p:pic>
    </p:spTree>
    <p:extLst>
      <p:ext uri="{BB962C8B-B14F-4D97-AF65-F5344CB8AC3E}">
        <p14:creationId xmlns:p14="http://schemas.microsoft.com/office/powerpoint/2010/main" val="234332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B8F7-CC64-46B2-B625-E8DDB7A5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will the life expectancy be impacted by education parameter?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6360C479-A933-4CB7-9F6C-2AC0AF207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4" y="1938685"/>
            <a:ext cx="3427894" cy="2818673"/>
          </a:xfr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1A66E047-3D65-4A00-A977-DC9134695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32" y="3742442"/>
            <a:ext cx="4021398" cy="2634708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21768D6-ACC5-43DD-B644-7F6D5120D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31" y="1938686"/>
            <a:ext cx="4086520" cy="29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0629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{43EDFA2B-A4D5-4BAF-8AC6-D363CFD3FFC2}tf56160789_win32</Template>
  <TotalTime>2666</TotalTime>
  <Words>391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Bulldogs – Project 1 Presentation</vt:lpstr>
      <vt:lpstr>Agenda</vt:lpstr>
      <vt:lpstr>What are we investigating?</vt:lpstr>
      <vt:lpstr>PowerPoint Presentation</vt:lpstr>
      <vt:lpstr>Dataset Selection</vt:lpstr>
      <vt:lpstr>Data Exploration/Cleansing</vt:lpstr>
      <vt:lpstr>Data Exploration/Cleansing</vt:lpstr>
      <vt:lpstr>Data Analysis</vt:lpstr>
      <vt:lpstr>How will the life expectancy be impacted by education parameter?</vt:lpstr>
      <vt:lpstr>How will the life expectancy be impacted by healthcare parameter?</vt:lpstr>
      <vt:lpstr>How will the life expectancy be impacted by healthcare parameter?</vt:lpstr>
      <vt:lpstr>How will the life expectancy be impacted by Basic Infrastructure/Sanitation parameters?</vt:lpstr>
      <vt:lpstr>Final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Bulldogs – Project 1 Presentation</dc:title>
  <dc:creator>Geoff Pawlowski</dc:creator>
  <cp:lastModifiedBy>John Shift</cp:lastModifiedBy>
  <cp:revision>22</cp:revision>
  <dcterms:created xsi:type="dcterms:W3CDTF">2021-07-01T01:55:19Z</dcterms:created>
  <dcterms:modified xsi:type="dcterms:W3CDTF">2021-07-06T06:36:52Z</dcterms:modified>
</cp:coreProperties>
</file>