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Bulldogs – Project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7752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Societal indicators potential impact on life expectancy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korat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Geoff Pawlowski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Ashutosh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sawant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B763-9BB6-402D-B646-F515E5BB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are we investigating?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exploration/cleanup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Summary of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Discussion of key findings</a:t>
            </a:r>
          </a:p>
        </p:txBody>
      </p:sp>
    </p:spTree>
    <p:extLst>
      <p:ext uri="{BB962C8B-B14F-4D97-AF65-F5344CB8AC3E}">
        <p14:creationId xmlns:p14="http://schemas.microsoft.com/office/powerpoint/2010/main" val="30076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6CE-7948-45A8-B7B6-4F8C66C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investigating?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3D97-EDBB-409F-8012-C09F52D8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types of societal indicators may be good predictors of any countries true life expectancy rate?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found this question to be overly broad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Too many potential indicators to consider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Difficult to extract something useful from something so expansive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Narrowed focus – compare three (3) categories of likely indicators that may correlate with life expectancy and compare across them.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basic infrastructure/sanitation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Also identify any interesting findings in the data that could potentially be passed to a national government or non-profit organization who is focused on increasing life-expectancies across a population</a:t>
            </a:r>
          </a:p>
        </p:txBody>
      </p:sp>
    </p:spTree>
    <p:extLst>
      <p:ext uri="{BB962C8B-B14F-4D97-AF65-F5344CB8AC3E}">
        <p14:creationId xmlns:p14="http://schemas.microsoft.com/office/powerpoint/2010/main" val="27283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E0D4-21C3-4F5C-9272-020A4834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 Selection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24FE2F-9829-463A-BFBD-9FE082F2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10 Datasets </a:t>
            </a:r>
          </a:p>
          <a:p>
            <a:r>
              <a:rPr lang="en-US" dirty="0"/>
              <a:t>1 Outcome Dataset</a:t>
            </a:r>
          </a:p>
          <a:p>
            <a:r>
              <a:rPr lang="en-US" dirty="0"/>
              <a:t>9 Societal Indicators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3C0C1-A4F0-4DCC-BEA4-EA879DAD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306" y="1409307"/>
            <a:ext cx="7100578" cy="3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{43EDFA2B-A4D5-4BAF-8AC6-D363CFD3FFC2}tf56160789_win32</Template>
  <TotalTime>44</TotalTime>
  <Words>193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Bulldogs – Project 1 Presentation</vt:lpstr>
      <vt:lpstr>Agenda</vt:lpstr>
      <vt:lpstr>What are we investigating?</vt:lpstr>
      <vt:lpstr>Dataset Selection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Bulldogs – Project 1 Presentation</dc:title>
  <dc:creator>Geoff Pawlowski</dc:creator>
  <cp:lastModifiedBy>Geoff Pawlowski</cp:lastModifiedBy>
  <cp:revision>6</cp:revision>
  <dcterms:created xsi:type="dcterms:W3CDTF">2021-07-01T01:55:19Z</dcterms:created>
  <dcterms:modified xsi:type="dcterms:W3CDTF">2021-07-01T02:39:47Z</dcterms:modified>
</cp:coreProperties>
</file>