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1586" y="6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4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80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9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95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2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26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5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9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D5CB-9EBD-4181-8EB1-BBEC20E1D156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24A6-47D0-4078-818E-558C7C8F9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7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22372" y="421448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Positionsrahmen 4"/>
          <p:cNvSpPr/>
          <p:nvPr/>
        </p:nvSpPr>
        <p:spPr>
          <a:xfrm>
            <a:off x="817113" y="1446597"/>
            <a:ext cx="1571476" cy="936104"/>
          </a:xfrm>
          <a:prstGeom prst="frame">
            <a:avLst>
              <a:gd name="adj1" fmla="val 6395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4943" y="1299620"/>
            <a:ext cx="1800200" cy="2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Halber Rahmen 3"/>
          <p:cNvSpPr/>
          <p:nvPr/>
        </p:nvSpPr>
        <p:spPr>
          <a:xfrm rot="2700000">
            <a:off x="884083" y="880717"/>
            <a:ext cx="1440160" cy="1440000"/>
          </a:xfrm>
          <a:prstGeom prst="halfFrame">
            <a:avLst>
              <a:gd name="adj1" fmla="val 4672"/>
              <a:gd name="adj2" fmla="val 478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57563" y="1158565"/>
            <a:ext cx="117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TP</a:t>
            </a:r>
            <a:endParaRPr lang="de-DE"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2372" y="306896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Positionsrahmen 12"/>
          <p:cNvSpPr/>
          <p:nvPr/>
        </p:nvSpPr>
        <p:spPr>
          <a:xfrm>
            <a:off x="817113" y="4094109"/>
            <a:ext cx="1571476" cy="936104"/>
          </a:xfrm>
          <a:prstGeom prst="frame">
            <a:avLst>
              <a:gd name="adj1" fmla="val 6395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4943" y="3947132"/>
            <a:ext cx="1800200" cy="2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alber Rahmen 14"/>
          <p:cNvSpPr/>
          <p:nvPr/>
        </p:nvSpPr>
        <p:spPr>
          <a:xfrm rot="2700000">
            <a:off x="884083" y="3528229"/>
            <a:ext cx="1440160" cy="1440000"/>
          </a:xfrm>
          <a:prstGeom prst="halfFrame">
            <a:avLst>
              <a:gd name="adj1" fmla="val 4672"/>
              <a:gd name="adj2" fmla="val 478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99592" y="3806077"/>
            <a:ext cx="1417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</a:t>
            </a:r>
            <a:endParaRPr lang="de-DE"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987824" y="421448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Positionsrahmen 17"/>
          <p:cNvSpPr/>
          <p:nvPr/>
        </p:nvSpPr>
        <p:spPr>
          <a:xfrm>
            <a:off x="3282565" y="1446597"/>
            <a:ext cx="1571476" cy="936104"/>
          </a:xfrm>
          <a:prstGeom prst="frame">
            <a:avLst>
              <a:gd name="adj1" fmla="val 6395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80395" y="1299620"/>
            <a:ext cx="1800200" cy="22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Halber Rahmen 19"/>
          <p:cNvSpPr/>
          <p:nvPr/>
        </p:nvSpPr>
        <p:spPr>
          <a:xfrm rot="2700000">
            <a:off x="3349535" y="880717"/>
            <a:ext cx="1440160" cy="1440000"/>
          </a:xfrm>
          <a:prstGeom prst="halfFrame">
            <a:avLst>
              <a:gd name="adj1" fmla="val 4672"/>
              <a:gd name="adj2" fmla="val 478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300116" y="1240884"/>
            <a:ext cx="1487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spc="-3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BW</a:t>
            </a:r>
            <a:endParaRPr lang="de-DE" sz="6600" spc="-3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22961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Mader</dc:creator>
  <cp:lastModifiedBy>Steffen Mader</cp:lastModifiedBy>
  <cp:revision>3</cp:revision>
  <dcterms:created xsi:type="dcterms:W3CDTF">2015-09-21T08:15:02Z</dcterms:created>
  <dcterms:modified xsi:type="dcterms:W3CDTF">2015-09-21T08:47:37Z</dcterms:modified>
</cp:coreProperties>
</file>