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412" r:id="rId2"/>
    <p:sldId id="257" r:id="rId3"/>
    <p:sldId id="2411" r:id="rId4"/>
    <p:sldId id="2409" r:id="rId5"/>
    <p:sldId id="2410" r:id="rId6"/>
    <p:sldId id="2403" r:id="rId7"/>
    <p:sldId id="1408" r:id="rId8"/>
    <p:sldId id="2414" r:id="rId9"/>
    <p:sldId id="2413" r:id="rId10"/>
    <p:sldId id="2416" r:id="rId11"/>
    <p:sldId id="2417" r:id="rId12"/>
    <p:sldId id="2418" r:id="rId13"/>
    <p:sldId id="2419" r:id="rId14"/>
    <p:sldId id="2420" r:id="rId15"/>
    <p:sldId id="2421" r:id="rId16"/>
    <p:sldId id="2422" r:id="rId17"/>
    <p:sldId id="2423" r:id="rId18"/>
    <p:sldId id="2424" r:id="rId19"/>
    <p:sldId id="2427" r:id="rId20"/>
    <p:sldId id="2425" r:id="rId21"/>
    <p:sldId id="2426" r:id="rId22"/>
    <p:sldId id="2408" r:id="rId23"/>
    <p:sldId id="2428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247C6-CCDE-4A28-AF17-9B0164E6949F}" v="10" dt="2020-08-18T13:40:02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5940"/>
  </p:normalViewPr>
  <p:slideViewPr>
    <p:cSldViewPr snapToGrid="0" snapToObjects="1">
      <p:cViewPr varScale="1">
        <p:scale>
          <a:sx n="110" d="100"/>
          <a:sy n="11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396de480f5db2e680950095c5621082062a199555c2ebd2b18b3165988bc0484::" providerId="AD" clId="Web-{CA4247C6-CCDE-4A28-AF17-9B0164E6949F}"/>
    <pc:docChg chg="addSld modSld">
      <pc:chgData name="Gastbenutzer" userId="S::urn:spo:anon#396de480f5db2e680950095c5621082062a199555c2ebd2b18b3165988bc0484::" providerId="AD" clId="Web-{CA4247C6-CCDE-4A28-AF17-9B0164E6949F}" dt="2020-08-18T13:40:02.210" v="51"/>
      <pc:docMkLst>
        <pc:docMk/>
      </pc:docMkLst>
      <pc:sldChg chg="modSp">
        <pc:chgData name="Gastbenutzer" userId="S::urn:spo:anon#396de480f5db2e680950095c5621082062a199555c2ebd2b18b3165988bc0484::" providerId="AD" clId="Web-{CA4247C6-CCDE-4A28-AF17-9B0164E6949F}" dt="2020-08-18T13:31:17.423" v="0" actId="20577"/>
        <pc:sldMkLst>
          <pc:docMk/>
          <pc:sldMk cId="2478948885" sldId="2416"/>
        </pc:sldMkLst>
        <pc:spChg chg="mod">
          <ac:chgData name="Gastbenutzer" userId="S::urn:spo:anon#396de480f5db2e680950095c5621082062a199555c2ebd2b18b3165988bc0484::" providerId="AD" clId="Web-{CA4247C6-CCDE-4A28-AF17-9B0164E6949F}" dt="2020-08-18T13:31:17.423" v="0" actId="20577"/>
          <ac:spMkLst>
            <pc:docMk/>
            <pc:sldMk cId="2478948885" sldId="2416"/>
            <ac:spMk id="2" creationId="{00000000-0000-0000-0000-000000000000}"/>
          </ac:spMkLst>
        </pc:spChg>
      </pc:sldChg>
      <pc:sldChg chg="modNotes">
        <pc:chgData name="Gastbenutzer" userId="S::urn:spo:anon#396de480f5db2e680950095c5621082062a199555c2ebd2b18b3165988bc0484::" providerId="AD" clId="Web-{CA4247C6-CCDE-4A28-AF17-9B0164E6949F}" dt="2020-08-18T13:40:02.210" v="51"/>
        <pc:sldMkLst>
          <pc:docMk/>
          <pc:sldMk cId="1204581448" sldId="2426"/>
        </pc:sldMkLst>
      </pc:sldChg>
      <pc:sldChg chg="modSp add replId">
        <pc:chgData name="Gastbenutzer" userId="S::urn:spo:anon#396de480f5db2e680950095c5621082062a199555c2ebd2b18b3165988bc0484::" providerId="AD" clId="Web-{CA4247C6-CCDE-4A28-AF17-9B0164E6949F}" dt="2020-08-18T13:32:12.939" v="7" actId="20577"/>
        <pc:sldMkLst>
          <pc:docMk/>
          <pc:sldMk cId="1352641091" sldId="2427"/>
        </pc:sldMkLst>
        <pc:spChg chg="mod">
          <ac:chgData name="Gastbenutzer" userId="S::urn:spo:anon#396de480f5db2e680950095c5621082062a199555c2ebd2b18b3165988bc0484::" providerId="AD" clId="Web-{CA4247C6-CCDE-4A28-AF17-9B0164E6949F}" dt="2020-08-18T13:32:12.939" v="7" actId="20577"/>
          <ac:spMkLst>
            <pc:docMk/>
            <pc:sldMk cId="1352641091" sldId="242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Stunden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Septemer Forecast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86</c:v>
                </c:pt>
                <c:pt idx="1">
                  <c:v>150</c:v>
                </c:pt>
                <c:pt idx="2">
                  <c:v>187</c:v>
                </c:pt>
                <c:pt idx="3">
                  <c:v>306.5</c:v>
                </c:pt>
                <c:pt idx="4">
                  <c:v>296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E-0E4D-A9A2-1CD7D2161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17375"/>
        <c:axId val="205344351"/>
      </c:barChart>
      <c:catAx>
        <c:axId val="20521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5344351"/>
        <c:crosses val="autoZero"/>
        <c:auto val="1"/>
        <c:lblAlgn val="ctr"/>
        <c:lblOffset val="100"/>
        <c:noMultiLvlLbl val="0"/>
      </c:catAx>
      <c:valAx>
        <c:axId val="20534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521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DFD0A-6E83-504F-B698-05F08260E1AD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13B6-B11F-5A40-A56E-3C07CCEB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84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Was hat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der Lockdown-Zeit "</a:t>
            </a:r>
            <a:r>
              <a:rPr lang="en-US" dirty="0" err="1">
                <a:cs typeface="Calibri"/>
              </a:rPr>
              <a:t>überlebt</a:t>
            </a:r>
            <a:r>
              <a:rPr lang="en-US" dirty="0">
                <a:cs typeface="Calibri"/>
              </a:rPr>
              <a:t>"? </a:t>
            </a:r>
          </a:p>
          <a:p>
            <a:r>
              <a:rPr lang="en-US" dirty="0">
                <a:cs typeface="Calibri"/>
              </a:rPr>
              <a:t>Tools, Remote work …</a:t>
            </a:r>
          </a:p>
          <a:p>
            <a:r>
              <a:rPr lang="en-US" dirty="0">
                <a:cs typeface="Calibri"/>
              </a:rPr>
              <a:t>Learnings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813B6-B11F-5A40-A56E-3C07CCEBAD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2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74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Graf hat </a:t>
            </a:r>
            <a:r>
              <a:rPr lang="en-IE" dirty="0" err="1"/>
              <a:t>sich</a:t>
            </a:r>
            <a:r>
              <a:rPr lang="en-IE" dirty="0"/>
              <a:t> </a:t>
            </a:r>
            <a:r>
              <a:rPr lang="en-IE" dirty="0" err="1"/>
              <a:t>bei</a:t>
            </a:r>
            <a:r>
              <a:rPr lang="en-IE" dirty="0"/>
              <a:t> der </a:t>
            </a:r>
            <a:r>
              <a:rPr lang="en-IE" dirty="0" err="1"/>
              <a:t>Frankenpost</a:t>
            </a:r>
            <a:r>
              <a:rPr lang="en-IE" dirty="0"/>
              <a:t> </a:t>
            </a:r>
            <a:r>
              <a:rPr lang="en-IE" dirty="0" err="1"/>
              <a:t>ausgelassen</a:t>
            </a:r>
            <a:r>
              <a:rPr lang="en-IE" dirty="0"/>
              <a:t> und auf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75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4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Graf hat </a:t>
            </a:r>
            <a:r>
              <a:rPr lang="en-IE" dirty="0" err="1"/>
              <a:t>sich</a:t>
            </a:r>
            <a:r>
              <a:rPr lang="en-IE" dirty="0"/>
              <a:t> </a:t>
            </a:r>
            <a:r>
              <a:rPr lang="en-IE" dirty="0" err="1"/>
              <a:t>bei</a:t>
            </a:r>
            <a:r>
              <a:rPr lang="en-IE" dirty="0"/>
              <a:t> der </a:t>
            </a:r>
            <a:r>
              <a:rPr lang="en-IE" dirty="0" err="1"/>
              <a:t>Frankenpost</a:t>
            </a:r>
            <a:r>
              <a:rPr lang="en-IE" dirty="0"/>
              <a:t> </a:t>
            </a:r>
            <a:r>
              <a:rPr lang="en-IE" dirty="0" err="1"/>
              <a:t>ausgelassen</a:t>
            </a:r>
            <a:r>
              <a:rPr lang="en-IE" dirty="0"/>
              <a:t> und auf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FFB-7E7E-7446-87B3-E98F21886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AD468-B457-DE46-A788-E74B42E75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2035-F910-D94A-B439-40224FA5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F45D-9D59-D744-9B7F-4C9C5A8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7CA2-251A-0144-96D6-6E52D16D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A022-9570-784E-9368-A95E9F74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A0BA-25AE-414F-B0C9-EB4A01D5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181F-17DD-1D4F-B727-7F41924E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65E6-52B0-1E48-A183-42875A44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E941-F5BF-E74A-81D2-6EAFCA37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93358-9CBE-C74F-8095-2662215D8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170A-4040-2D4D-AC23-ABB1C4E3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DB71-F474-EE45-A0E0-30E844D9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A77D-0C3E-0E4D-A068-5931F2A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9DEA-5D9E-8748-913A-A23B28AD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FCD5-F7E6-CE48-A171-4E35AA1C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50FA-A935-5A4B-BA26-C5D03F30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BE1D-44C5-B345-A235-F436D7A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CBDF-EC05-054D-B0FA-71C4812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E866-0E38-4241-8644-C7D53C69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5AC4-5C3A-E443-B449-41DB5F3A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FA54-7C63-3A4E-BA3F-AAC7438A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B90E-6DB4-7E45-ADE3-EF9CD5A1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1094-C7C4-ED4C-83D1-9C76E804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8238-ECF8-0241-9979-0CD4BF0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E97-1A7C-CC40-98D3-84E79EBA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93AF-4321-544A-B0F5-FB665984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32514-8B31-014A-A6AF-3F51027E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5B173-6999-7744-9547-995F155C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F50F-0FEC-BE44-9E90-F375FC97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E0BF-D6DF-1040-803C-C3B8201F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842D-3AC5-844E-84D2-2A628ED9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A716-8A5F-6743-89F1-74BF6727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05D4-C692-624E-AA45-BFBF3CD7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7D8B5-6703-6A40-B81D-D2C9C124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54592-A64B-0B42-9B02-8F5DF383F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E32B5-1CB9-E14C-AB5B-5B2F5902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EBBCF-8599-D741-841F-0A854B31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48B2-DF22-2842-8769-60C0F97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53F-D167-BB4B-8FBF-32A4CE3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09BEF-8851-7C4C-AA0E-4C9A577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86E8-D2D4-6343-A616-2B619F50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1DB9-3A59-D44F-A83E-D564DBB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2C938-7BF9-6141-9AFD-8D8EDD4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BE1B-2C8E-A84D-A0CD-8FCF9976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4BA00-E8A1-6B42-B07A-FAA5A4A0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D7C8-936D-084F-A8BF-53AAFBF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DC74-9190-6843-BCF8-8D28F024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F57A-3168-CA43-B1BC-AAA2018A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227DD-7090-4B42-83DB-A14508CB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E5D9-265B-1846-8D1C-ACF8533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EB24F-9236-984B-A8D5-2CA6FEE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FD9-59FC-014C-B91B-127F0BA6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550D7-8D14-C246-A0B5-454B2E5F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3E3F-D84A-9B40-9801-30345474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FF79-5D1D-274B-B0AB-8F51225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DECD-B6F8-B84E-8544-06270F3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D20F-AC6F-8043-BC5A-04329B6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63C5-8EF5-A240-9654-96E8719D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DEFE-57A2-4D4E-BA0E-55F7F616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0DDC-D40B-314F-B2D2-6AF6A062E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7121-CB25-1840-AD3A-78A1E1BF9AA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1B9A-0391-9B41-B6F1-289CF8D0E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E422-B393-FF4B-9394-B45CCC5D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2C52-5662-4D42-A817-FF29C16F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-freelance.webflow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may contain: text that says 'FREELANCER MEETUP# anders &amp; besser Einstein1 einl callabonists Erfahrungsaustausch und Know-how für Freelancer, Coworker, Techies und Kreative.'">
            <a:extLst>
              <a:ext uri="{FF2B5EF4-FFF2-40B4-BE49-F238E27FC236}">
                <a16:creationId xmlns:a16="http://schemas.microsoft.com/office/drawing/2014/main" id="{BDC3B76C-03A9-A24A-94EF-1C86A451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121920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macht</a:t>
            </a:r>
            <a:r>
              <a:rPr lang="en-GB" dirty="0"/>
              <a:t> das </a:t>
            </a:r>
            <a:r>
              <a:rPr lang="en-GB" dirty="0" err="1"/>
              <a:t>Geschäft</a:t>
            </a:r>
            <a:r>
              <a:rPr lang="en-GB" dirty="0"/>
              <a:t> so </a:t>
            </a:r>
            <a:r>
              <a:rPr lang="en-GB" dirty="0" err="1"/>
              <a:t>schwierig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Unterschiedliche</a:t>
            </a:r>
            <a:r>
              <a:rPr lang="en-GB" dirty="0"/>
              <a:t> Corona-</a:t>
            </a:r>
            <a:r>
              <a:rPr lang="en-GB" dirty="0" err="1"/>
              <a:t>Angriffsmodelle</a:t>
            </a:r>
            <a:endParaRPr lang="en-GB" dirty="0"/>
          </a:p>
          <a:p>
            <a:pPr lvl="1"/>
            <a:r>
              <a:rPr lang="en-GB" dirty="0"/>
              <a:t>NRW </a:t>
            </a:r>
            <a:r>
              <a:rPr lang="en-GB" dirty="0" err="1"/>
              <a:t>macht</a:t>
            </a:r>
            <a:r>
              <a:rPr lang="en-GB" dirty="0"/>
              <a:t> </a:t>
            </a:r>
            <a:r>
              <a:rPr lang="en-GB" dirty="0" err="1"/>
              <a:t>nichts</a:t>
            </a:r>
            <a:endParaRPr lang="en-GB" dirty="0"/>
          </a:p>
          <a:p>
            <a:pPr lvl="1"/>
            <a:r>
              <a:rPr lang="en-GB" dirty="0"/>
              <a:t>Bayern stark </a:t>
            </a:r>
            <a:r>
              <a:rPr lang="en-GB" dirty="0" err="1"/>
              <a:t>eingeschränkt</a:t>
            </a:r>
            <a:endParaRPr lang="en-GB" dirty="0"/>
          </a:p>
          <a:p>
            <a:r>
              <a:rPr lang="en-GB" dirty="0" err="1"/>
              <a:t>Unternehmen</a:t>
            </a:r>
            <a:r>
              <a:rPr lang="en-GB" dirty="0"/>
              <a:t> </a:t>
            </a:r>
            <a:r>
              <a:rPr lang="en-GB" dirty="0" err="1"/>
              <a:t>wollen</a:t>
            </a:r>
            <a:r>
              <a:rPr lang="en-GB" dirty="0"/>
              <a:t> </a:t>
            </a:r>
            <a:r>
              <a:rPr lang="en-GB" dirty="0" err="1"/>
              <a:t>Berater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Ort</a:t>
            </a:r>
          </a:p>
          <a:p>
            <a:pPr lvl="1"/>
            <a:r>
              <a:rPr lang="en-GB" dirty="0"/>
              <a:t>DACH Region</a:t>
            </a:r>
          </a:p>
          <a:p>
            <a:pPr lvl="1"/>
            <a:r>
              <a:rPr lang="en-GB" dirty="0" err="1"/>
              <a:t>Viel</a:t>
            </a:r>
            <a:r>
              <a:rPr lang="en-GB" dirty="0"/>
              <a:t> in Berlin und NRW</a:t>
            </a:r>
          </a:p>
          <a:p>
            <a:pPr lvl="1"/>
            <a:r>
              <a:rPr lang="en-GB" dirty="0"/>
              <a:t>Ich </a:t>
            </a:r>
            <a:r>
              <a:rPr lang="en-GB" dirty="0" err="1"/>
              <a:t>reise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während</a:t>
            </a:r>
            <a:r>
              <a:rPr lang="en-GB" dirty="0"/>
              <a:t> Corona</a:t>
            </a:r>
          </a:p>
          <a:p>
            <a:pPr lvl="1"/>
            <a:r>
              <a:rPr lang="en-GB" dirty="0"/>
              <a:t>Teil der </a:t>
            </a:r>
            <a:r>
              <a:rPr lang="en-GB" dirty="0" err="1"/>
              <a:t>Risikogruppe</a:t>
            </a:r>
            <a:endParaRPr lang="en-GB" dirty="0"/>
          </a:p>
          <a:p>
            <a:r>
              <a:rPr lang="en-GB" dirty="0" err="1"/>
              <a:t>Im</a:t>
            </a:r>
            <a:r>
              <a:rPr lang="en-GB" dirty="0"/>
              <a:t> Cloud-</a:t>
            </a:r>
            <a:r>
              <a:rPr lang="en-GB" dirty="0" err="1"/>
              <a:t>Bereich</a:t>
            </a:r>
            <a:r>
              <a:rPr lang="en-GB" dirty="0"/>
              <a:t> </a:t>
            </a:r>
            <a:r>
              <a:rPr lang="en-GB" dirty="0" err="1"/>
              <a:t>unterwegs</a:t>
            </a:r>
            <a:r>
              <a:rPr lang="en-GB" dirty="0"/>
              <a:t>, </a:t>
            </a:r>
            <a:r>
              <a:rPr lang="en-GB" dirty="0" err="1"/>
              <a:t>vor</a:t>
            </a:r>
            <a:r>
              <a:rPr lang="en-GB" dirty="0"/>
              <a:t> Ort Arbeit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nötig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erwartet</a:t>
            </a:r>
            <a:endParaRPr lang="en-GB" dirty="0"/>
          </a:p>
          <a:p>
            <a:r>
              <a:rPr lang="en-GB" dirty="0" err="1"/>
              <a:t>Projekte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kurzfristig</a:t>
            </a:r>
            <a:r>
              <a:rPr lang="en-GB" dirty="0"/>
              <a:t>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abgesagt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spricht</a:t>
            </a:r>
            <a:r>
              <a:rPr lang="en-GB" dirty="0"/>
              <a:t> </a:t>
            </a:r>
            <a:r>
              <a:rPr lang="en-GB" dirty="0" err="1"/>
              <a:t>gegen</a:t>
            </a:r>
            <a:r>
              <a:rPr lang="en-GB" dirty="0"/>
              <a:t> Reisen?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Berliner </a:t>
            </a:r>
            <a:r>
              <a:rPr lang="en-GB" dirty="0" err="1"/>
              <a:t>Schlauchbootparty</a:t>
            </a:r>
            <a:endParaRPr lang="en-GB" dirty="0"/>
          </a:p>
          <a:p>
            <a:r>
              <a:rPr lang="en-GB" dirty="0" err="1"/>
              <a:t>Toennies</a:t>
            </a:r>
            <a:endParaRPr lang="en-GB" dirty="0"/>
          </a:p>
          <a:p>
            <a:r>
              <a:rPr lang="en-GB" dirty="0" err="1"/>
              <a:t>Steigende</a:t>
            </a:r>
            <a:r>
              <a:rPr lang="en-GB" dirty="0"/>
              <a:t> </a:t>
            </a:r>
            <a:r>
              <a:rPr lang="en-GB" dirty="0" err="1"/>
              <a:t>Coronazahlen</a:t>
            </a:r>
            <a:endParaRPr lang="en-GB" dirty="0"/>
          </a:p>
          <a:p>
            <a:r>
              <a:rPr lang="en-GB" dirty="0" err="1"/>
              <a:t>Sinkende</a:t>
            </a:r>
            <a:r>
              <a:rPr lang="en-GB" dirty="0"/>
              <a:t> </a:t>
            </a:r>
            <a:r>
              <a:rPr lang="en-GB" dirty="0" err="1"/>
              <a:t>Stundensätze</a:t>
            </a:r>
            <a:endParaRPr lang="en-GB" dirty="0"/>
          </a:p>
          <a:p>
            <a:r>
              <a:rPr lang="en-GB" dirty="0" err="1"/>
              <a:t>Ignoranz</a:t>
            </a:r>
            <a:r>
              <a:rPr lang="en-GB" dirty="0"/>
              <a:t> der Menschen </a:t>
            </a:r>
          </a:p>
          <a:p>
            <a:pPr lvl="1"/>
            <a:r>
              <a:rPr lang="en-GB" dirty="0" err="1"/>
              <a:t>Grundlegene</a:t>
            </a:r>
            <a:r>
              <a:rPr lang="en-GB" dirty="0"/>
              <a:t> </a:t>
            </a:r>
            <a:r>
              <a:rPr lang="en-GB" dirty="0" err="1"/>
              <a:t>Vorgaben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erfüllt</a:t>
            </a:r>
            <a:endParaRPr lang="en-GB" dirty="0"/>
          </a:p>
          <a:p>
            <a:pPr lvl="1"/>
            <a:r>
              <a:rPr lang="en-GB" dirty="0" err="1"/>
              <a:t>Masken</a:t>
            </a:r>
            <a:r>
              <a:rPr lang="en-GB" dirty="0"/>
              <a:t> </a:t>
            </a:r>
            <a:r>
              <a:rPr lang="en-GB" dirty="0" err="1"/>
              <a:t>eher</a:t>
            </a:r>
            <a:r>
              <a:rPr lang="en-GB" dirty="0"/>
              <a:t> optional</a:t>
            </a:r>
          </a:p>
          <a:p>
            <a:pPr lvl="1"/>
            <a:r>
              <a:rPr lang="en-GB" dirty="0" err="1"/>
              <a:t>Kunden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Hygienekonzept</a:t>
            </a:r>
            <a:endParaRPr lang="en-GB" dirty="0"/>
          </a:p>
          <a:p>
            <a:pPr lvl="1"/>
            <a:r>
              <a:rPr lang="en-GB" dirty="0" err="1"/>
              <a:t>Abstandsregeln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ignoriert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7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besser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3</a:t>
            </a:r>
          </a:p>
        </p:txBody>
      </p:sp>
    </p:spTree>
    <p:extLst>
      <p:ext uri="{BB962C8B-B14F-4D97-AF65-F5344CB8AC3E}">
        <p14:creationId xmlns:p14="http://schemas.microsoft.com/office/powerpoint/2010/main" val="14942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GB" sz="34000" dirty="0"/>
              <a:t>NEIN.</a:t>
            </a:r>
          </a:p>
        </p:txBody>
      </p:sp>
    </p:spTree>
    <p:extLst>
      <p:ext uri="{BB962C8B-B14F-4D97-AF65-F5344CB8AC3E}">
        <p14:creationId xmlns:p14="http://schemas.microsoft.com/office/powerpoint/2010/main" val="36321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4</a:t>
            </a:r>
          </a:p>
        </p:txBody>
      </p:sp>
    </p:spTree>
    <p:extLst>
      <p:ext uri="{BB962C8B-B14F-4D97-AF65-F5344CB8AC3E}">
        <p14:creationId xmlns:p14="http://schemas.microsoft.com/office/powerpoint/2010/main" val="21858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Impfgegner</a:t>
            </a:r>
            <a:endParaRPr lang="en-GB" dirty="0"/>
          </a:p>
          <a:p>
            <a:r>
              <a:rPr lang="en-GB" dirty="0" err="1"/>
              <a:t>Massendemos</a:t>
            </a:r>
            <a:endParaRPr lang="en-GB" dirty="0"/>
          </a:p>
          <a:p>
            <a:r>
              <a:rPr lang="en-GB" dirty="0" err="1"/>
              <a:t>Schlechte</a:t>
            </a:r>
            <a:r>
              <a:rPr lang="en-GB" dirty="0"/>
              <a:t> </a:t>
            </a:r>
            <a:r>
              <a:rPr lang="en-GB" dirty="0" err="1"/>
              <a:t>Kontrollen</a:t>
            </a: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Strafen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Presse </a:t>
            </a:r>
            <a:r>
              <a:rPr lang="en-GB" dirty="0" err="1"/>
              <a:t>beschwert</a:t>
            </a:r>
            <a:endParaRPr lang="en-GB" dirty="0"/>
          </a:p>
          <a:p>
            <a:r>
              <a:rPr lang="en-GB" dirty="0" err="1"/>
              <a:t>Menschleben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Wert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wirtschaftliche</a:t>
            </a:r>
            <a:r>
              <a:rPr lang="en-GB" dirty="0"/>
              <a:t> </a:t>
            </a:r>
            <a:r>
              <a:rPr lang="en-GB" dirty="0" err="1"/>
              <a:t>Interessen</a:t>
            </a:r>
            <a:endParaRPr lang="en-GB" dirty="0"/>
          </a:p>
          <a:p>
            <a:r>
              <a:rPr lang="en-GB" dirty="0" err="1"/>
              <a:t>Förderung</a:t>
            </a:r>
            <a:r>
              <a:rPr lang="en-GB" dirty="0"/>
              <a:t> von </a:t>
            </a:r>
            <a:r>
              <a:rPr lang="en-GB" dirty="0" err="1"/>
              <a:t>großen</a:t>
            </a:r>
            <a:r>
              <a:rPr lang="en-GB" dirty="0"/>
              <a:t> </a:t>
            </a:r>
            <a:r>
              <a:rPr lang="en-GB" dirty="0" err="1"/>
              <a:t>Unternehmen</a:t>
            </a:r>
            <a:r>
              <a:rPr lang="en-GB" dirty="0"/>
              <a:t> (</a:t>
            </a:r>
            <a:r>
              <a:rPr lang="en-GB" dirty="0" err="1"/>
              <a:t>Autoindustrie</a:t>
            </a:r>
            <a:r>
              <a:rPr lang="en-GB" dirty="0"/>
              <a:t>, Lufthansa)</a:t>
            </a:r>
          </a:p>
          <a:p>
            <a:r>
              <a:rPr lang="en-GB" dirty="0" err="1"/>
              <a:t>Verschwörungstheoretiker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0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die Zukunft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5</a:t>
            </a:r>
          </a:p>
        </p:txBody>
      </p:sp>
    </p:spTree>
    <p:extLst>
      <p:ext uri="{BB962C8B-B14F-4D97-AF65-F5344CB8AC3E}">
        <p14:creationId xmlns:p14="http://schemas.microsoft.com/office/powerpoint/2010/main" val="118314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GB" sz="22500" dirty="0" err="1"/>
              <a:t>Scheiße</a:t>
            </a:r>
            <a:r>
              <a:rPr lang="en-GB" sz="2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Was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6</a:t>
            </a:r>
          </a:p>
        </p:txBody>
      </p:sp>
    </p:spTree>
    <p:extLst>
      <p:ext uri="{BB962C8B-B14F-4D97-AF65-F5344CB8AC3E}">
        <p14:creationId xmlns:p14="http://schemas.microsoft.com/office/powerpoint/2010/main" val="118304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42005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en-GB" sz="23800" dirty="0"/>
              <a:t>NICHTS.</a:t>
            </a:r>
            <a:endParaRPr lang="en-GB" sz="23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6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Danny Davis</a:t>
            </a:r>
          </a:p>
          <a:p>
            <a:pPr algn="r"/>
            <a:r>
              <a:rPr lang="en-US" dirty="0" err="1"/>
              <a:t>collabonists.io</a:t>
            </a:r>
            <a:endParaRPr lang="en-US" dirty="0"/>
          </a:p>
          <a:p>
            <a:pPr algn="r"/>
            <a:r>
              <a:rPr lang="en-US" dirty="0" err="1"/>
              <a:t>dd@collabonists.io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C5D0A-1ECB-2544-B910-4E4AE67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Optionen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</a:t>
            </a:r>
            <a:r>
              <a:rPr lang="en-GB" dirty="0" err="1"/>
              <a:t>gemeinsames</a:t>
            </a:r>
            <a:r>
              <a:rPr lang="en-GB" dirty="0"/>
              <a:t>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aufbauen</a:t>
            </a:r>
            <a:endParaRPr lang="en-GB" dirty="0"/>
          </a:p>
          <a:p>
            <a:r>
              <a:rPr lang="en-GB" dirty="0" err="1"/>
              <a:t>Zusammenarbeiten</a:t>
            </a:r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Kooperationen</a:t>
            </a:r>
            <a:r>
              <a:rPr lang="en-GB" dirty="0"/>
              <a:t>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Projekte</a:t>
            </a:r>
            <a:r>
              <a:rPr lang="en-GB" dirty="0"/>
              <a:t> </a:t>
            </a:r>
            <a:r>
              <a:rPr lang="en-GB" dirty="0" err="1"/>
              <a:t>angehen</a:t>
            </a:r>
            <a:endParaRPr lang="en-GB" dirty="0"/>
          </a:p>
          <a:p>
            <a:r>
              <a:rPr lang="en-GB" dirty="0" err="1"/>
              <a:t>Hoffen</a:t>
            </a:r>
            <a:r>
              <a:rPr lang="en-GB" dirty="0"/>
              <a:t> das </a:t>
            </a:r>
            <a:r>
              <a:rPr lang="en-GB" dirty="0" err="1"/>
              <a:t>Regeln</a:t>
            </a:r>
            <a:r>
              <a:rPr lang="en-GB" dirty="0"/>
              <a:t> </a:t>
            </a:r>
            <a:r>
              <a:rPr lang="en-GB" dirty="0" err="1"/>
              <a:t>eingehalten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Und nun?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7</a:t>
            </a:r>
          </a:p>
        </p:txBody>
      </p:sp>
    </p:spTree>
    <p:extLst>
      <p:ext uri="{BB962C8B-B14F-4D97-AF65-F5344CB8AC3E}">
        <p14:creationId xmlns:p14="http://schemas.microsoft.com/office/powerpoint/2010/main" val="120458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Danny Davis</a:t>
            </a:r>
          </a:p>
          <a:p>
            <a:pPr algn="r"/>
            <a:r>
              <a:rPr lang="en-US" dirty="0" err="1"/>
              <a:t>collabonists.io</a:t>
            </a:r>
            <a:endParaRPr lang="en-US" dirty="0"/>
          </a:p>
          <a:p>
            <a:pPr algn="r"/>
            <a:r>
              <a:rPr lang="en-US" dirty="0" err="1"/>
              <a:t>dd@collabonists.io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C5D0A-1ECB-2544-B910-4E4AE67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A063CF5-6FE3-41FB-82B0-EAB9D27F3A30}"/>
              </a:ext>
            </a:extLst>
          </p:cNvPr>
          <p:cNvGrpSpPr/>
          <p:nvPr/>
        </p:nvGrpSpPr>
        <p:grpSpPr>
          <a:xfrm>
            <a:off x="2741791" y="2424289"/>
            <a:ext cx="6715476" cy="1288386"/>
            <a:chOff x="3009902" y="2445456"/>
            <a:chExt cx="6715476" cy="1288386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5D0B1B-DEBE-40A9-B66B-FFDDC8FE3351}"/>
                </a:ext>
              </a:extLst>
            </p:cNvPr>
            <p:cNvSpPr txBox="1"/>
            <p:nvPr/>
          </p:nvSpPr>
          <p:spPr>
            <a:xfrm>
              <a:off x="3009902" y="2445456"/>
              <a:ext cx="671547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>
                  <a:hlinkClick r:id="rId2"/>
                </a:rPr>
                <a:t>https://ab-freelance.webflow.io/</a:t>
              </a:r>
              <a:endParaRPr lang="en-US" sz="360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80A4892-2A16-46E9-8B61-D304E832F664}"/>
                </a:ext>
              </a:extLst>
            </p:cNvPr>
            <p:cNvSpPr txBox="1"/>
            <p:nvPr/>
          </p:nvSpPr>
          <p:spPr>
            <a:xfrm>
              <a:off x="4294011" y="3087511"/>
              <a:ext cx="414725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 err="1"/>
                <a:t>Passwort</a:t>
              </a:r>
              <a:r>
                <a:rPr lang="en-US" sz="3600"/>
                <a:t>:</a:t>
              </a:r>
              <a:endParaRPr lang="de-DE" sz="36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9970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Holger Will</a:t>
            </a:r>
          </a:p>
          <a:p>
            <a:pPr algn="r"/>
            <a:r>
              <a:rPr lang="en-US" dirty="0" err="1"/>
              <a:t>andersundbesser.de</a:t>
            </a:r>
            <a:endParaRPr lang="en-US" dirty="0"/>
          </a:p>
          <a:p>
            <a:pPr algn="r"/>
            <a:r>
              <a:rPr lang="en-US" dirty="0" err="1"/>
              <a:t>holger@andersundbesser.de</a:t>
            </a:r>
            <a:endParaRPr lang="en-US" dirty="0"/>
          </a:p>
        </p:txBody>
      </p:sp>
      <p:pic>
        <p:nvPicPr>
          <p:cNvPr id="8" name="Grafik 4">
            <a:extLst>
              <a:ext uri="{FF2B5EF4-FFF2-40B4-BE49-F238E27FC236}">
                <a16:creationId xmlns:a16="http://schemas.microsoft.com/office/drawing/2014/main" id="{D764A8E2-347D-A44D-837B-100D9497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90" y="1747781"/>
            <a:ext cx="5164418" cy="27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collaboCON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/>
              <a:t>BarCamp</a:t>
            </a:r>
            <a:r>
              <a:rPr lang="en-US" dirty="0"/>
              <a:t> </a:t>
            </a:r>
            <a:r>
              <a:rPr lang="de-DE" dirty="0"/>
              <a:t>zum Thema Microsoft Technologien</a:t>
            </a:r>
            <a:r>
              <a:rPr lang="en-US" dirty="0"/>
              <a:t> (SPO, </a:t>
            </a:r>
            <a:r>
              <a:rPr lang="en-US" dirty="0" err="1"/>
              <a:t>ExO</a:t>
            </a:r>
            <a:r>
              <a:rPr lang="en-US" dirty="0"/>
              <a:t>,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r"/>
            <a:r>
              <a:rPr lang="de-DE" dirty="0"/>
              <a:t>17. Oktober</a:t>
            </a:r>
            <a:r>
              <a:rPr lang="en-US" dirty="0"/>
              <a:t> 2020</a:t>
            </a:r>
          </a:p>
          <a:p>
            <a:pPr algn="r"/>
            <a:r>
              <a:rPr lang="en-US" dirty="0" err="1"/>
              <a:t>collabocon.io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B9F37-9EA9-FD4B-9B5A-6D4557C4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3" y="885320"/>
            <a:ext cx="4520294" cy="45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collaboCON</a:t>
            </a:r>
            <a:r>
              <a:rPr lang="en-US" dirty="0"/>
              <a:t> Meetups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Meetups </a:t>
            </a:r>
            <a:r>
              <a:rPr lang="de-DE" dirty="0"/>
              <a:t>zu Microsoft Technologien </a:t>
            </a:r>
            <a:r>
              <a:rPr lang="en-US" dirty="0"/>
              <a:t>(SPO, </a:t>
            </a:r>
            <a:r>
              <a:rPr lang="en-US" dirty="0" err="1"/>
              <a:t>ExO</a:t>
            </a:r>
            <a:r>
              <a:rPr lang="en-US" dirty="0"/>
              <a:t>, Teams,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Quartalsweise</a:t>
            </a:r>
            <a:endParaRPr lang="en-US" dirty="0"/>
          </a:p>
          <a:p>
            <a:pPr algn="r"/>
            <a:r>
              <a:rPr lang="en-US" dirty="0" err="1"/>
              <a:t>collabocon.io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3CD2F-F03A-F043-A4CD-E80E22C8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34" y="2041880"/>
            <a:ext cx="4516673" cy="25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Hat </a:t>
            </a:r>
            <a:r>
              <a:rPr lang="en-US" dirty="0" err="1"/>
              <a:t>euch</a:t>
            </a:r>
            <a:r>
              <a:rPr lang="en-US" dirty="0"/>
              <a:t> Corona </a:t>
            </a:r>
            <a:r>
              <a:rPr lang="en-US" dirty="0" err="1"/>
              <a:t>getroffen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258737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Hat </a:t>
            </a:r>
            <a:r>
              <a:rPr lang="en-GB" dirty="0" err="1"/>
              <a:t>uns</a:t>
            </a:r>
            <a:r>
              <a:rPr lang="en-GB" dirty="0"/>
              <a:t> Corona </a:t>
            </a:r>
            <a:r>
              <a:rPr lang="en-GB" dirty="0" err="1"/>
              <a:t>getroffen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Corona hat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spürbar</a:t>
            </a:r>
            <a:r>
              <a:rPr lang="en-GB" dirty="0"/>
              <a:t> </a:t>
            </a:r>
            <a:r>
              <a:rPr lang="en-GB" dirty="0" err="1"/>
              <a:t>getroffen</a:t>
            </a:r>
            <a:endParaRPr lang="en-GB" dirty="0"/>
          </a:p>
          <a:p>
            <a:pPr lvl="1"/>
            <a:r>
              <a:rPr lang="en-GB" dirty="0"/>
              <a:t>ABER: </a:t>
            </a:r>
            <a:r>
              <a:rPr lang="en-GB" dirty="0" err="1"/>
              <a:t>Zeitversetzt</a:t>
            </a:r>
            <a:endParaRPr lang="en-GB" dirty="0"/>
          </a:p>
          <a:p>
            <a:pPr lvl="1"/>
            <a:r>
              <a:rPr lang="en-GB" dirty="0"/>
              <a:t>Lange </a:t>
            </a:r>
            <a:r>
              <a:rPr lang="en-GB" dirty="0" err="1"/>
              <a:t>anhaltend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3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 err="1"/>
              <a:t>Zeitstrahl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471BC6-56FB-C64C-9E32-B83A3A2F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65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2DFE31A8-877E-BF49-B870-4E374805B88A}"/>
              </a:ext>
            </a:extLst>
          </p:cNvPr>
          <p:cNvSpPr/>
          <p:nvPr/>
        </p:nvSpPr>
        <p:spPr>
          <a:xfrm>
            <a:off x="3735882" y="1885369"/>
            <a:ext cx="434897" cy="17427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69F85C-8C20-EE40-A57E-224DD45C65F5}"/>
              </a:ext>
            </a:extLst>
          </p:cNvPr>
          <p:cNvSpPr/>
          <p:nvPr/>
        </p:nvSpPr>
        <p:spPr>
          <a:xfrm>
            <a:off x="6266984" y="1876211"/>
            <a:ext cx="245327" cy="962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9B5D1-0A14-724E-BF52-07EF8D28EB99}"/>
              </a:ext>
            </a:extLst>
          </p:cNvPr>
          <p:cNvSpPr txBox="1"/>
          <p:nvPr/>
        </p:nvSpPr>
        <p:spPr>
          <a:xfrm>
            <a:off x="3457101" y="1002397"/>
            <a:ext cx="9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Corona-</a:t>
            </a:r>
            <a:r>
              <a:rPr lang="en-US" dirty="0" err="1"/>
              <a:t>Sperren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6200F-8125-1940-BC66-741387687CAB}"/>
              </a:ext>
            </a:extLst>
          </p:cNvPr>
          <p:cNvSpPr txBox="1"/>
          <p:nvPr/>
        </p:nvSpPr>
        <p:spPr>
          <a:xfrm>
            <a:off x="5709422" y="901082"/>
            <a:ext cx="136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Kündigung</a:t>
            </a:r>
            <a:r>
              <a:rPr lang="en-US" dirty="0"/>
              <a:t> </a:t>
            </a:r>
            <a:r>
              <a:rPr lang="en-US" dirty="0" err="1"/>
              <a:t>wegen</a:t>
            </a:r>
            <a:r>
              <a:rPr lang="en-US" dirty="0"/>
              <a:t> Corona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8AF475E-4166-1A4C-8A9A-368AB33C0CBF}"/>
              </a:ext>
            </a:extLst>
          </p:cNvPr>
          <p:cNvSpPr/>
          <p:nvPr/>
        </p:nvSpPr>
        <p:spPr>
          <a:xfrm>
            <a:off x="7750471" y="1648728"/>
            <a:ext cx="334536" cy="36050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6E9A-5205-514D-A965-21ADE7ACB9A5}"/>
              </a:ext>
            </a:extLst>
          </p:cNvPr>
          <p:cNvSpPr txBox="1"/>
          <p:nvPr/>
        </p:nvSpPr>
        <p:spPr>
          <a:xfrm>
            <a:off x="7326724" y="448399"/>
            <a:ext cx="151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Lockerungen</a:t>
            </a:r>
            <a:r>
              <a:rPr lang="en-US" dirty="0"/>
              <a:t> und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Scheiße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FE4D560-203C-4544-B709-F9DD895BF65E}"/>
              </a:ext>
            </a:extLst>
          </p:cNvPr>
          <p:cNvSpPr/>
          <p:nvPr/>
        </p:nvSpPr>
        <p:spPr>
          <a:xfrm>
            <a:off x="9382496" y="1648728"/>
            <a:ext cx="336907" cy="307097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3DB26-441E-7141-B943-7970600570CD}"/>
              </a:ext>
            </a:extLst>
          </p:cNvPr>
          <p:cNvSpPr txBox="1"/>
          <p:nvPr/>
        </p:nvSpPr>
        <p:spPr>
          <a:xfrm>
            <a:off x="8931127" y="840814"/>
            <a:ext cx="123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Auftäge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</a:t>
            </a:r>
            <a:r>
              <a:rPr lang="en-US" dirty="0" err="1"/>
              <a:t>Scheiße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Teil 2</a:t>
            </a:r>
          </a:p>
          <a:p>
            <a:pPr algn="r"/>
            <a:r>
              <a:rPr lang="en-US" dirty="0"/>
              <a:t>Was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Wortwahl</a:t>
            </a:r>
            <a:r>
              <a:rPr lang="en-US" dirty="0"/>
              <a:t>, Danny?</a:t>
            </a:r>
          </a:p>
        </p:txBody>
      </p:sp>
    </p:spTree>
    <p:extLst>
      <p:ext uri="{BB962C8B-B14F-4D97-AF65-F5344CB8AC3E}">
        <p14:creationId xmlns:p14="http://schemas.microsoft.com/office/powerpoint/2010/main" val="14787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349</Words>
  <Application>Microsoft Macintosh PowerPoint</Application>
  <PresentationFormat>Widescreen</PresentationFormat>
  <Paragraphs>97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collaboCON</vt:lpstr>
      <vt:lpstr>collaboCON Meetups</vt:lpstr>
      <vt:lpstr>Hat euch Corona getroffen?</vt:lpstr>
      <vt:lpstr>Hat uns Corona getroffen?</vt:lpstr>
      <vt:lpstr>Zeitstrahl</vt:lpstr>
      <vt:lpstr>Jede Menge Scheiße?</vt:lpstr>
      <vt:lpstr>Was macht das Geschäft so schwierig?</vt:lpstr>
      <vt:lpstr>Was spricht gegen Reisen?</vt:lpstr>
      <vt:lpstr>Wird das besser?</vt:lpstr>
      <vt:lpstr>PowerPoint Presentation</vt:lpstr>
      <vt:lpstr>Warum wird das nicht besser?</vt:lpstr>
      <vt:lpstr>Warum nicht?</vt:lpstr>
      <vt:lpstr>Wie sieht die Zukunft aus?</vt:lpstr>
      <vt:lpstr>PowerPoint Presentation</vt:lpstr>
      <vt:lpstr>Was können wir machen?</vt:lpstr>
      <vt:lpstr>PowerPoint Presentation</vt:lpstr>
      <vt:lpstr>Optionen?</vt:lpstr>
      <vt:lpstr>Und nun?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D.</dc:creator>
  <cp:lastModifiedBy>Danny D.</cp:lastModifiedBy>
  <cp:revision>26</cp:revision>
  <dcterms:created xsi:type="dcterms:W3CDTF">2020-08-18T06:15:28Z</dcterms:created>
  <dcterms:modified xsi:type="dcterms:W3CDTF">2020-08-21T11:23:28Z</dcterms:modified>
</cp:coreProperties>
</file>