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61" r:id="rId3"/>
    <p:sldId id="275" r:id="rId4"/>
    <p:sldId id="257" r:id="rId5"/>
    <p:sldId id="271" r:id="rId6"/>
    <p:sldId id="262" r:id="rId7"/>
    <p:sldId id="272" r:id="rId8"/>
    <p:sldId id="259" r:id="rId9"/>
    <p:sldId id="273" r:id="rId10"/>
    <p:sldId id="258" r:id="rId11"/>
    <p:sldId id="274" r:id="rId12"/>
    <p:sldId id="267" r:id="rId13"/>
    <p:sldId id="265" r:id="rId14"/>
    <p:sldId id="266" r:id="rId15"/>
    <p:sldId id="270" r:id="rId16"/>
    <p:sldId id="264" r:id="rId17"/>
    <p:sldId id="268" r:id="rId18"/>
    <p:sldId id="269" r:id="rId19"/>
    <p:sldId id="279" r:id="rId20"/>
    <p:sldId id="276" r:id="rId21"/>
    <p:sldId id="426" r:id="rId22"/>
    <p:sldId id="425" r:id="rId23"/>
    <p:sldId id="428" r:id="rId24"/>
    <p:sldId id="427" r:id="rId25"/>
    <p:sldId id="430" r:id="rId26"/>
    <p:sldId id="431" r:id="rId27"/>
    <p:sldId id="429" r:id="rId28"/>
    <p:sldId id="432" r:id="rId29"/>
    <p:sldId id="433" r:id="rId30"/>
    <p:sldId id="277" r:id="rId31"/>
    <p:sldId id="434" r:id="rId32"/>
    <p:sldId id="435" r:id="rId33"/>
    <p:sldId id="436" r:id="rId34"/>
    <p:sldId id="437" r:id="rId35"/>
    <p:sldId id="438" r:id="rId36"/>
    <p:sldId id="468" r:id="rId37"/>
    <p:sldId id="467" r:id="rId38"/>
    <p:sldId id="469" r:id="rId39"/>
    <p:sldId id="470" r:id="rId40"/>
    <p:sldId id="471" r:id="rId41"/>
    <p:sldId id="472" r:id="rId42"/>
    <p:sldId id="473" r:id="rId43"/>
    <p:sldId id="351" r:id="rId44"/>
    <p:sldId id="474" r:id="rId45"/>
    <p:sldId id="361" r:id="rId46"/>
    <p:sldId id="475" r:id="rId47"/>
    <p:sldId id="476" r:id="rId48"/>
    <p:sldId id="477" r:id="rId49"/>
    <p:sldId id="478" r:id="rId50"/>
    <p:sldId id="479" r:id="rId51"/>
    <p:sldId id="481" r:id="rId52"/>
    <p:sldId id="482" r:id="rId53"/>
    <p:sldId id="483" r:id="rId54"/>
    <p:sldId id="484" r:id="rId55"/>
    <p:sldId id="480" r:id="rId56"/>
    <p:sldId id="278" r:id="rId57"/>
    <p:sldId id="424" r:id="rId58"/>
    <p:sldId id="42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65" autoAdjust="0"/>
    <p:restoredTop sz="84940"/>
  </p:normalViewPr>
  <p:slideViewPr>
    <p:cSldViewPr snapToGrid="0">
      <p:cViewPr varScale="1">
        <p:scale>
          <a:sx n="97" d="100"/>
          <a:sy n="97" d="100"/>
        </p:scale>
        <p:origin x="13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B37670-1478-40FD-83ED-3E56DA586D2E}" type="doc">
      <dgm:prSet loTypeId="urn:microsoft.com/office/officeart/2005/8/layout/funnel1" loCatId="process" qsTypeId="urn:microsoft.com/office/officeart/2005/8/quickstyle/simple1" qsCatId="simple" csTypeId="urn:microsoft.com/office/officeart/2005/8/colors/accent0_3" csCatId="mainScheme" phldr="1"/>
      <dgm:spPr/>
      <dgm:t>
        <a:bodyPr/>
        <a:lstStyle/>
        <a:p>
          <a:endParaRPr lang="en-US"/>
        </a:p>
      </dgm:t>
    </dgm:pt>
    <dgm:pt modelId="{B8583C7A-AB4E-4D61-BBF6-F1A3A66F17A3}">
      <dgm:prSet phldrT="[Text]"/>
      <dgm:spPr/>
      <dgm:t>
        <a:bodyPr/>
        <a:lstStyle/>
        <a:p>
          <a:r>
            <a:rPr lang="en-US" dirty="0"/>
            <a:t>SAAS</a:t>
          </a:r>
        </a:p>
      </dgm:t>
    </dgm:pt>
    <dgm:pt modelId="{ED0D3204-C270-49AE-9B67-54E448F19B93}" type="parTrans" cxnId="{14F239B0-FA96-4FCB-9EBA-D4CFDD130D32}">
      <dgm:prSet/>
      <dgm:spPr/>
      <dgm:t>
        <a:bodyPr/>
        <a:lstStyle/>
        <a:p>
          <a:endParaRPr lang="en-US"/>
        </a:p>
      </dgm:t>
    </dgm:pt>
    <dgm:pt modelId="{400313A9-39DA-43C0-A58F-98555239D4A9}" type="sibTrans" cxnId="{14F239B0-FA96-4FCB-9EBA-D4CFDD130D32}">
      <dgm:prSet/>
      <dgm:spPr/>
      <dgm:t>
        <a:bodyPr/>
        <a:lstStyle/>
        <a:p>
          <a:endParaRPr lang="en-US"/>
        </a:p>
      </dgm:t>
    </dgm:pt>
    <dgm:pt modelId="{E22CA61C-E9DA-44DA-BF83-27C63D41BA09}">
      <dgm:prSet phldrT="[Text]"/>
      <dgm:spPr/>
      <dgm:t>
        <a:bodyPr/>
        <a:lstStyle/>
        <a:p>
          <a:r>
            <a:rPr lang="en-US" dirty="0"/>
            <a:t>PAAS</a:t>
          </a:r>
        </a:p>
      </dgm:t>
    </dgm:pt>
    <dgm:pt modelId="{274F12ED-FECD-45F9-AE5B-A5D1E9250430}" type="parTrans" cxnId="{4DB032A2-2567-450F-B92A-ABA090D108CB}">
      <dgm:prSet/>
      <dgm:spPr/>
      <dgm:t>
        <a:bodyPr/>
        <a:lstStyle/>
        <a:p>
          <a:endParaRPr lang="en-US"/>
        </a:p>
      </dgm:t>
    </dgm:pt>
    <dgm:pt modelId="{A3EE4246-BB43-41F4-8797-C92E2C1BE57D}" type="sibTrans" cxnId="{4DB032A2-2567-450F-B92A-ABA090D108CB}">
      <dgm:prSet/>
      <dgm:spPr/>
      <dgm:t>
        <a:bodyPr/>
        <a:lstStyle/>
        <a:p>
          <a:endParaRPr lang="en-US"/>
        </a:p>
      </dgm:t>
    </dgm:pt>
    <dgm:pt modelId="{4BDEBC69-E343-41F3-90DE-37D2E68B2036}">
      <dgm:prSet phldrT="[Text]"/>
      <dgm:spPr/>
      <dgm:t>
        <a:bodyPr/>
        <a:lstStyle/>
        <a:p>
          <a:r>
            <a:rPr lang="en-US" dirty="0"/>
            <a:t>IAAS</a:t>
          </a:r>
        </a:p>
      </dgm:t>
    </dgm:pt>
    <dgm:pt modelId="{9CE0677B-9C3C-453C-9810-D0B541286E2E}" type="parTrans" cxnId="{192EFE5B-F4FF-44C5-A827-F413C634365D}">
      <dgm:prSet/>
      <dgm:spPr/>
      <dgm:t>
        <a:bodyPr/>
        <a:lstStyle/>
        <a:p>
          <a:endParaRPr lang="en-US"/>
        </a:p>
      </dgm:t>
    </dgm:pt>
    <dgm:pt modelId="{DE02E8F7-971F-444E-AEB8-E8D80CD97573}" type="sibTrans" cxnId="{192EFE5B-F4FF-44C5-A827-F413C634365D}">
      <dgm:prSet/>
      <dgm:spPr/>
      <dgm:t>
        <a:bodyPr/>
        <a:lstStyle/>
        <a:p>
          <a:endParaRPr lang="en-US"/>
        </a:p>
      </dgm:t>
    </dgm:pt>
    <dgm:pt modelId="{EBE35582-C1DA-4AD0-90D1-FB82E8E9AF08}">
      <dgm:prSet phldrT="[Text]"/>
      <dgm:spPr/>
      <dgm:t>
        <a:bodyPr/>
        <a:lstStyle/>
        <a:p>
          <a:r>
            <a:rPr lang="en-US" dirty="0"/>
            <a:t>Cloud</a:t>
          </a:r>
        </a:p>
      </dgm:t>
    </dgm:pt>
    <dgm:pt modelId="{A49A0C83-702A-432E-99FF-709E2ADFE2A5}" type="parTrans" cxnId="{4907B33A-8C3F-4D51-97AD-AF65AB1F0288}">
      <dgm:prSet/>
      <dgm:spPr/>
      <dgm:t>
        <a:bodyPr/>
        <a:lstStyle/>
        <a:p>
          <a:endParaRPr lang="en-US"/>
        </a:p>
      </dgm:t>
    </dgm:pt>
    <dgm:pt modelId="{CE30C790-E4FA-4D37-8406-0354B3A88BEE}" type="sibTrans" cxnId="{4907B33A-8C3F-4D51-97AD-AF65AB1F0288}">
      <dgm:prSet/>
      <dgm:spPr/>
      <dgm:t>
        <a:bodyPr/>
        <a:lstStyle/>
        <a:p>
          <a:endParaRPr lang="en-US"/>
        </a:p>
      </dgm:t>
    </dgm:pt>
    <dgm:pt modelId="{6AD25264-FA32-40B8-8F78-52065F3856E3}" type="pres">
      <dgm:prSet presAssocID="{58B37670-1478-40FD-83ED-3E56DA586D2E}" presName="Name0" presStyleCnt="0">
        <dgm:presLayoutVars>
          <dgm:chMax val="4"/>
          <dgm:resizeHandles val="exact"/>
        </dgm:presLayoutVars>
      </dgm:prSet>
      <dgm:spPr/>
    </dgm:pt>
    <dgm:pt modelId="{19E70470-5893-4663-A9EF-F7850241CB74}" type="pres">
      <dgm:prSet presAssocID="{58B37670-1478-40FD-83ED-3E56DA586D2E}" presName="ellipse" presStyleLbl="trBgShp" presStyleIdx="0" presStyleCnt="1"/>
      <dgm:spPr/>
    </dgm:pt>
    <dgm:pt modelId="{E584114B-4357-47BE-8A01-2856E3A6441E}" type="pres">
      <dgm:prSet presAssocID="{58B37670-1478-40FD-83ED-3E56DA586D2E}" presName="arrow1" presStyleLbl="fgShp" presStyleIdx="0" presStyleCnt="1"/>
      <dgm:spPr/>
    </dgm:pt>
    <dgm:pt modelId="{1F7E2463-B552-4B25-A5EA-A74542317FB9}" type="pres">
      <dgm:prSet presAssocID="{58B37670-1478-40FD-83ED-3E56DA586D2E}" presName="rectangle" presStyleLbl="revTx" presStyleIdx="0" presStyleCnt="1">
        <dgm:presLayoutVars>
          <dgm:bulletEnabled val="1"/>
        </dgm:presLayoutVars>
      </dgm:prSet>
      <dgm:spPr/>
    </dgm:pt>
    <dgm:pt modelId="{B65E8A08-7286-4E4C-B245-54E8E3622C2A}" type="pres">
      <dgm:prSet presAssocID="{E22CA61C-E9DA-44DA-BF83-27C63D41BA09}" presName="item1" presStyleLbl="node1" presStyleIdx="0" presStyleCnt="3">
        <dgm:presLayoutVars>
          <dgm:bulletEnabled val="1"/>
        </dgm:presLayoutVars>
      </dgm:prSet>
      <dgm:spPr/>
    </dgm:pt>
    <dgm:pt modelId="{6F8AE30A-9687-4F70-AB16-8F45468214B1}" type="pres">
      <dgm:prSet presAssocID="{4BDEBC69-E343-41F3-90DE-37D2E68B2036}" presName="item2" presStyleLbl="node1" presStyleIdx="1" presStyleCnt="3">
        <dgm:presLayoutVars>
          <dgm:bulletEnabled val="1"/>
        </dgm:presLayoutVars>
      </dgm:prSet>
      <dgm:spPr/>
    </dgm:pt>
    <dgm:pt modelId="{F6E3D3F0-9930-4514-8D98-FDA23DBD6A2A}" type="pres">
      <dgm:prSet presAssocID="{EBE35582-C1DA-4AD0-90D1-FB82E8E9AF08}" presName="item3" presStyleLbl="node1" presStyleIdx="2" presStyleCnt="3">
        <dgm:presLayoutVars>
          <dgm:bulletEnabled val="1"/>
        </dgm:presLayoutVars>
      </dgm:prSet>
      <dgm:spPr/>
    </dgm:pt>
    <dgm:pt modelId="{4B2B5F4E-7BF4-4BDA-B475-30D1F3259FC1}" type="pres">
      <dgm:prSet presAssocID="{58B37670-1478-40FD-83ED-3E56DA586D2E}" presName="funnel" presStyleLbl="trAlignAcc1" presStyleIdx="0" presStyleCnt="1"/>
      <dgm:spPr/>
    </dgm:pt>
  </dgm:ptLst>
  <dgm:cxnLst>
    <dgm:cxn modelId="{CAFD7721-FEE0-4EB5-BC1C-3D80ABB0492A}" type="presOf" srcId="{B8583C7A-AB4E-4D61-BBF6-F1A3A66F17A3}" destId="{F6E3D3F0-9930-4514-8D98-FDA23DBD6A2A}" srcOrd="0" destOrd="0" presId="urn:microsoft.com/office/officeart/2005/8/layout/funnel1"/>
    <dgm:cxn modelId="{41664F25-9608-439A-9E2E-787423AC6D37}" type="presOf" srcId="{EBE35582-C1DA-4AD0-90D1-FB82E8E9AF08}" destId="{1F7E2463-B552-4B25-A5EA-A74542317FB9}" srcOrd="0" destOrd="0" presId="urn:microsoft.com/office/officeart/2005/8/layout/funnel1"/>
    <dgm:cxn modelId="{6AC85030-3D05-4256-A049-06C98CC6DFBA}" type="presOf" srcId="{E22CA61C-E9DA-44DA-BF83-27C63D41BA09}" destId="{6F8AE30A-9687-4F70-AB16-8F45468214B1}" srcOrd="0" destOrd="0" presId="urn:microsoft.com/office/officeart/2005/8/layout/funnel1"/>
    <dgm:cxn modelId="{4907B33A-8C3F-4D51-97AD-AF65AB1F0288}" srcId="{58B37670-1478-40FD-83ED-3E56DA586D2E}" destId="{EBE35582-C1DA-4AD0-90D1-FB82E8E9AF08}" srcOrd="3" destOrd="0" parTransId="{A49A0C83-702A-432E-99FF-709E2ADFE2A5}" sibTransId="{CE30C790-E4FA-4D37-8406-0354B3A88BEE}"/>
    <dgm:cxn modelId="{192EFE5B-F4FF-44C5-A827-F413C634365D}" srcId="{58B37670-1478-40FD-83ED-3E56DA586D2E}" destId="{4BDEBC69-E343-41F3-90DE-37D2E68B2036}" srcOrd="2" destOrd="0" parTransId="{9CE0677B-9C3C-453C-9810-D0B541286E2E}" sibTransId="{DE02E8F7-971F-444E-AEB8-E8D80CD97573}"/>
    <dgm:cxn modelId="{4DB032A2-2567-450F-B92A-ABA090D108CB}" srcId="{58B37670-1478-40FD-83ED-3E56DA586D2E}" destId="{E22CA61C-E9DA-44DA-BF83-27C63D41BA09}" srcOrd="1" destOrd="0" parTransId="{274F12ED-FECD-45F9-AE5B-A5D1E9250430}" sibTransId="{A3EE4246-BB43-41F4-8797-C92E2C1BE57D}"/>
    <dgm:cxn modelId="{14F239B0-FA96-4FCB-9EBA-D4CFDD130D32}" srcId="{58B37670-1478-40FD-83ED-3E56DA586D2E}" destId="{B8583C7A-AB4E-4D61-BBF6-F1A3A66F17A3}" srcOrd="0" destOrd="0" parTransId="{ED0D3204-C270-49AE-9B67-54E448F19B93}" sibTransId="{400313A9-39DA-43C0-A58F-98555239D4A9}"/>
    <dgm:cxn modelId="{45CB4CB4-0F23-42A1-A814-C3E93B04D484}" type="presOf" srcId="{58B37670-1478-40FD-83ED-3E56DA586D2E}" destId="{6AD25264-FA32-40B8-8F78-52065F3856E3}" srcOrd="0" destOrd="0" presId="urn:microsoft.com/office/officeart/2005/8/layout/funnel1"/>
    <dgm:cxn modelId="{0D5D38DC-5060-4656-B4F4-3EC8FC65A3B8}" type="presOf" srcId="{4BDEBC69-E343-41F3-90DE-37D2E68B2036}" destId="{B65E8A08-7286-4E4C-B245-54E8E3622C2A}" srcOrd="0" destOrd="0" presId="urn:microsoft.com/office/officeart/2005/8/layout/funnel1"/>
    <dgm:cxn modelId="{2B1F3E48-2730-4497-9548-7E51EB1310D0}" type="presParOf" srcId="{6AD25264-FA32-40B8-8F78-52065F3856E3}" destId="{19E70470-5893-4663-A9EF-F7850241CB74}" srcOrd="0" destOrd="0" presId="urn:microsoft.com/office/officeart/2005/8/layout/funnel1"/>
    <dgm:cxn modelId="{FB268070-9E6A-4972-909E-27AB296A85EB}" type="presParOf" srcId="{6AD25264-FA32-40B8-8F78-52065F3856E3}" destId="{E584114B-4357-47BE-8A01-2856E3A6441E}" srcOrd="1" destOrd="0" presId="urn:microsoft.com/office/officeart/2005/8/layout/funnel1"/>
    <dgm:cxn modelId="{132069D6-84D2-4C1D-9F1D-2E8199C4BEA1}" type="presParOf" srcId="{6AD25264-FA32-40B8-8F78-52065F3856E3}" destId="{1F7E2463-B552-4B25-A5EA-A74542317FB9}" srcOrd="2" destOrd="0" presId="urn:microsoft.com/office/officeart/2005/8/layout/funnel1"/>
    <dgm:cxn modelId="{D0EAE21B-53B7-49A6-93CD-FC9FB46A86D1}" type="presParOf" srcId="{6AD25264-FA32-40B8-8F78-52065F3856E3}" destId="{B65E8A08-7286-4E4C-B245-54E8E3622C2A}" srcOrd="3" destOrd="0" presId="urn:microsoft.com/office/officeart/2005/8/layout/funnel1"/>
    <dgm:cxn modelId="{6EA510D6-8F70-4285-938F-934122247600}" type="presParOf" srcId="{6AD25264-FA32-40B8-8F78-52065F3856E3}" destId="{6F8AE30A-9687-4F70-AB16-8F45468214B1}" srcOrd="4" destOrd="0" presId="urn:microsoft.com/office/officeart/2005/8/layout/funnel1"/>
    <dgm:cxn modelId="{86E3C348-56CD-4FAD-925F-4DB6A6E9F1E4}" type="presParOf" srcId="{6AD25264-FA32-40B8-8F78-52065F3856E3}" destId="{F6E3D3F0-9930-4514-8D98-FDA23DBD6A2A}" srcOrd="5" destOrd="0" presId="urn:microsoft.com/office/officeart/2005/8/layout/funnel1"/>
    <dgm:cxn modelId="{4F949C49-F71A-46FF-AC02-962902F753C9}" type="presParOf" srcId="{6AD25264-FA32-40B8-8F78-52065F3856E3}" destId="{4B2B5F4E-7BF4-4BDA-B475-30D1F3259FC1}"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57FE05-E653-498D-9775-70A952D7C498}" type="doc">
      <dgm:prSet loTypeId="urn:microsoft.com/office/officeart/2005/8/layout/hierarchy5" loCatId="hierarchy" qsTypeId="urn:microsoft.com/office/officeart/2005/8/quickstyle/simple1" qsCatId="simple" csTypeId="urn:microsoft.com/office/officeart/2005/8/colors/accent0_3" csCatId="mainScheme" phldr="1"/>
      <dgm:spPr/>
      <dgm:t>
        <a:bodyPr/>
        <a:lstStyle/>
        <a:p>
          <a:endParaRPr lang="en-US"/>
        </a:p>
      </dgm:t>
    </dgm:pt>
    <dgm:pt modelId="{0F5B25FD-0CBE-4231-B6E7-6FFFEA693592}">
      <dgm:prSet phldrT="[Text]"/>
      <dgm:spPr/>
      <dgm:t>
        <a:bodyPr/>
        <a:lstStyle/>
        <a:p>
          <a:r>
            <a:rPr lang="en-US" dirty="0"/>
            <a:t>Organization</a:t>
          </a:r>
        </a:p>
      </dgm:t>
    </dgm:pt>
    <dgm:pt modelId="{53108868-F907-40CE-981F-33B8B239B212}" type="parTrans" cxnId="{DBF18592-737B-43C0-9800-0582F9AAD335}">
      <dgm:prSet/>
      <dgm:spPr/>
      <dgm:t>
        <a:bodyPr/>
        <a:lstStyle/>
        <a:p>
          <a:endParaRPr lang="en-US"/>
        </a:p>
      </dgm:t>
    </dgm:pt>
    <dgm:pt modelId="{B9ABEF55-C9BC-483A-974D-B61C2CC15873}" type="sibTrans" cxnId="{DBF18592-737B-43C0-9800-0582F9AAD335}">
      <dgm:prSet/>
      <dgm:spPr/>
      <dgm:t>
        <a:bodyPr/>
        <a:lstStyle/>
        <a:p>
          <a:endParaRPr lang="en-US"/>
        </a:p>
      </dgm:t>
    </dgm:pt>
    <dgm:pt modelId="{6AC0C814-2D4F-4709-883B-9039EE3B21B4}">
      <dgm:prSet phldrT="[Text]"/>
      <dgm:spPr/>
      <dgm:t>
        <a:bodyPr/>
        <a:lstStyle/>
        <a:p>
          <a:r>
            <a:rPr lang="en-US" dirty="0"/>
            <a:t>Team</a:t>
          </a:r>
        </a:p>
      </dgm:t>
    </dgm:pt>
    <dgm:pt modelId="{8593BC13-06E3-4208-B4E8-C426592ECF3B}" type="parTrans" cxnId="{C8C6E705-0E15-4E05-9E26-78E923E40205}">
      <dgm:prSet/>
      <dgm:spPr/>
      <dgm:t>
        <a:bodyPr/>
        <a:lstStyle/>
        <a:p>
          <a:endParaRPr lang="en-US"/>
        </a:p>
      </dgm:t>
    </dgm:pt>
    <dgm:pt modelId="{0617C5D8-F943-4AB7-A1F7-5E120082ADBF}" type="sibTrans" cxnId="{C8C6E705-0E15-4E05-9E26-78E923E40205}">
      <dgm:prSet/>
      <dgm:spPr/>
      <dgm:t>
        <a:bodyPr/>
        <a:lstStyle/>
        <a:p>
          <a:endParaRPr lang="en-US"/>
        </a:p>
      </dgm:t>
    </dgm:pt>
    <dgm:pt modelId="{88F68FB3-FD33-4CBC-AE07-048B7E087E2F}">
      <dgm:prSet phldrT="[Text]"/>
      <dgm:spPr/>
      <dgm:t>
        <a:bodyPr/>
        <a:lstStyle/>
        <a:p>
          <a:r>
            <a:rPr lang="en-US" dirty="0"/>
            <a:t>Team</a:t>
          </a:r>
        </a:p>
      </dgm:t>
    </dgm:pt>
    <dgm:pt modelId="{F2B1703D-9051-413A-9181-26B31132E90A}" type="parTrans" cxnId="{15B77233-F922-4ECD-B30B-6F598D7C2A76}">
      <dgm:prSet/>
      <dgm:spPr/>
      <dgm:t>
        <a:bodyPr/>
        <a:lstStyle/>
        <a:p>
          <a:endParaRPr lang="en-US"/>
        </a:p>
      </dgm:t>
    </dgm:pt>
    <dgm:pt modelId="{2CAEA588-841F-4A59-9117-77033F0C6FC4}" type="sibTrans" cxnId="{15B77233-F922-4ECD-B30B-6F598D7C2A76}">
      <dgm:prSet/>
      <dgm:spPr/>
      <dgm:t>
        <a:bodyPr/>
        <a:lstStyle/>
        <a:p>
          <a:endParaRPr lang="en-US"/>
        </a:p>
      </dgm:t>
    </dgm:pt>
    <dgm:pt modelId="{3317CEE0-DD6D-4614-9F3D-24A9DA0DA5A8}">
      <dgm:prSet phldrT="[Text]"/>
      <dgm:spPr/>
      <dgm:t>
        <a:bodyPr/>
        <a:lstStyle/>
        <a:p>
          <a:r>
            <a:rPr lang="en-US" dirty="0"/>
            <a:t>Team</a:t>
          </a:r>
        </a:p>
      </dgm:t>
    </dgm:pt>
    <dgm:pt modelId="{3FAEC180-B675-4B1C-B32E-8621EA7BB5FE}" type="parTrans" cxnId="{62CE6C44-8A8B-4C59-8BF8-9BA3BCA6F2E6}">
      <dgm:prSet/>
      <dgm:spPr/>
      <dgm:t>
        <a:bodyPr/>
        <a:lstStyle/>
        <a:p>
          <a:endParaRPr lang="en-US"/>
        </a:p>
      </dgm:t>
    </dgm:pt>
    <dgm:pt modelId="{50DE7AFF-1961-41F2-BC90-9B7EFEE0F54F}" type="sibTrans" cxnId="{62CE6C44-8A8B-4C59-8BF8-9BA3BCA6F2E6}">
      <dgm:prSet/>
      <dgm:spPr/>
      <dgm:t>
        <a:bodyPr/>
        <a:lstStyle/>
        <a:p>
          <a:endParaRPr lang="en-US"/>
        </a:p>
      </dgm:t>
    </dgm:pt>
    <dgm:pt modelId="{9B4820BF-BB19-423A-8D69-DAAAB58F5BD2}">
      <dgm:prSet phldrT="[Text]"/>
      <dgm:spPr/>
      <dgm:t>
        <a:bodyPr/>
        <a:lstStyle/>
        <a:p>
          <a:r>
            <a:rPr lang="en-US" dirty="0"/>
            <a:t>Channel</a:t>
          </a:r>
        </a:p>
      </dgm:t>
    </dgm:pt>
    <dgm:pt modelId="{5714497C-FF23-422F-B521-A66D0C9187A4}" type="parTrans" cxnId="{0D47300E-3192-40EC-A7ED-C309BDDE0F73}">
      <dgm:prSet/>
      <dgm:spPr/>
      <dgm:t>
        <a:bodyPr/>
        <a:lstStyle/>
        <a:p>
          <a:endParaRPr lang="en-US"/>
        </a:p>
      </dgm:t>
    </dgm:pt>
    <dgm:pt modelId="{9763D695-E5F1-4BFC-A79B-D98396E11976}" type="sibTrans" cxnId="{0D47300E-3192-40EC-A7ED-C309BDDE0F73}">
      <dgm:prSet/>
      <dgm:spPr/>
      <dgm:t>
        <a:bodyPr/>
        <a:lstStyle/>
        <a:p>
          <a:endParaRPr lang="en-US"/>
        </a:p>
      </dgm:t>
    </dgm:pt>
    <dgm:pt modelId="{9D52AB37-DBE1-4E11-9A70-95EB100EDB82}">
      <dgm:prSet phldrT="[Text]"/>
      <dgm:spPr/>
      <dgm:t>
        <a:bodyPr/>
        <a:lstStyle/>
        <a:p>
          <a:r>
            <a:rPr lang="en-US" dirty="0"/>
            <a:t>Conversations</a:t>
          </a:r>
        </a:p>
      </dgm:t>
    </dgm:pt>
    <dgm:pt modelId="{BF26E6F0-4B2C-43FD-A26C-291D5D2E89A1}" type="parTrans" cxnId="{D366BD7C-A264-43C2-9DEC-BC48FC99517E}">
      <dgm:prSet/>
      <dgm:spPr/>
      <dgm:t>
        <a:bodyPr/>
        <a:lstStyle/>
        <a:p>
          <a:endParaRPr lang="en-US"/>
        </a:p>
      </dgm:t>
    </dgm:pt>
    <dgm:pt modelId="{7DAE3C2F-DBAF-4CE7-9569-A36B60E1E838}" type="sibTrans" cxnId="{D366BD7C-A264-43C2-9DEC-BC48FC99517E}">
      <dgm:prSet/>
      <dgm:spPr/>
      <dgm:t>
        <a:bodyPr/>
        <a:lstStyle/>
        <a:p>
          <a:endParaRPr lang="en-US"/>
        </a:p>
      </dgm:t>
    </dgm:pt>
    <dgm:pt modelId="{CFEE44BA-C498-42A2-9AC5-99BEACC197B3}">
      <dgm:prSet phldrT="[Text]"/>
      <dgm:spPr/>
      <dgm:t>
        <a:bodyPr/>
        <a:lstStyle/>
        <a:p>
          <a:r>
            <a:rPr lang="en-US" dirty="0"/>
            <a:t>Files</a:t>
          </a:r>
        </a:p>
      </dgm:t>
    </dgm:pt>
    <dgm:pt modelId="{E29E104A-387A-4297-8157-F73F72CF6352}" type="parTrans" cxnId="{ACBDB06C-F5C5-40B1-8654-64990D998258}">
      <dgm:prSet/>
      <dgm:spPr/>
      <dgm:t>
        <a:bodyPr/>
        <a:lstStyle/>
        <a:p>
          <a:endParaRPr lang="en-US"/>
        </a:p>
      </dgm:t>
    </dgm:pt>
    <dgm:pt modelId="{ADA37EBE-A635-4C69-A219-20723C14CA95}" type="sibTrans" cxnId="{ACBDB06C-F5C5-40B1-8654-64990D998258}">
      <dgm:prSet/>
      <dgm:spPr/>
      <dgm:t>
        <a:bodyPr/>
        <a:lstStyle/>
        <a:p>
          <a:endParaRPr lang="en-US"/>
        </a:p>
      </dgm:t>
    </dgm:pt>
    <dgm:pt modelId="{C6272A6A-59BC-48E0-8EAB-6851E1B25DFF}">
      <dgm:prSet phldrT="[Text]"/>
      <dgm:spPr/>
      <dgm:t>
        <a:bodyPr/>
        <a:lstStyle/>
        <a:p>
          <a:r>
            <a:rPr lang="en-US" dirty="0"/>
            <a:t>Notes</a:t>
          </a:r>
        </a:p>
      </dgm:t>
    </dgm:pt>
    <dgm:pt modelId="{D7CEE079-B222-4CC6-B6CB-8589257FE1CF}" type="parTrans" cxnId="{496AF8E1-E903-409C-B8D7-081E613A905E}">
      <dgm:prSet/>
      <dgm:spPr/>
      <dgm:t>
        <a:bodyPr/>
        <a:lstStyle/>
        <a:p>
          <a:endParaRPr lang="en-US"/>
        </a:p>
      </dgm:t>
    </dgm:pt>
    <dgm:pt modelId="{3A68F74D-B51F-4091-8080-C5C6D64C6617}" type="sibTrans" cxnId="{496AF8E1-E903-409C-B8D7-081E613A905E}">
      <dgm:prSet/>
      <dgm:spPr/>
      <dgm:t>
        <a:bodyPr/>
        <a:lstStyle/>
        <a:p>
          <a:endParaRPr lang="en-US"/>
        </a:p>
      </dgm:t>
    </dgm:pt>
    <dgm:pt modelId="{8E954179-FCF4-4CD2-9544-3DAB15CF82F3}">
      <dgm:prSet phldrT="[Text]"/>
      <dgm:spPr/>
      <dgm:t>
        <a:bodyPr/>
        <a:lstStyle/>
        <a:p>
          <a:r>
            <a:rPr lang="en-US" dirty="0"/>
            <a:t>Tabs</a:t>
          </a:r>
        </a:p>
      </dgm:t>
    </dgm:pt>
    <dgm:pt modelId="{8647F067-ECE4-451C-90FD-7B214441EC1E}" type="parTrans" cxnId="{7B945EBA-5436-4BFA-9A55-C1A5DC8EAE9A}">
      <dgm:prSet/>
      <dgm:spPr/>
      <dgm:t>
        <a:bodyPr/>
        <a:lstStyle/>
        <a:p>
          <a:endParaRPr lang="en-US"/>
        </a:p>
      </dgm:t>
    </dgm:pt>
    <dgm:pt modelId="{B3F3BB74-697F-4AB9-983A-17347CB9A5DC}" type="sibTrans" cxnId="{7B945EBA-5436-4BFA-9A55-C1A5DC8EAE9A}">
      <dgm:prSet/>
      <dgm:spPr/>
      <dgm:t>
        <a:bodyPr/>
        <a:lstStyle/>
        <a:p>
          <a:endParaRPr lang="en-US"/>
        </a:p>
      </dgm:t>
    </dgm:pt>
    <dgm:pt modelId="{ADF4445B-2A46-4722-82A6-4915F71210F0}">
      <dgm:prSet phldrT="[Text]"/>
      <dgm:spPr/>
      <dgm:t>
        <a:bodyPr/>
        <a:lstStyle/>
        <a:p>
          <a:r>
            <a:rPr lang="en-US" dirty="0"/>
            <a:t>Connectors</a:t>
          </a:r>
        </a:p>
      </dgm:t>
    </dgm:pt>
    <dgm:pt modelId="{4B5A081B-B3F2-4310-B1E8-F810E0D07B1B}" type="parTrans" cxnId="{041FAD7F-B4CD-4397-8762-2699C9CE6DEE}">
      <dgm:prSet/>
      <dgm:spPr/>
      <dgm:t>
        <a:bodyPr/>
        <a:lstStyle/>
        <a:p>
          <a:endParaRPr lang="en-US"/>
        </a:p>
      </dgm:t>
    </dgm:pt>
    <dgm:pt modelId="{9447E4C6-277C-485D-B2FA-183C0C0E7C8B}" type="sibTrans" cxnId="{041FAD7F-B4CD-4397-8762-2699C9CE6DEE}">
      <dgm:prSet/>
      <dgm:spPr/>
      <dgm:t>
        <a:bodyPr/>
        <a:lstStyle/>
        <a:p>
          <a:endParaRPr lang="en-US"/>
        </a:p>
      </dgm:t>
    </dgm:pt>
    <dgm:pt modelId="{645C4E07-A21F-4080-8129-567C51772935}">
      <dgm:prSet phldrT="[Text]"/>
      <dgm:spPr/>
      <dgm:t>
        <a:bodyPr/>
        <a:lstStyle/>
        <a:p>
          <a:r>
            <a:rPr lang="en-US" dirty="0"/>
            <a:t>Channel</a:t>
          </a:r>
        </a:p>
      </dgm:t>
    </dgm:pt>
    <dgm:pt modelId="{94EBC4A6-AAD5-4A45-8988-5C6E9B72BEBC}" type="parTrans" cxnId="{617B1886-7AB7-4DEB-A891-4B4968BE49AF}">
      <dgm:prSet/>
      <dgm:spPr/>
      <dgm:t>
        <a:bodyPr/>
        <a:lstStyle/>
        <a:p>
          <a:endParaRPr lang="en-US"/>
        </a:p>
      </dgm:t>
    </dgm:pt>
    <dgm:pt modelId="{87AAD0DA-364A-4541-95AD-6986DE5EB76D}" type="sibTrans" cxnId="{617B1886-7AB7-4DEB-A891-4B4968BE49AF}">
      <dgm:prSet/>
      <dgm:spPr/>
      <dgm:t>
        <a:bodyPr/>
        <a:lstStyle/>
        <a:p>
          <a:endParaRPr lang="en-US"/>
        </a:p>
      </dgm:t>
    </dgm:pt>
    <dgm:pt modelId="{1F8BD4E1-00BE-48EA-81F2-7F8F9AF0DCF9}">
      <dgm:prSet phldrT="[Text]"/>
      <dgm:spPr/>
      <dgm:t>
        <a:bodyPr/>
        <a:lstStyle/>
        <a:p>
          <a:r>
            <a:rPr lang="en-US" dirty="0"/>
            <a:t>Conversation</a:t>
          </a:r>
        </a:p>
      </dgm:t>
    </dgm:pt>
    <dgm:pt modelId="{2626A03C-C73F-4A29-8EF4-AEB7046167C8}" type="parTrans" cxnId="{DAF53354-9183-439B-A493-E8FFDCD0756B}">
      <dgm:prSet/>
      <dgm:spPr/>
      <dgm:t>
        <a:bodyPr/>
        <a:lstStyle/>
        <a:p>
          <a:endParaRPr lang="en-US"/>
        </a:p>
      </dgm:t>
    </dgm:pt>
    <dgm:pt modelId="{21ACEF1F-A627-4B31-964E-B31B44779FBF}" type="sibTrans" cxnId="{DAF53354-9183-439B-A493-E8FFDCD0756B}">
      <dgm:prSet/>
      <dgm:spPr/>
      <dgm:t>
        <a:bodyPr/>
        <a:lstStyle/>
        <a:p>
          <a:endParaRPr lang="en-US"/>
        </a:p>
      </dgm:t>
    </dgm:pt>
    <dgm:pt modelId="{C4D6859B-46F2-479B-B8F7-0D9C0BA8FC2E}">
      <dgm:prSet phldrT="[Text]"/>
      <dgm:spPr/>
      <dgm:t>
        <a:bodyPr/>
        <a:lstStyle/>
        <a:p>
          <a:r>
            <a:rPr lang="en-US" dirty="0"/>
            <a:t>Files</a:t>
          </a:r>
        </a:p>
      </dgm:t>
    </dgm:pt>
    <dgm:pt modelId="{53D9622A-B133-4EE5-8439-648A71262087}" type="parTrans" cxnId="{AA10ADDC-F9D6-4192-AD39-E55DEB17006A}">
      <dgm:prSet/>
      <dgm:spPr/>
      <dgm:t>
        <a:bodyPr/>
        <a:lstStyle/>
        <a:p>
          <a:endParaRPr lang="en-US"/>
        </a:p>
      </dgm:t>
    </dgm:pt>
    <dgm:pt modelId="{EC190669-3DCB-490E-803C-E5EE0E3F8650}" type="sibTrans" cxnId="{AA10ADDC-F9D6-4192-AD39-E55DEB17006A}">
      <dgm:prSet/>
      <dgm:spPr/>
      <dgm:t>
        <a:bodyPr/>
        <a:lstStyle/>
        <a:p>
          <a:endParaRPr lang="en-US"/>
        </a:p>
      </dgm:t>
    </dgm:pt>
    <dgm:pt modelId="{BD4772E2-0BF1-4671-AAC4-4926FFE4EBB5}">
      <dgm:prSet phldrT="[Text]"/>
      <dgm:spPr/>
      <dgm:t>
        <a:bodyPr/>
        <a:lstStyle/>
        <a:p>
          <a:r>
            <a:rPr lang="en-US" dirty="0"/>
            <a:t>Channel</a:t>
          </a:r>
        </a:p>
      </dgm:t>
    </dgm:pt>
    <dgm:pt modelId="{9770DC90-DB89-4D19-B583-1D1331893BE0}" type="parTrans" cxnId="{189E1064-B926-424C-BA62-D8249324DC25}">
      <dgm:prSet/>
      <dgm:spPr/>
      <dgm:t>
        <a:bodyPr/>
        <a:lstStyle/>
        <a:p>
          <a:endParaRPr lang="en-US"/>
        </a:p>
      </dgm:t>
    </dgm:pt>
    <dgm:pt modelId="{D8FC6691-9C9A-4ECA-89B5-986233802F6E}" type="sibTrans" cxnId="{189E1064-B926-424C-BA62-D8249324DC25}">
      <dgm:prSet/>
      <dgm:spPr/>
      <dgm:t>
        <a:bodyPr/>
        <a:lstStyle/>
        <a:p>
          <a:endParaRPr lang="en-US"/>
        </a:p>
      </dgm:t>
    </dgm:pt>
    <dgm:pt modelId="{B36AB455-A905-49C8-A0DF-C7B8FC8A9646}">
      <dgm:prSet phldrT="[Text]"/>
      <dgm:spPr/>
      <dgm:t>
        <a:bodyPr/>
        <a:lstStyle/>
        <a:p>
          <a:r>
            <a:rPr lang="en-US" dirty="0"/>
            <a:t>Channel</a:t>
          </a:r>
        </a:p>
      </dgm:t>
    </dgm:pt>
    <dgm:pt modelId="{EDF37482-D193-42E9-940D-4329B3A011DD}" type="parTrans" cxnId="{EDA6C59E-6514-42AD-854A-D2D2C3D014DE}">
      <dgm:prSet/>
      <dgm:spPr/>
      <dgm:t>
        <a:bodyPr/>
        <a:lstStyle/>
        <a:p>
          <a:endParaRPr lang="en-US"/>
        </a:p>
      </dgm:t>
    </dgm:pt>
    <dgm:pt modelId="{1C4A1840-A724-4454-ACFB-525074D0FA28}" type="sibTrans" cxnId="{EDA6C59E-6514-42AD-854A-D2D2C3D014DE}">
      <dgm:prSet/>
      <dgm:spPr/>
      <dgm:t>
        <a:bodyPr/>
        <a:lstStyle/>
        <a:p>
          <a:endParaRPr lang="en-US"/>
        </a:p>
      </dgm:t>
    </dgm:pt>
    <dgm:pt modelId="{B5732A30-0122-403E-BF64-068864DAAADC}">
      <dgm:prSet phldrT="[Text]"/>
      <dgm:spPr/>
      <dgm:t>
        <a:bodyPr/>
        <a:lstStyle/>
        <a:p>
          <a:r>
            <a:rPr lang="en-US" dirty="0"/>
            <a:t>Conversations</a:t>
          </a:r>
        </a:p>
      </dgm:t>
    </dgm:pt>
    <dgm:pt modelId="{C139EBD1-7D79-4BF9-9F51-B3D6129D0A66}" type="parTrans" cxnId="{94F7AD61-97E7-44D1-A0D6-2886AAF2EFE1}">
      <dgm:prSet/>
      <dgm:spPr/>
      <dgm:t>
        <a:bodyPr/>
        <a:lstStyle/>
        <a:p>
          <a:endParaRPr lang="en-US"/>
        </a:p>
      </dgm:t>
    </dgm:pt>
    <dgm:pt modelId="{78795E9A-AEE1-40DA-A45D-AB74CFCD5698}" type="sibTrans" cxnId="{94F7AD61-97E7-44D1-A0D6-2886AAF2EFE1}">
      <dgm:prSet/>
      <dgm:spPr/>
      <dgm:t>
        <a:bodyPr/>
        <a:lstStyle/>
        <a:p>
          <a:endParaRPr lang="en-US"/>
        </a:p>
      </dgm:t>
    </dgm:pt>
    <dgm:pt modelId="{E3EEAA4A-6B37-4873-A869-C29A343B1A96}">
      <dgm:prSet phldrT="[Text]"/>
      <dgm:spPr/>
      <dgm:t>
        <a:bodyPr/>
        <a:lstStyle/>
        <a:p>
          <a:r>
            <a:rPr lang="en-US" dirty="0"/>
            <a:t>Notes</a:t>
          </a:r>
        </a:p>
      </dgm:t>
    </dgm:pt>
    <dgm:pt modelId="{FEC8D1CE-A2F0-4B1E-967B-C8466A566ED1}" type="parTrans" cxnId="{7AAE2D4C-8BA3-4173-952F-A8ADF4439866}">
      <dgm:prSet/>
      <dgm:spPr/>
      <dgm:t>
        <a:bodyPr/>
        <a:lstStyle/>
        <a:p>
          <a:endParaRPr lang="en-US"/>
        </a:p>
      </dgm:t>
    </dgm:pt>
    <dgm:pt modelId="{F35E40A6-404F-4830-8EB6-7C8CE82559C0}" type="sibTrans" cxnId="{7AAE2D4C-8BA3-4173-952F-A8ADF4439866}">
      <dgm:prSet/>
      <dgm:spPr/>
      <dgm:t>
        <a:bodyPr/>
        <a:lstStyle/>
        <a:p>
          <a:endParaRPr lang="en-US"/>
        </a:p>
      </dgm:t>
    </dgm:pt>
    <dgm:pt modelId="{F312D678-202B-4C0E-B1C3-D8EAC7829141}">
      <dgm:prSet phldrT="[Text]"/>
      <dgm:spPr/>
      <dgm:t>
        <a:bodyPr/>
        <a:lstStyle/>
        <a:p>
          <a:r>
            <a:rPr lang="en-US" dirty="0"/>
            <a:t>Connectors</a:t>
          </a:r>
        </a:p>
      </dgm:t>
    </dgm:pt>
    <dgm:pt modelId="{F3DD7521-3017-4FC0-A0AF-AAD817E9985D}" type="parTrans" cxnId="{5284DC85-8D79-440C-8BDD-E5D5057FBDAB}">
      <dgm:prSet/>
      <dgm:spPr/>
      <dgm:t>
        <a:bodyPr/>
        <a:lstStyle/>
        <a:p>
          <a:endParaRPr lang="en-US"/>
        </a:p>
      </dgm:t>
    </dgm:pt>
    <dgm:pt modelId="{C63958C6-A29C-4DB2-8B80-57ADFC84BC4E}" type="sibTrans" cxnId="{5284DC85-8D79-440C-8BDD-E5D5057FBDAB}">
      <dgm:prSet/>
      <dgm:spPr/>
      <dgm:t>
        <a:bodyPr/>
        <a:lstStyle/>
        <a:p>
          <a:endParaRPr lang="en-US"/>
        </a:p>
      </dgm:t>
    </dgm:pt>
    <dgm:pt modelId="{BC9DA53E-1BA5-4B4D-99C2-81B6E590413F}">
      <dgm:prSet phldrT="[Text]"/>
      <dgm:spPr/>
      <dgm:t>
        <a:bodyPr/>
        <a:lstStyle/>
        <a:p>
          <a:r>
            <a:rPr lang="en-US" dirty="0"/>
            <a:t>Conversations</a:t>
          </a:r>
        </a:p>
      </dgm:t>
    </dgm:pt>
    <dgm:pt modelId="{AEFB7361-3FFC-4DF3-809D-AFAD95738B54}" type="parTrans" cxnId="{32938F36-407E-4C90-947D-AA6560BA0C99}">
      <dgm:prSet/>
      <dgm:spPr/>
      <dgm:t>
        <a:bodyPr/>
        <a:lstStyle/>
        <a:p>
          <a:endParaRPr lang="en-US"/>
        </a:p>
      </dgm:t>
    </dgm:pt>
    <dgm:pt modelId="{AFA99558-5F1B-493D-8E1B-7F76127287E0}" type="sibTrans" cxnId="{32938F36-407E-4C90-947D-AA6560BA0C99}">
      <dgm:prSet/>
      <dgm:spPr/>
      <dgm:t>
        <a:bodyPr/>
        <a:lstStyle/>
        <a:p>
          <a:endParaRPr lang="en-US"/>
        </a:p>
      </dgm:t>
    </dgm:pt>
    <dgm:pt modelId="{8E287D8F-73AB-4CC6-A727-68B4B4ACF887}">
      <dgm:prSet phldrT="[Text]"/>
      <dgm:spPr/>
      <dgm:t>
        <a:bodyPr/>
        <a:lstStyle/>
        <a:p>
          <a:r>
            <a:rPr lang="en-US" dirty="0"/>
            <a:t>Conversations</a:t>
          </a:r>
        </a:p>
      </dgm:t>
    </dgm:pt>
    <dgm:pt modelId="{B73FE7D0-F00D-439D-8293-7A02DFED9F33}" type="parTrans" cxnId="{18829917-DB98-4C3C-B095-48A54063A404}">
      <dgm:prSet/>
      <dgm:spPr/>
      <dgm:t>
        <a:bodyPr/>
        <a:lstStyle/>
        <a:p>
          <a:endParaRPr lang="en-US"/>
        </a:p>
      </dgm:t>
    </dgm:pt>
    <dgm:pt modelId="{DAA968B9-CF43-4505-A2CE-04246A9DB1F1}" type="sibTrans" cxnId="{18829917-DB98-4C3C-B095-48A54063A404}">
      <dgm:prSet/>
      <dgm:spPr/>
      <dgm:t>
        <a:bodyPr/>
        <a:lstStyle/>
        <a:p>
          <a:endParaRPr lang="en-US"/>
        </a:p>
      </dgm:t>
    </dgm:pt>
    <dgm:pt modelId="{64CBDC53-6D74-4392-8A4A-E9B163B7C0BF}">
      <dgm:prSet phldrT="[Text]"/>
      <dgm:spPr/>
      <dgm:t>
        <a:bodyPr/>
        <a:lstStyle/>
        <a:p>
          <a:r>
            <a:rPr lang="en-US" dirty="0"/>
            <a:t>Tabs</a:t>
          </a:r>
        </a:p>
      </dgm:t>
    </dgm:pt>
    <dgm:pt modelId="{90C225DE-1EE0-4B26-A66B-0F0E05D53D12}" type="parTrans" cxnId="{C754033D-1488-4E53-8470-F385D494F887}">
      <dgm:prSet/>
      <dgm:spPr/>
      <dgm:t>
        <a:bodyPr/>
        <a:lstStyle/>
        <a:p>
          <a:endParaRPr lang="en-US"/>
        </a:p>
      </dgm:t>
    </dgm:pt>
    <dgm:pt modelId="{45AAC571-7E5F-4C75-8866-8CE3166E7A86}" type="sibTrans" cxnId="{C754033D-1488-4E53-8470-F385D494F887}">
      <dgm:prSet/>
      <dgm:spPr/>
      <dgm:t>
        <a:bodyPr/>
        <a:lstStyle/>
        <a:p>
          <a:endParaRPr lang="en-US"/>
        </a:p>
      </dgm:t>
    </dgm:pt>
    <dgm:pt modelId="{6552C41D-7206-4747-9C5F-22839093D38A}">
      <dgm:prSet phldrT="[Text]"/>
      <dgm:spPr/>
      <dgm:t>
        <a:bodyPr/>
        <a:lstStyle/>
        <a:p>
          <a:r>
            <a:rPr lang="en-US" dirty="0"/>
            <a:t>Channel</a:t>
          </a:r>
        </a:p>
      </dgm:t>
    </dgm:pt>
    <dgm:pt modelId="{70CA315F-6F98-41DF-B1BA-35EEB49C4A29}" type="parTrans" cxnId="{3EDA8537-2ECF-474B-8907-E0E3E81B8701}">
      <dgm:prSet/>
      <dgm:spPr/>
      <dgm:t>
        <a:bodyPr/>
        <a:lstStyle/>
        <a:p>
          <a:endParaRPr lang="en-US"/>
        </a:p>
      </dgm:t>
    </dgm:pt>
    <dgm:pt modelId="{AECDBCF0-B312-46D5-BF0B-D09421D5644C}" type="sibTrans" cxnId="{3EDA8537-2ECF-474B-8907-E0E3E81B8701}">
      <dgm:prSet/>
      <dgm:spPr/>
      <dgm:t>
        <a:bodyPr/>
        <a:lstStyle/>
        <a:p>
          <a:endParaRPr lang="en-US"/>
        </a:p>
      </dgm:t>
    </dgm:pt>
    <dgm:pt modelId="{2F6518A4-DBCE-4CB2-AB65-3297F0BD4A51}" type="pres">
      <dgm:prSet presAssocID="{BD57FE05-E653-498D-9775-70A952D7C498}" presName="mainComposite" presStyleCnt="0">
        <dgm:presLayoutVars>
          <dgm:chPref val="1"/>
          <dgm:dir/>
          <dgm:animOne val="branch"/>
          <dgm:animLvl val="lvl"/>
          <dgm:resizeHandles val="exact"/>
        </dgm:presLayoutVars>
      </dgm:prSet>
      <dgm:spPr/>
    </dgm:pt>
    <dgm:pt modelId="{07B26312-A04A-462F-A886-3314C8E3C8D6}" type="pres">
      <dgm:prSet presAssocID="{BD57FE05-E653-498D-9775-70A952D7C498}" presName="hierFlow" presStyleCnt="0"/>
      <dgm:spPr/>
    </dgm:pt>
    <dgm:pt modelId="{4F72635F-61C2-401C-937E-AA51524BE5C4}" type="pres">
      <dgm:prSet presAssocID="{BD57FE05-E653-498D-9775-70A952D7C498}" presName="hierChild1" presStyleCnt="0">
        <dgm:presLayoutVars>
          <dgm:chPref val="1"/>
          <dgm:animOne val="branch"/>
          <dgm:animLvl val="lvl"/>
        </dgm:presLayoutVars>
      </dgm:prSet>
      <dgm:spPr/>
    </dgm:pt>
    <dgm:pt modelId="{F95153BC-58BF-4D74-9746-E6918AA964AA}" type="pres">
      <dgm:prSet presAssocID="{0F5B25FD-0CBE-4231-B6E7-6FFFEA693592}" presName="Name17" presStyleCnt="0"/>
      <dgm:spPr/>
    </dgm:pt>
    <dgm:pt modelId="{A1D99CC1-9B4D-48C2-B77B-237649288393}" type="pres">
      <dgm:prSet presAssocID="{0F5B25FD-0CBE-4231-B6E7-6FFFEA693592}" presName="level1Shape" presStyleLbl="node0" presStyleIdx="0" presStyleCnt="1">
        <dgm:presLayoutVars>
          <dgm:chPref val="3"/>
        </dgm:presLayoutVars>
      </dgm:prSet>
      <dgm:spPr/>
    </dgm:pt>
    <dgm:pt modelId="{57E4B637-0E0D-42AF-9F15-3BA7E7EC8B88}" type="pres">
      <dgm:prSet presAssocID="{0F5B25FD-0CBE-4231-B6E7-6FFFEA693592}" presName="hierChild2" presStyleCnt="0"/>
      <dgm:spPr/>
    </dgm:pt>
    <dgm:pt modelId="{F551120F-661E-48FF-B8A4-4661BA1D6BB5}" type="pres">
      <dgm:prSet presAssocID="{8593BC13-06E3-4208-B4E8-C426592ECF3B}" presName="Name25" presStyleLbl="parChTrans1D2" presStyleIdx="0" presStyleCnt="3"/>
      <dgm:spPr/>
    </dgm:pt>
    <dgm:pt modelId="{09758D71-0AC1-4C94-AA38-1CF9821947CB}" type="pres">
      <dgm:prSet presAssocID="{8593BC13-06E3-4208-B4E8-C426592ECF3B}" presName="connTx" presStyleLbl="parChTrans1D2" presStyleIdx="0" presStyleCnt="3"/>
      <dgm:spPr/>
    </dgm:pt>
    <dgm:pt modelId="{EA170BCC-7365-466C-9D3A-E30B0D31C7EA}" type="pres">
      <dgm:prSet presAssocID="{6AC0C814-2D4F-4709-883B-9039EE3B21B4}" presName="Name30" presStyleCnt="0"/>
      <dgm:spPr/>
    </dgm:pt>
    <dgm:pt modelId="{966CE0B2-2A2C-4FA7-A213-7F789E5CF5E2}" type="pres">
      <dgm:prSet presAssocID="{6AC0C814-2D4F-4709-883B-9039EE3B21B4}" presName="level2Shape" presStyleLbl="node2" presStyleIdx="0" presStyleCnt="3"/>
      <dgm:spPr/>
    </dgm:pt>
    <dgm:pt modelId="{651E226E-DF01-4B58-A56F-B92185ED0E5B}" type="pres">
      <dgm:prSet presAssocID="{6AC0C814-2D4F-4709-883B-9039EE3B21B4}" presName="hierChild3" presStyleCnt="0"/>
      <dgm:spPr/>
    </dgm:pt>
    <dgm:pt modelId="{3BB22DA0-3832-4D25-B843-AADC8A53BB8B}" type="pres">
      <dgm:prSet presAssocID="{5714497C-FF23-422F-B521-A66D0C9187A4}" presName="Name25" presStyleLbl="parChTrans1D3" presStyleIdx="0" presStyleCnt="5"/>
      <dgm:spPr/>
    </dgm:pt>
    <dgm:pt modelId="{3220974A-796C-4B0A-8AD3-1C60A80ECEBF}" type="pres">
      <dgm:prSet presAssocID="{5714497C-FF23-422F-B521-A66D0C9187A4}" presName="connTx" presStyleLbl="parChTrans1D3" presStyleIdx="0" presStyleCnt="5"/>
      <dgm:spPr/>
    </dgm:pt>
    <dgm:pt modelId="{09977271-9096-468D-95CE-4C4B4C1EAA78}" type="pres">
      <dgm:prSet presAssocID="{9B4820BF-BB19-423A-8D69-DAAAB58F5BD2}" presName="Name30" presStyleCnt="0"/>
      <dgm:spPr/>
    </dgm:pt>
    <dgm:pt modelId="{6D0961C9-F230-4245-B7E0-39CC1B332202}" type="pres">
      <dgm:prSet presAssocID="{9B4820BF-BB19-423A-8D69-DAAAB58F5BD2}" presName="level2Shape" presStyleLbl="node3" presStyleIdx="0" presStyleCnt="5"/>
      <dgm:spPr/>
    </dgm:pt>
    <dgm:pt modelId="{79F57EF5-58B4-4EDA-8E8B-AC033BABA36C}" type="pres">
      <dgm:prSet presAssocID="{9B4820BF-BB19-423A-8D69-DAAAB58F5BD2}" presName="hierChild3" presStyleCnt="0"/>
      <dgm:spPr/>
    </dgm:pt>
    <dgm:pt modelId="{0877032E-3661-463B-94E4-9DD0C26F68CF}" type="pres">
      <dgm:prSet presAssocID="{BF26E6F0-4B2C-43FD-A26C-291D5D2E89A1}" presName="Name25" presStyleLbl="parChTrans1D4" presStyleIdx="0" presStyleCnt="13"/>
      <dgm:spPr/>
    </dgm:pt>
    <dgm:pt modelId="{1B0F4DEA-20C7-4568-B266-13D187DF20DF}" type="pres">
      <dgm:prSet presAssocID="{BF26E6F0-4B2C-43FD-A26C-291D5D2E89A1}" presName="connTx" presStyleLbl="parChTrans1D4" presStyleIdx="0" presStyleCnt="13"/>
      <dgm:spPr/>
    </dgm:pt>
    <dgm:pt modelId="{EB8F9F77-7F51-43F2-9478-AC9DDD513652}" type="pres">
      <dgm:prSet presAssocID="{9D52AB37-DBE1-4E11-9A70-95EB100EDB82}" presName="Name30" presStyleCnt="0"/>
      <dgm:spPr/>
    </dgm:pt>
    <dgm:pt modelId="{74FF298A-F081-4C04-AB8A-93B415B20BDD}" type="pres">
      <dgm:prSet presAssocID="{9D52AB37-DBE1-4E11-9A70-95EB100EDB82}" presName="level2Shape" presStyleLbl="node4" presStyleIdx="0" presStyleCnt="13"/>
      <dgm:spPr/>
    </dgm:pt>
    <dgm:pt modelId="{6598B49C-537C-4FC8-ABAC-180E5FB92193}" type="pres">
      <dgm:prSet presAssocID="{9D52AB37-DBE1-4E11-9A70-95EB100EDB82}" presName="hierChild3" presStyleCnt="0"/>
      <dgm:spPr/>
    </dgm:pt>
    <dgm:pt modelId="{10D6252E-76D7-4379-A5CC-DF30765C7E22}" type="pres">
      <dgm:prSet presAssocID="{E29E104A-387A-4297-8157-F73F72CF6352}" presName="Name25" presStyleLbl="parChTrans1D4" presStyleIdx="1" presStyleCnt="13"/>
      <dgm:spPr/>
    </dgm:pt>
    <dgm:pt modelId="{70AE0E16-7EB4-410B-A390-E3559A717CC9}" type="pres">
      <dgm:prSet presAssocID="{E29E104A-387A-4297-8157-F73F72CF6352}" presName="connTx" presStyleLbl="parChTrans1D4" presStyleIdx="1" presStyleCnt="13"/>
      <dgm:spPr/>
    </dgm:pt>
    <dgm:pt modelId="{2CE7DBF1-34E6-4E42-883E-F29CEF4D0A21}" type="pres">
      <dgm:prSet presAssocID="{CFEE44BA-C498-42A2-9AC5-99BEACC197B3}" presName="Name30" presStyleCnt="0"/>
      <dgm:spPr/>
    </dgm:pt>
    <dgm:pt modelId="{B45A6745-EBDC-49A1-AE1F-86C823E204BA}" type="pres">
      <dgm:prSet presAssocID="{CFEE44BA-C498-42A2-9AC5-99BEACC197B3}" presName="level2Shape" presStyleLbl="node4" presStyleIdx="1" presStyleCnt="13"/>
      <dgm:spPr/>
    </dgm:pt>
    <dgm:pt modelId="{AABC03CF-05CD-4728-B94B-E201A94C635E}" type="pres">
      <dgm:prSet presAssocID="{CFEE44BA-C498-42A2-9AC5-99BEACC197B3}" presName="hierChild3" presStyleCnt="0"/>
      <dgm:spPr/>
    </dgm:pt>
    <dgm:pt modelId="{E493127D-7D98-4914-918D-33CFF70F3250}" type="pres">
      <dgm:prSet presAssocID="{D7CEE079-B222-4CC6-B6CB-8589257FE1CF}" presName="Name25" presStyleLbl="parChTrans1D4" presStyleIdx="2" presStyleCnt="13"/>
      <dgm:spPr/>
    </dgm:pt>
    <dgm:pt modelId="{7C9B9AC7-6FCC-4D3A-A54F-21C1F271029D}" type="pres">
      <dgm:prSet presAssocID="{D7CEE079-B222-4CC6-B6CB-8589257FE1CF}" presName="connTx" presStyleLbl="parChTrans1D4" presStyleIdx="2" presStyleCnt="13"/>
      <dgm:spPr/>
    </dgm:pt>
    <dgm:pt modelId="{1E0D0389-BA60-459B-89C5-186B162D457E}" type="pres">
      <dgm:prSet presAssocID="{C6272A6A-59BC-48E0-8EAB-6851E1B25DFF}" presName="Name30" presStyleCnt="0"/>
      <dgm:spPr/>
    </dgm:pt>
    <dgm:pt modelId="{EA062EF7-0590-4DC5-B207-6503BF04BFDF}" type="pres">
      <dgm:prSet presAssocID="{C6272A6A-59BC-48E0-8EAB-6851E1B25DFF}" presName="level2Shape" presStyleLbl="node4" presStyleIdx="2" presStyleCnt="13"/>
      <dgm:spPr/>
    </dgm:pt>
    <dgm:pt modelId="{B2847A1C-235A-4EDB-B933-2CE5674C5F37}" type="pres">
      <dgm:prSet presAssocID="{C6272A6A-59BC-48E0-8EAB-6851E1B25DFF}" presName="hierChild3" presStyleCnt="0"/>
      <dgm:spPr/>
    </dgm:pt>
    <dgm:pt modelId="{C77CBDBF-F623-4C32-96A4-F8B3F4043C37}" type="pres">
      <dgm:prSet presAssocID="{8647F067-ECE4-451C-90FD-7B214441EC1E}" presName="Name25" presStyleLbl="parChTrans1D4" presStyleIdx="3" presStyleCnt="13"/>
      <dgm:spPr/>
    </dgm:pt>
    <dgm:pt modelId="{8852F6A4-9400-42E2-B307-59A686809979}" type="pres">
      <dgm:prSet presAssocID="{8647F067-ECE4-451C-90FD-7B214441EC1E}" presName="connTx" presStyleLbl="parChTrans1D4" presStyleIdx="3" presStyleCnt="13"/>
      <dgm:spPr/>
    </dgm:pt>
    <dgm:pt modelId="{D29E903C-B161-40C0-9125-119E267EA72B}" type="pres">
      <dgm:prSet presAssocID="{8E954179-FCF4-4CD2-9544-3DAB15CF82F3}" presName="Name30" presStyleCnt="0"/>
      <dgm:spPr/>
    </dgm:pt>
    <dgm:pt modelId="{90B4234F-71EB-458E-9A00-3A3B798A460D}" type="pres">
      <dgm:prSet presAssocID="{8E954179-FCF4-4CD2-9544-3DAB15CF82F3}" presName="level2Shape" presStyleLbl="node4" presStyleIdx="3" presStyleCnt="13"/>
      <dgm:spPr/>
    </dgm:pt>
    <dgm:pt modelId="{73BB7D30-E4C7-43F0-9ED7-B8493AF7F96A}" type="pres">
      <dgm:prSet presAssocID="{8E954179-FCF4-4CD2-9544-3DAB15CF82F3}" presName="hierChild3" presStyleCnt="0"/>
      <dgm:spPr/>
    </dgm:pt>
    <dgm:pt modelId="{CCF03600-B76C-4188-A1AB-30A03751E616}" type="pres">
      <dgm:prSet presAssocID="{4B5A081B-B3F2-4310-B1E8-F810E0D07B1B}" presName="Name25" presStyleLbl="parChTrans1D4" presStyleIdx="4" presStyleCnt="13"/>
      <dgm:spPr/>
    </dgm:pt>
    <dgm:pt modelId="{18DF6877-ADC8-4A7B-9D34-637B58DB71AA}" type="pres">
      <dgm:prSet presAssocID="{4B5A081B-B3F2-4310-B1E8-F810E0D07B1B}" presName="connTx" presStyleLbl="parChTrans1D4" presStyleIdx="4" presStyleCnt="13"/>
      <dgm:spPr/>
    </dgm:pt>
    <dgm:pt modelId="{A63C11C8-1E2F-4BBD-8A4E-5EFA0216272D}" type="pres">
      <dgm:prSet presAssocID="{ADF4445B-2A46-4722-82A6-4915F71210F0}" presName="Name30" presStyleCnt="0"/>
      <dgm:spPr/>
    </dgm:pt>
    <dgm:pt modelId="{9D026006-E3F8-460A-9BDA-DCC6437DAC69}" type="pres">
      <dgm:prSet presAssocID="{ADF4445B-2A46-4722-82A6-4915F71210F0}" presName="level2Shape" presStyleLbl="node4" presStyleIdx="4" presStyleCnt="13"/>
      <dgm:spPr/>
    </dgm:pt>
    <dgm:pt modelId="{9A359A08-1139-4575-BECB-3BC32D631C17}" type="pres">
      <dgm:prSet presAssocID="{ADF4445B-2A46-4722-82A6-4915F71210F0}" presName="hierChild3" presStyleCnt="0"/>
      <dgm:spPr/>
    </dgm:pt>
    <dgm:pt modelId="{399EF534-4B8D-4129-A2BD-1B74CD08667E}" type="pres">
      <dgm:prSet presAssocID="{94EBC4A6-AAD5-4A45-8988-5C6E9B72BEBC}" presName="Name25" presStyleLbl="parChTrans1D3" presStyleIdx="1" presStyleCnt="5"/>
      <dgm:spPr/>
    </dgm:pt>
    <dgm:pt modelId="{75111074-3D7F-4048-B65E-F5D397759C2A}" type="pres">
      <dgm:prSet presAssocID="{94EBC4A6-AAD5-4A45-8988-5C6E9B72BEBC}" presName="connTx" presStyleLbl="parChTrans1D3" presStyleIdx="1" presStyleCnt="5"/>
      <dgm:spPr/>
    </dgm:pt>
    <dgm:pt modelId="{EAD1E595-41FB-42A1-98FD-57F6B608F00B}" type="pres">
      <dgm:prSet presAssocID="{645C4E07-A21F-4080-8129-567C51772935}" presName="Name30" presStyleCnt="0"/>
      <dgm:spPr/>
    </dgm:pt>
    <dgm:pt modelId="{9F8D9783-1788-4546-94E2-6C1F142AE5C9}" type="pres">
      <dgm:prSet presAssocID="{645C4E07-A21F-4080-8129-567C51772935}" presName="level2Shape" presStyleLbl="node3" presStyleIdx="1" presStyleCnt="5"/>
      <dgm:spPr/>
    </dgm:pt>
    <dgm:pt modelId="{940719BE-D0A5-49D4-8E66-05A585A3F0BF}" type="pres">
      <dgm:prSet presAssocID="{645C4E07-A21F-4080-8129-567C51772935}" presName="hierChild3" presStyleCnt="0"/>
      <dgm:spPr/>
    </dgm:pt>
    <dgm:pt modelId="{37F221AE-42C8-4CFB-8321-2022DDB0F877}" type="pres">
      <dgm:prSet presAssocID="{2626A03C-C73F-4A29-8EF4-AEB7046167C8}" presName="Name25" presStyleLbl="parChTrans1D4" presStyleIdx="5" presStyleCnt="13"/>
      <dgm:spPr/>
    </dgm:pt>
    <dgm:pt modelId="{7566957E-9E2D-4A08-92B8-D7F0ED9D8194}" type="pres">
      <dgm:prSet presAssocID="{2626A03C-C73F-4A29-8EF4-AEB7046167C8}" presName="connTx" presStyleLbl="parChTrans1D4" presStyleIdx="5" presStyleCnt="13"/>
      <dgm:spPr/>
    </dgm:pt>
    <dgm:pt modelId="{17DC4FB6-4775-4ADC-A060-046C8A4AE2E6}" type="pres">
      <dgm:prSet presAssocID="{1F8BD4E1-00BE-48EA-81F2-7F8F9AF0DCF9}" presName="Name30" presStyleCnt="0"/>
      <dgm:spPr/>
    </dgm:pt>
    <dgm:pt modelId="{4F27C41A-20C6-4342-8566-74C2315CB0B2}" type="pres">
      <dgm:prSet presAssocID="{1F8BD4E1-00BE-48EA-81F2-7F8F9AF0DCF9}" presName="level2Shape" presStyleLbl="node4" presStyleIdx="5" presStyleCnt="13"/>
      <dgm:spPr/>
    </dgm:pt>
    <dgm:pt modelId="{885BFAE5-F2D7-4C2F-B0C4-08F24E9E0CD2}" type="pres">
      <dgm:prSet presAssocID="{1F8BD4E1-00BE-48EA-81F2-7F8F9AF0DCF9}" presName="hierChild3" presStyleCnt="0"/>
      <dgm:spPr/>
    </dgm:pt>
    <dgm:pt modelId="{FBB3C180-027D-497B-A4B4-3FE02AD74240}" type="pres">
      <dgm:prSet presAssocID="{53D9622A-B133-4EE5-8439-648A71262087}" presName="Name25" presStyleLbl="parChTrans1D4" presStyleIdx="6" presStyleCnt="13"/>
      <dgm:spPr/>
    </dgm:pt>
    <dgm:pt modelId="{71D63F2A-EDAA-4BB7-AF25-44532E28FC0A}" type="pres">
      <dgm:prSet presAssocID="{53D9622A-B133-4EE5-8439-648A71262087}" presName="connTx" presStyleLbl="parChTrans1D4" presStyleIdx="6" presStyleCnt="13"/>
      <dgm:spPr/>
    </dgm:pt>
    <dgm:pt modelId="{B47B9E14-86FE-44D9-BA32-1647C5A70D7E}" type="pres">
      <dgm:prSet presAssocID="{C4D6859B-46F2-479B-B8F7-0D9C0BA8FC2E}" presName="Name30" presStyleCnt="0"/>
      <dgm:spPr/>
    </dgm:pt>
    <dgm:pt modelId="{DAA7320D-15B8-43D3-9382-9AD6511A348F}" type="pres">
      <dgm:prSet presAssocID="{C4D6859B-46F2-479B-B8F7-0D9C0BA8FC2E}" presName="level2Shape" presStyleLbl="node4" presStyleIdx="6" presStyleCnt="13"/>
      <dgm:spPr/>
    </dgm:pt>
    <dgm:pt modelId="{BA5A8E11-8183-40AC-9280-889A9305369E}" type="pres">
      <dgm:prSet presAssocID="{C4D6859B-46F2-479B-B8F7-0D9C0BA8FC2E}" presName="hierChild3" presStyleCnt="0"/>
      <dgm:spPr/>
    </dgm:pt>
    <dgm:pt modelId="{415C2353-838A-49D9-8393-5E28EDCE7770}" type="pres">
      <dgm:prSet presAssocID="{F2B1703D-9051-413A-9181-26B31132E90A}" presName="Name25" presStyleLbl="parChTrans1D2" presStyleIdx="1" presStyleCnt="3"/>
      <dgm:spPr/>
    </dgm:pt>
    <dgm:pt modelId="{1912B2B1-38C8-4186-B0CC-84145B08C832}" type="pres">
      <dgm:prSet presAssocID="{F2B1703D-9051-413A-9181-26B31132E90A}" presName="connTx" presStyleLbl="parChTrans1D2" presStyleIdx="1" presStyleCnt="3"/>
      <dgm:spPr/>
    </dgm:pt>
    <dgm:pt modelId="{0A83D8F3-AC33-4177-AA7E-2BC348480A5F}" type="pres">
      <dgm:prSet presAssocID="{88F68FB3-FD33-4CBC-AE07-048B7E087E2F}" presName="Name30" presStyleCnt="0"/>
      <dgm:spPr/>
    </dgm:pt>
    <dgm:pt modelId="{DAF84274-4F6E-4B06-AF87-E42F9751EDCB}" type="pres">
      <dgm:prSet presAssocID="{88F68FB3-FD33-4CBC-AE07-048B7E087E2F}" presName="level2Shape" presStyleLbl="node2" presStyleIdx="1" presStyleCnt="3"/>
      <dgm:spPr/>
    </dgm:pt>
    <dgm:pt modelId="{DDB58158-597F-4346-8843-AACC279C6621}" type="pres">
      <dgm:prSet presAssocID="{88F68FB3-FD33-4CBC-AE07-048B7E087E2F}" presName="hierChild3" presStyleCnt="0"/>
      <dgm:spPr/>
    </dgm:pt>
    <dgm:pt modelId="{43CAB7AA-0A15-4D56-ABBF-B4F6C8B55C43}" type="pres">
      <dgm:prSet presAssocID="{9770DC90-DB89-4D19-B583-1D1331893BE0}" presName="Name25" presStyleLbl="parChTrans1D3" presStyleIdx="2" presStyleCnt="5"/>
      <dgm:spPr/>
    </dgm:pt>
    <dgm:pt modelId="{3E1E815F-6C44-466B-8FCE-BA4208C5862B}" type="pres">
      <dgm:prSet presAssocID="{9770DC90-DB89-4D19-B583-1D1331893BE0}" presName="connTx" presStyleLbl="parChTrans1D3" presStyleIdx="2" presStyleCnt="5"/>
      <dgm:spPr/>
    </dgm:pt>
    <dgm:pt modelId="{335C33A9-39A9-4BB3-8757-103FFEA8EEEF}" type="pres">
      <dgm:prSet presAssocID="{BD4772E2-0BF1-4671-AAC4-4926FFE4EBB5}" presName="Name30" presStyleCnt="0"/>
      <dgm:spPr/>
    </dgm:pt>
    <dgm:pt modelId="{4EA00CB1-C04C-4A88-A4AD-720DCC9A048C}" type="pres">
      <dgm:prSet presAssocID="{BD4772E2-0BF1-4671-AAC4-4926FFE4EBB5}" presName="level2Shape" presStyleLbl="node3" presStyleIdx="2" presStyleCnt="5"/>
      <dgm:spPr/>
    </dgm:pt>
    <dgm:pt modelId="{ABD7FE7F-D557-4B81-BFDD-C2FBC7EAAEC8}" type="pres">
      <dgm:prSet presAssocID="{BD4772E2-0BF1-4671-AAC4-4926FFE4EBB5}" presName="hierChild3" presStyleCnt="0"/>
      <dgm:spPr/>
    </dgm:pt>
    <dgm:pt modelId="{1DBC38B7-6819-40BB-B37B-EAF8845D47BA}" type="pres">
      <dgm:prSet presAssocID="{C139EBD1-7D79-4BF9-9F51-B3D6129D0A66}" presName="Name25" presStyleLbl="parChTrans1D4" presStyleIdx="7" presStyleCnt="13"/>
      <dgm:spPr/>
    </dgm:pt>
    <dgm:pt modelId="{98C6A7C0-C95A-4427-A9EC-60D742199D25}" type="pres">
      <dgm:prSet presAssocID="{C139EBD1-7D79-4BF9-9F51-B3D6129D0A66}" presName="connTx" presStyleLbl="parChTrans1D4" presStyleIdx="7" presStyleCnt="13"/>
      <dgm:spPr/>
    </dgm:pt>
    <dgm:pt modelId="{5375ED83-C410-4586-A787-9600356CE77A}" type="pres">
      <dgm:prSet presAssocID="{B5732A30-0122-403E-BF64-068864DAAADC}" presName="Name30" presStyleCnt="0"/>
      <dgm:spPr/>
    </dgm:pt>
    <dgm:pt modelId="{06C0A12A-71E6-456F-8BE8-A1BA15EFF6C5}" type="pres">
      <dgm:prSet presAssocID="{B5732A30-0122-403E-BF64-068864DAAADC}" presName="level2Shape" presStyleLbl="node4" presStyleIdx="7" presStyleCnt="13"/>
      <dgm:spPr/>
    </dgm:pt>
    <dgm:pt modelId="{037DC717-3442-45A0-927F-F24C768E5C56}" type="pres">
      <dgm:prSet presAssocID="{B5732A30-0122-403E-BF64-068864DAAADC}" presName="hierChild3" presStyleCnt="0"/>
      <dgm:spPr/>
    </dgm:pt>
    <dgm:pt modelId="{FD632791-561B-417E-9695-2AA238217CE1}" type="pres">
      <dgm:prSet presAssocID="{FEC8D1CE-A2F0-4B1E-967B-C8466A566ED1}" presName="Name25" presStyleLbl="parChTrans1D4" presStyleIdx="8" presStyleCnt="13"/>
      <dgm:spPr/>
    </dgm:pt>
    <dgm:pt modelId="{1156F1B3-4427-4E41-A663-EAEDB5EB9C02}" type="pres">
      <dgm:prSet presAssocID="{FEC8D1CE-A2F0-4B1E-967B-C8466A566ED1}" presName="connTx" presStyleLbl="parChTrans1D4" presStyleIdx="8" presStyleCnt="13"/>
      <dgm:spPr/>
    </dgm:pt>
    <dgm:pt modelId="{650A9353-2518-47F3-A265-A9108891A9C4}" type="pres">
      <dgm:prSet presAssocID="{E3EEAA4A-6B37-4873-A869-C29A343B1A96}" presName="Name30" presStyleCnt="0"/>
      <dgm:spPr/>
    </dgm:pt>
    <dgm:pt modelId="{2A3F000E-8339-4938-945C-E1DFA43295B4}" type="pres">
      <dgm:prSet presAssocID="{E3EEAA4A-6B37-4873-A869-C29A343B1A96}" presName="level2Shape" presStyleLbl="node4" presStyleIdx="8" presStyleCnt="13"/>
      <dgm:spPr/>
    </dgm:pt>
    <dgm:pt modelId="{AA316240-EF2C-4D81-AE70-494B8BA40007}" type="pres">
      <dgm:prSet presAssocID="{E3EEAA4A-6B37-4873-A869-C29A343B1A96}" presName="hierChild3" presStyleCnt="0"/>
      <dgm:spPr/>
    </dgm:pt>
    <dgm:pt modelId="{A93E984B-9323-4E96-94FB-191779924A57}" type="pres">
      <dgm:prSet presAssocID="{F3DD7521-3017-4FC0-A0AF-AAD817E9985D}" presName="Name25" presStyleLbl="parChTrans1D4" presStyleIdx="9" presStyleCnt="13"/>
      <dgm:spPr/>
    </dgm:pt>
    <dgm:pt modelId="{0D239733-9AB8-4A05-8281-7ADD2BD411F3}" type="pres">
      <dgm:prSet presAssocID="{F3DD7521-3017-4FC0-A0AF-AAD817E9985D}" presName="connTx" presStyleLbl="parChTrans1D4" presStyleIdx="9" presStyleCnt="13"/>
      <dgm:spPr/>
    </dgm:pt>
    <dgm:pt modelId="{D9A4C4E8-5DAA-4A98-B864-DC0517CAC254}" type="pres">
      <dgm:prSet presAssocID="{F312D678-202B-4C0E-B1C3-D8EAC7829141}" presName="Name30" presStyleCnt="0"/>
      <dgm:spPr/>
    </dgm:pt>
    <dgm:pt modelId="{8A606D6C-6577-44DD-B848-3D2471DB19B1}" type="pres">
      <dgm:prSet presAssocID="{F312D678-202B-4C0E-B1C3-D8EAC7829141}" presName="level2Shape" presStyleLbl="node4" presStyleIdx="9" presStyleCnt="13"/>
      <dgm:spPr/>
    </dgm:pt>
    <dgm:pt modelId="{3F60169F-5088-4F38-8E7E-59F5A65AB442}" type="pres">
      <dgm:prSet presAssocID="{F312D678-202B-4C0E-B1C3-D8EAC7829141}" presName="hierChild3" presStyleCnt="0"/>
      <dgm:spPr/>
    </dgm:pt>
    <dgm:pt modelId="{56CF7D4E-D1E8-4043-96A3-EE00DB1C86DD}" type="pres">
      <dgm:prSet presAssocID="{EDF37482-D193-42E9-940D-4329B3A011DD}" presName="Name25" presStyleLbl="parChTrans1D3" presStyleIdx="3" presStyleCnt="5"/>
      <dgm:spPr/>
    </dgm:pt>
    <dgm:pt modelId="{0E240034-75DC-4404-8A94-412233A9039D}" type="pres">
      <dgm:prSet presAssocID="{EDF37482-D193-42E9-940D-4329B3A011DD}" presName="connTx" presStyleLbl="parChTrans1D3" presStyleIdx="3" presStyleCnt="5"/>
      <dgm:spPr/>
    </dgm:pt>
    <dgm:pt modelId="{09C35644-8022-4BA0-9578-9FD7B725B7F3}" type="pres">
      <dgm:prSet presAssocID="{B36AB455-A905-49C8-A0DF-C7B8FC8A9646}" presName="Name30" presStyleCnt="0"/>
      <dgm:spPr/>
    </dgm:pt>
    <dgm:pt modelId="{41BB8B03-925D-4BF6-8870-F65D604D66B3}" type="pres">
      <dgm:prSet presAssocID="{B36AB455-A905-49C8-A0DF-C7B8FC8A9646}" presName="level2Shape" presStyleLbl="node3" presStyleIdx="3" presStyleCnt="5"/>
      <dgm:spPr/>
    </dgm:pt>
    <dgm:pt modelId="{81308E5E-FFE0-40DE-82F2-8ADED50E2FDC}" type="pres">
      <dgm:prSet presAssocID="{B36AB455-A905-49C8-A0DF-C7B8FC8A9646}" presName="hierChild3" presStyleCnt="0"/>
      <dgm:spPr/>
    </dgm:pt>
    <dgm:pt modelId="{2184FD2C-D54B-48F0-B33F-BE0705150CBB}" type="pres">
      <dgm:prSet presAssocID="{AEFB7361-3FFC-4DF3-809D-AFAD95738B54}" presName="Name25" presStyleLbl="parChTrans1D4" presStyleIdx="10" presStyleCnt="13"/>
      <dgm:spPr/>
    </dgm:pt>
    <dgm:pt modelId="{38AD454F-E1C4-4C11-8C87-819944DBD991}" type="pres">
      <dgm:prSet presAssocID="{AEFB7361-3FFC-4DF3-809D-AFAD95738B54}" presName="connTx" presStyleLbl="parChTrans1D4" presStyleIdx="10" presStyleCnt="13"/>
      <dgm:spPr/>
    </dgm:pt>
    <dgm:pt modelId="{35A3AE8C-3F1A-4FED-B11E-0C733C908589}" type="pres">
      <dgm:prSet presAssocID="{BC9DA53E-1BA5-4B4D-99C2-81B6E590413F}" presName="Name30" presStyleCnt="0"/>
      <dgm:spPr/>
    </dgm:pt>
    <dgm:pt modelId="{3D0A8B88-40A6-493B-B588-10E2DB66E240}" type="pres">
      <dgm:prSet presAssocID="{BC9DA53E-1BA5-4B4D-99C2-81B6E590413F}" presName="level2Shape" presStyleLbl="node4" presStyleIdx="10" presStyleCnt="13"/>
      <dgm:spPr/>
    </dgm:pt>
    <dgm:pt modelId="{859FD13A-17AE-4F92-ACB9-544641C6B345}" type="pres">
      <dgm:prSet presAssocID="{BC9DA53E-1BA5-4B4D-99C2-81B6E590413F}" presName="hierChild3" presStyleCnt="0"/>
      <dgm:spPr/>
    </dgm:pt>
    <dgm:pt modelId="{5CA024E6-E14D-4307-8161-EC28494B8DED}" type="pres">
      <dgm:prSet presAssocID="{3FAEC180-B675-4B1C-B32E-8621EA7BB5FE}" presName="Name25" presStyleLbl="parChTrans1D2" presStyleIdx="2" presStyleCnt="3"/>
      <dgm:spPr/>
    </dgm:pt>
    <dgm:pt modelId="{9CE6CBFF-4FAC-4483-BD2D-A8643269DD08}" type="pres">
      <dgm:prSet presAssocID="{3FAEC180-B675-4B1C-B32E-8621EA7BB5FE}" presName="connTx" presStyleLbl="parChTrans1D2" presStyleIdx="2" presStyleCnt="3"/>
      <dgm:spPr/>
    </dgm:pt>
    <dgm:pt modelId="{61D6F660-04F4-486B-A2B1-4DFEFB0CE364}" type="pres">
      <dgm:prSet presAssocID="{3317CEE0-DD6D-4614-9F3D-24A9DA0DA5A8}" presName="Name30" presStyleCnt="0"/>
      <dgm:spPr/>
    </dgm:pt>
    <dgm:pt modelId="{2D593033-BFD6-4F68-82F7-2735E77662CC}" type="pres">
      <dgm:prSet presAssocID="{3317CEE0-DD6D-4614-9F3D-24A9DA0DA5A8}" presName="level2Shape" presStyleLbl="node2" presStyleIdx="2" presStyleCnt="3"/>
      <dgm:spPr/>
    </dgm:pt>
    <dgm:pt modelId="{73078DBD-8A6B-4044-A4D9-EE5F1EC3AD37}" type="pres">
      <dgm:prSet presAssocID="{3317CEE0-DD6D-4614-9F3D-24A9DA0DA5A8}" presName="hierChild3" presStyleCnt="0"/>
      <dgm:spPr/>
    </dgm:pt>
    <dgm:pt modelId="{73FA8881-47DA-4C0C-BCC3-902058E951EE}" type="pres">
      <dgm:prSet presAssocID="{70CA315F-6F98-41DF-B1BA-35EEB49C4A29}" presName="Name25" presStyleLbl="parChTrans1D3" presStyleIdx="4" presStyleCnt="5"/>
      <dgm:spPr/>
    </dgm:pt>
    <dgm:pt modelId="{6F0A3231-4854-4F1D-BDFA-8A951C5CF605}" type="pres">
      <dgm:prSet presAssocID="{70CA315F-6F98-41DF-B1BA-35EEB49C4A29}" presName="connTx" presStyleLbl="parChTrans1D3" presStyleIdx="4" presStyleCnt="5"/>
      <dgm:spPr/>
    </dgm:pt>
    <dgm:pt modelId="{46EB6503-53F8-43F6-86BA-E552A2EC8349}" type="pres">
      <dgm:prSet presAssocID="{6552C41D-7206-4747-9C5F-22839093D38A}" presName="Name30" presStyleCnt="0"/>
      <dgm:spPr/>
    </dgm:pt>
    <dgm:pt modelId="{B95D907B-0CD4-447B-A45E-DD099C22B432}" type="pres">
      <dgm:prSet presAssocID="{6552C41D-7206-4747-9C5F-22839093D38A}" presName="level2Shape" presStyleLbl="node3" presStyleIdx="4" presStyleCnt="5"/>
      <dgm:spPr/>
    </dgm:pt>
    <dgm:pt modelId="{31B9D731-27FC-48A0-9A01-D13A0491A469}" type="pres">
      <dgm:prSet presAssocID="{6552C41D-7206-4747-9C5F-22839093D38A}" presName="hierChild3" presStyleCnt="0"/>
      <dgm:spPr/>
    </dgm:pt>
    <dgm:pt modelId="{31EBF12C-B825-4BBF-BCBD-84B9ABC476DC}" type="pres">
      <dgm:prSet presAssocID="{B73FE7D0-F00D-439D-8293-7A02DFED9F33}" presName="Name25" presStyleLbl="parChTrans1D4" presStyleIdx="11" presStyleCnt="13"/>
      <dgm:spPr/>
    </dgm:pt>
    <dgm:pt modelId="{B66B7E03-089B-45BF-9C5C-15BE2BA4E41A}" type="pres">
      <dgm:prSet presAssocID="{B73FE7D0-F00D-439D-8293-7A02DFED9F33}" presName="connTx" presStyleLbl="parChTrans1D4" presStyleIdx="11" presStyleCnt="13"/>
      <dgm:spPr/>
    </dgm:pt>
    <dgm:pt modelId="{2DFE06C3-A019-4F23-9FFE-8ABFA8AAF6D6}" type="pres">
      <dgm:prSet presAssocID="{8E287D8F-73AB-4CC6-A727-68B4B4ACF887}" presName="Name30" presStyleCnt="0"/>
      <dgm:spPr/>
    </dgm:pt>
    <dgm:pt modelId="{75800D68-2C7C-450E-AD7C-16EA80A45162}" type="pres">
      <dgm:prSet presAssocID="{8E287D8F-73AB-4CC6-A727-68B4B4ACF887}" presName="level2Shape" presStyleLbl="node4" presStyleIdx="11" presStyleCnt="13"/>
      <dgm:spPr/>
    </dgm:pt>
    <dgm:pt modelId="{1C5503F2-F747-4FE7-A513-32312FBEB23F}" type="pres">
      <dgm:prSet presAssocID="{8E287D8F-73AB-4CC6-A727-68B4B4ACF887}" presName="hierChild3" presStyleCnt="0"/>
      <dgm:spPr/>
    </dgm:pt>
    <dgm:pt modelId="{6C258884-ECE7-499B-A136-1BB7B9F84AEA}" type="pres">
      <dgm:prSet presAssocID="{90C225DE-1EE0-4B26-A66B-0F0E05D53D12}" presName="Name25" presStyleLbl="parChTrans1D4" presStyleIdx="12" presStyleCnt="13"/>
      <dgm:spPr/>
    </dgm:pt>
    <dgm:pt modelId="{0037E782-9382-46F0-9437-0183375E0CAA}" type="pres">
      <dgm:prSet presAssocID="{90C225DE-1EE0-4B26-A66B-0F0E05D53D12}" presName="connTx" presStyleLbl="parChTrans1D4" presStyleIdx="12" presStyleCnt="13"/>
      <dgm:spPr/>
    </dgm:pt>
    <dgm:pt modelId="{718E3369-342B-41E9-9EC0-D0A04AC647BB}" type="pres">
      <dgm:prSet presAssocID="{64CBDC53-6D74-4392-8A4A-E9B163B7C0BF}" presName="Name30" presStyleCnt="0"/>
      <dgm:spPr/>
    </dgm:pt>
    <dgm:pt modelId="{C8AC22F5-E5F1-4C33-8364-4E48926F86BB}" type="pres">
      <dgm:prSet presAssocID="{64CBDC53-6D74-4392-8A4A-E9B163B7C0BF}" presName="level2Shape" presStyleLbl="node4" presStyleIdx="12" presStyleCnt="13"/>
      <dgm:spPr/>
    </dgm:pt>
    <dgm:pt modelId="{96ADD436-B6C1-4365-AB4E-BB0C26A60B65}" type="pres">
      <dgm:prSet presAssocID="{64CBDC53-6D74-4392-8A4A-E9B163B7C0BF}" presName="hierChild3" presStyleCnt="0"/>
      <dgm:spPr/>
    </dgm:pt>
    <dgm:pt modelId="{61F5BEB7-8D63-4B25-A860-6AA126C7B174}" type="pres">
      <dgm:prSet presAssocID="{BD57FE05-E653-498D-9775-70A952D7C498}" presName="bgShapesFlow" presStyleCnt="0"/>
      <dgm:spPr/>
    </dgm:pt>
  </dgm:ptLst>
  <dgm:cxnLst>
    <dgm:cxn modelId="{CAD28D04-47E0-4F25-BAA4-816E7BD849EE}" type="presOf" srcId="{BD57FE05-E653-498D-9775-70A952D7C498}" destId="{2F6518A4-DBCE-4CB2-AB65-3297F0BD4A51}" srcOrd="0" destOrd="0" presId="urn:microsoft.com/office/officeart/2005/8/layout/hierarchy5"/>
    <dgm:cxn modelId="{C8C6E705-0E15-4E05-9E26-78E923E40205}" srcId="{0F5B25FD-0CBE-4231-B6E7-6FFFEA693592}" destId="{6AC0C814-2D4F-4709-883B-9039EE3B21B4}" srcOrd="0" destOrd="0" parTransId="{8593BC13-06E3-4208-B4E8-C426592ECF3B}" sibTransId="{0617C5D8-F943-4AB7-A1F7-5E120082ADBF}"/>
    <dgm:cxn modelId="{E54B7A06-8F7F-46C9-8ADE-C643613D68E1}" type="presOf" srcId="{AEFB7361-3FFC-4DF3-809D-AFAD95738B54}" destId="{38AD454F-E1C4-4C11-8C87-819944DBD991}" srcOrd="1" destOrd="0" presId="urn:microsoft.com/office/officeart/2005/8/layout/hierarchy5"/>
    <dgm:cxn modelId="{C6909406-1061-4AE2-8637-F5FF84FFB87F}" type="presOf" srcId="{F3DD7521-3017-4FC0-A0AF-AAD817E9985D}" destId="{0D239733-9AB8-4A05-8281-7ADD2BD411F3}" srcOrd="1" destOrd="0" presId="urn:microsoft.com/office/officeart/2005/8/layout/hierarchy5"/>
    <dgm:cxn modelId="{584D2B09-B338-429B-8BD2-3075AADEF8D5}" type="presOf" srcId="{BF26E6F0-4B2C-43FD-A26C-291D5D2E89A1}" destId="{0877032E-3661-463B-94E4-9DD0C26F68CF}" srcOrd="0" destOrd="0" presId="urn:microsoft.com/office/officeart/2005/8/layout/hierarchy5"/>
    <dgm:cxn modelId="{0D47300E-3192-40EC-A7ED-C309BDDE0F73}" srcId="{6AC0C814-2D4F-4709-883B-9039EE3B21B4}" destId="{9B4820BF-BB19-423A-8D69-DAAAB58F5BD2}" srcOrd="0" destOrd="0" parTransId="{5714497C-FF23-422F-B521-A66D0C9187A4}" sibTransId="{9763D695-E5F1-4BFC-A79B-D98396E11976}"/>
    <dgm:cxn modelId="{9672A610-270B-4335-A215-48C5A0D3C097}" type="presOf" srcId="{9D52AB37-DBE1-4E11-9A70-95EB100EDB82}" destId="{74FF298A-F081-4C04-AB8A-93B415B20BDD}" srcOrd="0" destOrd="0" presId="urn:microsoft.com/office/officeart/2005/8/layout/hierarchy5"/>
    <dgm:cxn modelId="{18829917-DB98-4C3C-B095-48A54063A404}" srcId="{6552C41D-7206-4747-9C5F-22839093D38A}" destId="{8E287D8F-73AB-4CC6-A727-68B4B4ACF887}" srcOrd="0" destOrd="0" parTransId="{B73FE7D0-F00D-439D-8293-7A02DFED9F33}" sibTransId="{DAA968B9-CF43-4505-A2CE-04246A9DB1F1}"/>
    <dgm:cxn modelId="{690D9B1C-D4EA-49BB-8686-D79F83862DC9}" type="presOf" srcId="{C4D6859B-46F2-479B-B8F7-0D9C0BA8FC2E}" destId="{DAA7320D-15B8-43D3-9382-9AD6511A348F}" srcOrd="0" destOrd="0" presId="urn:microsoft.com/office/officeart/2005/8/layout/hierarchy5"/>
    <dgm:cxn modelId="{C67D9F2C-CAD4-4DAB-9587-ECF80FC6FBF4}" type="presOf" srcId="{70CA315F-6F98-41DF-B1BA-35EEB49C4A29}" destId="{6F0A3231-4854-4F1D-BDFA-8A951C5CF605}" srcOrd="1" destOrd="0" presId="urn:microsoft.com/office/officeart/2005/8/layout/hierarchy5"/>
    <dgm:cxn modelId="{DDF5FF2D-52DC-4557-8640-C60E0D4CFB8F}" type="presOf" srcId="{8E287D8F-73AB-4CC6-A727-68B4B4ACF887}" destId="{75800D68-2C7C-450E-AD7C-16EA80A45162}" srcOrd="0" destOrd="0" presId="urn:microsoft.com/office/officeart/2005/8/layout/hierarchy5"/>
    <dgm:cxn modelId="{50860B31-99A3-49F5-974E-0196A894BAAB}" type="presOf" srcId="{3317CEE0-DD6D-4614-9F3D-24A9DA0DA5A8}" destId="{2D593033-BFD6-4F68-82F7-2735E77662CC}" srcOrd="0" destOrd="0" presId="urn:microsoft.com/office/officeart/2005/8/layout/hierarchy5"/>
    <dgm:cxn modelId="{09D14232-BB05-436B-B5BA-A8B9229ED808}" type="presOf" srcId="{BF26E6F0-4B2C-43FD-A26C-291D5D2E89A1}" destId="{1B0F4DEA-20C7-4568-B266-13D187DF20DF}" srcOrd="1" destOrd="0" presId="urn:microsoft.com/office/officeart/2005/8/layout/hierarchy5"/>
    <dgm:cxn modelId="{15B77233-F922-4ECD-B30B-6F598D7C2A76}" srcId="{0F5B25FD-0CBE-4231-B6E7-6FFFEA693592}" destId="{88F68FB3-FD33-4CBC-AE07-048B7E087E2F}" srcOrd="1" destOrd="0" parTransId="{F2B1703D-9051-413A-9181-26B31132E90A}" sibTransId="{2CAEA588-841F-4A59-9117-77033F0C6FC4}"/>
    <dgm:cxn modelId="{8E0C7A33-034A-474D-9D56-B6ED53645641}" type="presOf" srcId="{90C225DE-1EE0-4B26-A66B-0F0E05D53D12}" destId="{0037E782-9382-46F0-9437-0183375E0CAA}" srcOrd="1" destOrd="0" presId="urn:microsoft.com/office/officeart/2005/8/layout/hierarchy5"/>
    <dgm:cxn modelId="{32938F36-407E-4C90-947D-AA6560BA0C99}" srcId="{B36AB455-A905-49C8-A0DF-C7B8FC8A9646}" destId="{BC9DA53E-1BA5-4B4D-99C2-81B6E590413F}" srcOrd="0" destOrd="0" parTransId="{AEFB7361-3FFC-4DF3-809D-AFAD95738B54}" sibTransId="{AFA99558-5F1B-493D-8E1B-7F76127287E0}"/>
    <dgm:cxn modelId="{2BD27C37-802A-4E4C-9D9C-BF402863A960}" type="presOf" srcId="{2626A03C-C73F-4A29-8EF4-AEB7046167C8}" destId="{7566957E-9E2D-4A08-92B8-D7F0ED9D8194}" srcOrd="1" destOrd="0" presId="urn:microsoft.com/office/officeart/2005/8/layout/hierarchy5"/>
    <dgm:cxn modelId="{3EDA8537-2ECF-474B-8907-E0E3E81B8701}" srcId="{3317CEE0-DD6D-4614-9F3D-24A9DA0DA5A8}" destId="{6552C41D-7206-4747-9C5F-22839093D38A}" srcOrd="0" destOrd="0" parTransId="{70CA315F-6F98-41DF-B1BA-35EEB49C4A29}" sibTransId="{AECDBCF0-B312-46D5-BF0B-D09421D5644C}"/>
    <dgm:cxn modelId="{89888837-932D-4272-89C0-A6115CC911F2}" type="presOf" srcId="{E29E104A-387A-4297-8157-F73F72CF6352}" destId="{10D6252E-76D7-4379-A5CC-DF30765C7E22}" srcOrd="0" destOrd="0" presId="urn:microsoft.com/office/officeart/2005/8/layout/hierarchy5"/>
    <dgm:cxn modelId="{1F74EE3C-AADC-49BD-9199-FABE38E642C2}" type="presOf" srcId="{53D9622A-B133-4EE5-8439-648A71262087}" destId="{FBB3C180-027D-497B-A4B4-3FE02AD74240}" srcOrd="0" destOrd="0" presId="urn:microsoft.com/office/officeart/2005/8/layout/hierarchy5"/>
    <dgm:cxn modelId="{C754033D-1488-4E53-8470-F385D494F887}" srcId="{6552C41D-7206-4747-9C5F-22839093D38A}" destId="{64CBDC53-6D74-4392-8A4A-E9B163B7C0BF}" srcOrd="1" destOrd="0" parTransId="{90C225DE-1EE0-4B26-A66B-0F0E05D53D12}" sibTransId="{45AAC571-7E5F-4C75-8866-8CE3166E7A86}"/>
    <dgm:cxn modelId="{08B4C53D-454A-45C5-A8F5-069245335717}" type="presOf" srcId="{1F8BD4E1-00BE-48EA-81F2-7F8F9AF0DCF9}" destId="{4F27C41A-20C6-4342-8566-74C2315CB0B2}" srcOrd="0" destOrd="0" presId="urn:microsoft.com/office/officeart/2005/8/layout/hierarchy5"/>
    <dgm:cxn modelId="{AD12BA3E-9EE6-47CB-BA34-AA3A5D803907}" type="presOf" srcId="{70CA315F-6F98-41DF-B1BA-35EEB49C4A29}" destId="{73FA8881-47DA-4C0C-BCC3-902058E951EE}" srcOrd="0" destOrd="0" presId="urn:microsoft.com/office/officeart/2005/8/layout/hierarchy5"/>
    <dgm:cxn modelId="{1D7D303F-367C-4AD7-B6D4-4AE65ED4684F}" type="presOf" srcId="{C6272A6A-59BC-48E0-8EAB-6851E1B25DFF}" destId="{EA062EF7-0590-4DC5-B207-6503BF04BFDF}" srcOrd="0" destOrd="0" presId="urn:microsoft.com/office/officeart/2005/8/layout/hierarchy5"/>
    <dgm:cxn modelId="{409D7141-B324-4570-A5FD-8ED58C528398}" type="presOf" srcId="{CFEE44BA-C498-42A2-9AC5-99BEACC197B3}" destId="{B45A6745-EBDC-49A1-AE1F-86C823E204BA}" srcOrd="0" destOrd="0" presId="urn:microsoft.com/office/officeart/2005/8/layout/hierarchy5"/>
    <dgm:cxn modelId="{62CE6C44-8A8B-4C59-8BF8-9BA3BCA6F2E6}" srcId="{0F5B25FD-0CBE-4231-B6E7-6FFFEA693592}" destId="{3317CEE0-DD6D-4614-9F3D-24A9DA0DA5A8}" srcOrd="2" destOrd="0" parTransId="{3FAEC180-B675-4B1C-B32E-8621EA7BB5FE}" sibTransId="{50DE7AFF-1961-41F2-BC90-9B7EFEE0F54F}"/>
    <dgm:cxn modelId="{7570F148-D48C-4447-9E99-7FFEEFF85CB7}" type="presOf" srcId="{645C4E07-A21F-4080-8129-567C51772935}" destId="{9F8D9783-1788-4546-94E2-6C1F142AE5C9}" srcOrd="0" destOrd="0" presId="urn:microsoft.com/office/officeart/2005/8/layout/hierarchy5"/>
    <dgm:cxn modelId="{0C5DA349-B146-4D3A-BCBD-143465FB49D4}" type="presOf" srcId="{D7CEE079-B222-4CC6-B6CB-8589257FE1CF}" destId="{E493127D-7D98-4914-918D-33CFF70F3250}" srcOrd="0" destOrd="0" presId="urn:microsoft.com/office/officeart/2005/8/layout/hierarchy5"/>
    <dgm:cxn modelId="{0F2AF24B-5996-48A7-AF46-D73D99AD4279}" type="presOf" srcId="{B73FE7D0-F00D-439D-8293-7A02DFED9F33}" destId="{B66B7E03-089B-45BF-9C5C-15BE2BA4E41A}" srcOrd="1" destOrd="0" presId="urn:microsoft.com/office/officeart/2005/8/layout/hierarchy5"/>
    <dgm:cxn modelId="{7AAE2D4C-8BA3-4173-952F-A8ADF4439866}" srcId="{BD4772E2-0BF1-4671-AAC4-4926FFE4EBB5}" destId="{E3EEAA4A-6B37-4873-A869-C29A343B1A96}" srcOrd="1" destOrd="0" parTransId="{FEC8D1CE-A2F0-4B1E-967B-C8466A566ED1}" sibTransId="{F35E40A6-404F-4830-8EB6-7C8CE82559C0}"/>
    <dgm:cxn modelId="{9970FA4C-D6BB-4045-BC93-757F5D8377AE}" type="presOf" srcId="{F312D678-202B-4C0E-B1C3-D8EAC7829141}" destId="{8A606D6C-6577-44DD-B848-3D2471DB19B1}" srcOrd="0" destOrd="0" presId="urn:microsoft.com/office/officeart/2005/8/layout/hierarchy5"/>
    <dgm:cxn modelId="{36744A4D-10EB-4BD2-8291-B4E4F9B58ABA}" type="presOf" srcId="{8E954179-FCF4-4CD2-9544-3DAB15CF82F3}" destId="{90B4234F-71EB-458E-9A00-3A3B798A460D}" srcOrd="0" destOrd="0" presId="urn:microsoft.com/office/officeart/2005/8/layout/hierarchy5"/>
    <dgm:cxn modelId="{36C4E94F-17AD-4B88-AE65-50CE7B3E7097}" type="presOf" srcId="{B73FE7D0-F00D-439D-8293-7A02DFED9F33}" destId="{31EBF12C-B825-4BBF-BCBD-84B9ABC476DC}" srcOrd="0" destOrd="0" presId="urn:microsoft.com/office/officeart/2005/8/layout/hierarchy5"/>
    <dgm:cxn modelId="{DAF53354-9183-439B-A493-E8FFDCD0756B}" srcId="{645C4E07-A21F-4080-8129-567C51772935}" destId="{1F8BD4E1-00BE-48EA-81F2-7F8F9AF0DCF9}" srcOrd="0" destOrd="0" parTransId="{2626A03C-C73F-4A29-8EF4-AEB7046167C8}" sibTransId="{21ACEF1F-A627-4B31-964E-B31B44779FBF}"/>
    <dgm:cxn modelId="{4F787555-B57C-4863-BC79-F4F5066CE933}" type="presOf" srcId="{5714497C-FF23-422F-B521-A66D0C9187A4}" destId="{3BB22DA0-3832-4D25-B843-AADC8A53BB8B}" srcOrd="0" destOrd="0" presId="urn:microsoft.com/office/officeart/2005/8/layout/hierarchy5"/>
    <dgm:cxn modelId="{1D0E2459-3C07-4476-8271-B9339B3FCA39}" type="presOf" srcId="{EDF37482-D193-42E9-940D-4329B3A011DD}" destId="{56CF7D4E-D1E8-4043-96A3-EE00DB1C86DD}" srcOrd="0" destOrd="0" presId="urn:microsoft.com/office/officeart/2005/8/layout/hierarchy5"/>
    <dgm:cxn modelId="{683FB85B-BE90-4F8E-912E-D6C39A819104}" type="presOf" srcId="{ADF4445B-2A46-4722-82A6-4915F71210F0}" destId="{9D026006-E3F8-460A-9BDA-DCC6437DAC69}" srcOrd="0" destOrd="0" presId="urn:microsoft.com/office/officeart/2005/8/layout/hierarchy5"/>
    <dgm:cxn modelId="{E18EC15B-EB6C-4F12-BA10-9F580DB2FF76}" type="presOf" srcId="{90C225DE-1EE0-4B26-A66B-0F0E05D53D12}" destId="{6C258884-ECE7-499B-A136-1BB7B9F84AEA}" srcOrd="0" destOrd="0" presId="urn:microsoft.com/office/officeart/2005/8/layout/hierarchy5"/>
    <dgm:cxn modelId="{EF4AC55B-4308-40D3-ADD3-325ECC20D537}" type="presOf" srcId="{E29E104A-387A-4297-8157-F73F72CF6352}" destId="{70AE0E16-7EB4-410B-A390-E3559A717CC9}" srcOrd="1" destOrd="0" presId="urn:microsoft.com/office/officeart/2005/8/layout/hierarchy5"/>
    <dgm:cxn modelId="{94F7AD61-97E7-44D1-A0D6-2886AAF2EFE1}" srcId="{BD4772E2-0BF1-4671-AAC4-4926FFE4EBB5}" destId="{B5732A30-0122-403E-BF64-068864DAAADC}" srcOrd="0" destOrd="0" parTransId="{C139EBD1-7D79-4BF9-9F51-B3D6129D0A66}" sibTransId="{78795E9A-AEE1-40DA-A45D-AB74CFCD5698}"/>
    <dgm:cxn modelId="{0E09E062-5DF9-4558-A93D-602BF40EE929}" type="presOf" srcId="{FEC8D1CE-A2F0-4B1E-967B-C8466A566ED1}" destId="{1156F1B3-4427-4E41-A663-EAEDB5EB9C02}" srcOrd="1" destOrd="0" presId="urn:microsoft.com/office/officeart/2005/8/layout/hierarchy5"/>
    <dgm:cxn modelId="{189E1064-B926-424C-BA62-D8249324DC25}" srcId="{88F68FB3-FD33-4CBC-AE07-048B7E087E2F}" destId="{BD4772E2-0BF1-4671-AAC4-4926FFE4EBB5}" srcOrd="0" destOrd="0" parTransId="{9770DC90-DB89-4D19-B583-1D1331893BE0}" sibTransId="{D8FC6691-9C9A-4ECA-89B5-986233802F6E}"/>
    <dgm:cxn modelId="{ACBDB06C-F5C5-40B1-8654-64990D998258}" srcId="{9B4820BF-BB19-423A-8D69-DAAAB58F5BD2}" destId="{CFEE44BA-C498-42A2-9AC5-99BEACC197B3}" srcOrd="1" destOrd="0" parTransId="{E29E104A-387A-4297-8157-F73F72CF6352}" sibTransId="{ADA37EBE-A635-4C69-A219-20723C14CA95}"/>
    <dgm:cxn modelId="{C01A7E74-C87A-4352-8141-F5CE3E7D524F}" type="presOf" srcId="{2626A03C-C73F-4A29-8EF4-AEB7046167C8}" destId="{37F221AE-42C8-4CFB-8321-2022DDB0F877}" srcOrd="0" destOrd="0" presId="urn:microsoft.com/office/officeart/2005/8/layout/hierarchy5"/>
    <dgm:cxn modelId="{EB70B376-6044-4219-AB99-51DD51A7893F}" type="presOf" srcId="{EDF37482-D193-42E9-940D-4329B3A011DD}" destId="{0E240034-75DC-4404-8A94-412233A9039D}" srcOrd="1" destOrd="0" presId="urn:microsoft.com/office/officeart/2005/8/layout/hierarchy5"/>
    <dgm:cxn modelId="{207EF17B-9DE8-47B9-B297-39DB4890D093}" type="presOf" srcId="{0F5B25FD-0CBE-4231-B6E7-6FFFEA693592}" destId="{A1D99CC1-9B4D-48C2-B77B-237649288393}" srcOrd="0" destOrd="0" presId="urn:microsoft.com/office/officeart/2005/8/layout/hierarchy5"/>
    <dgm:cxn modelId="{3847757C-E90C-40EF-BF57-2A478FD5F827}" type="presOf" srcId="{9B4820BF-BB19-423A-8D69-DAAAB58F5BD2}" destId="{6D0961C9-F230-4245-B7E0-39CC1B332202}" srcOrd="0" destOrd="0" presId="urn:microsoft.com/office/officeart/2005/8/layout/hierarchy5"/>
    <dgm:cxn modelId="{D366BD7C-A264-43C2-9DEC-BC48FC99517E}" srcId="{9B4820BF-BB19-423A-8D69-DAAAB58F5BD2}" destId="{9D52AB37-DBE1-4E11-9A70-95EB100EDB82}" srcOrd="0" destOrd="0" parTransId="{BF26E6F0-4B2C-43FD-A26C-291D5D2E89A1}" sibTransId="{7DAE3C2F-DBAF-4CE7-9569-A36B60E1E838}"/>
    <dgm:cxn modelId="{041FAD7F-B4CD-4397-8762-2699C9CE6DEE}" srcId="{9B4820BF-BB19-423A-8D69-DAAAB58F5BD2}" destId="{ADF4445B-2A46-4722-82A6-4915F71210F0}" srcOrd="4" destOrd="0" parTransId="{4B5A081B-B3F2-4310-B1E8-F810E0D07B1B}" sibTransId="{9447E4C6-277C-485D-B2FA-183C0C0E7C8B}"/>
    <dgm:cxn modelId="{F1BEDF83-9A83-4911-AF82-8105A01F985B}" type="presOf" srcId="{E3EEAA4A-6B37-4873-A869-C29A343B1A96}" destId="{2A3F000E-8339-4938-945C-E1DFA43295B4}" srcOrd="0" destOrd="0" presId="urn:microsoft.com/office/officeart/2005/8/layout/hierarchy5"/>
    <dgm:cxn modelId="{DB8EF783-6947-45EA-AE4A-40043D44500D}" type="presOf" srcId="{F3DD7521-3017-4FC0-A0AF-AAD817E9985D}" destId="{A93E984B-9323-4E96-94FB-191779924A57}" srcOrd="0" destOrd="0" presId="urn:microsoft.com/office/officeart/2005/8/layout/hierarchy5"/>
    <dgm:cxn modelId="{B537B584-74F0-4B8C-936C-0EA3F3DB6630}" type="presOf" srcId="{3FAEC180-B675-4B1C-B32E-8621EA7BB5FE}" destId="{9CE6CBFF-4FAC-4483-BD2D-A8643269DD08}" srcOrd="1" destOrd="0" presId="urn:microsoft.com/office/officeart/2005/8/layout/hierarchy5"/>
    <dgm:cxn modelId="{4E4F4685-02B2-41C2-9C98-7A5009D60ADB}" type="presOf" srcId="{FEC8D1CE-A2F0-4B1E-967B-C8466A566ED1}" destId="{FD632791-561B-417E-9695-2AA238217CE1}" srcOrd="0" destOrd="0" presId="urn:microsoft.com/office/officeart/2005/8/layout/hierarchy5"/>
    <dgm:cxn modelId="{5284DC85-8D79-440C-8BDD-E5D5057FBDAB}" srcId="{BD4772E2-0BF1-4671-AAC4-4926FFE4EBB5}" destId="{F312D678-202B-4C0E-B1C3-D8EAC7829141}" srcOrd="2" destOrd="0" parTransId="{F3DD7521-3017-4FC0-A0AF-AAD817E9985D}" sibTransId="{C63958C6-A29C-4DB2-8B80-57ADFC84BC4E}"/>
    <dgm:cxn modelId="{617B1886-7AB7-4DEB-A891-4B4968BE49AF}" srcId="{6AC0C814-2D4F-4709-883B-9039EE3B21B4}" destId="{645C4E07-A21F-4080-8129-567C51772935}" srcOrd="1" destOrd="0" parTransId="{94EBC4A6-AAD5-4A45-8988-5C6E9B72BEBC}" sibTransId="{87AAD0DA-364A-4541-95AD-6986DE5EB76D}"/>
    <dgm:cxn modelId="{2DB70687-2301-4EDA-A2C2-4AD75DA7EA4D}" type="presOf" srcId="{BD4772E2-0BF1-4671-AAC4-4926FFE4EBB5}" destId="{4EA00CB1-C04C-4A88-A4AD-720DCC9A048C}" srcOrd="0" destOrd="0" presId="urn:microsoft.com/office/officeart/2005/8/layout/hierarchy5"/>
    <dgm:cxn modelId="{77FB5687-660A-46D2-97ED-593C302F8239}" type="presOf" srcId="{8593BC13-06E3-4208-B4E8-C426592ECF3B}" destId="{09758D71-0AC1-4C94-AA38-1CF9821947CB}" srcOrd="1" destOrd="0" presId="urn:microsoft.com/office/officeart/2005/8/layout/hierarchy5"/>
    <dgm:cxn modelId="{A31BFA89-F6ED-4E01-916C-43A0C7C07D7C}" type="presOf" srcId="{AEFB7361-3FFC-4DF3-809D-AFAD95738B54}" destId="{2184FD2C-D54B-48F0-B33F-BE0705150CBB}" srcOrd="0" destOrd="0" presId="urn:microsoft.com/office/officeart/2005/8/layout/hierarchy5"/>
    <dgm:cxn modelId="{F02B6F8D-F109-4E46-A3FF-95B3B2A92183}" type="presOf" srcId="{4B5A081B-B3F2-4310-B1E8-F810E0D07B1B}" destId="{18DF6877-ADC8-4A7B-9D34-637B58DB71AA}" srcOrd="1" destOrd="0" presId="urn:microsoft.com/office/officeart/2005/8/layout/hierarchy5"/>
    <dgm:cxn modelId="{75789391-3C7F-4ACC-A28A-CB7414E8C863}" type="presOf" srcId="{64CBDC53-6D74-4392-8A4A-E9B163B7C0BF}" destId="{C8AC22F5-E5F1-4C33-8364-4E48926F86BB}" srcOrd="0" destOrd="0" presId="urn:microsoft.com/office/officeart/2005/8/layout/hierarchy5"/>
    <dgm:cxn modelId="{DBF18592-737B-43C0-9800-0582F9AAD335}" srcId="{BD57FE05-E653-498D-9775-70A952D7C498}" destId="{0F5B25FD-0CBE-4231-B6E7-6FFFEA693592}" srcOrd="0" destOrd="0" parTransId="{53108868-F907-40CE-981F-33B8B239B212}" sibTransId="{B9ABEF55-C9BC-483A-974D-B61C2CC15873}"/>
    <dgm:cxn modelId="{54DC8B96-A3C7-4EB2-BFC5-8CC1D1710F93}" type="presOf" srcId="{F2B1703D-9051-413A-9181-26B31132E90A}" destId="{415C2353-838A-49D9-8393-5E28EDCE7770}" srcOrd="0" destOrd="0" presId="urn:microsoft.com/office/officeart/2005/8/layout/hierarchy5"/>
    <dgm:cxn modelId="{09E1CD97-7FCC-4518-82C4-B5E14E461A7D}" type="presOf" srcId="{88F68FB3-FD33-4CBC-AE07-048B7E087E2F}" destId="{DAF84274-4F6E-4B06-AF87-E42F9751EDCB}" srcOrd="0" destOrd="0" presId="urn:microsoft.com/office/officeart/2005/8/layout/hierarchy5"/>
    <dgm:cxn modelId="{003DDC98-C00B-49F8-BA5C-ED777F89AA83}" type="presOf" srcId="{94EBC4A6-AAD5-4A45-8988-5C6E9B72BEBC}" destId="{75111074-3D7F-4048-B65E-F5D397759C2A}" srcOrd="1" destOrd="0" presId="urn:microsoft.com/office/officeart/2005/8/layout/hierarchy5"/>
    <dgm:cxn modelId="{0F9AA499-DFB5-4621-A9F7-5A8FA1DC5EC5}" type="presOf" srcId="{C139EBD1-7D79-4BF9-9F51-B3D6129D0A66}" destId="{98C6A7C0-C95A-4427-A9EC-60D742199D25}" srcOrd="1" destOrd="0" presId="urn:microsoft.com/office/officeart/2005/8/layout/hierarchy5"/>
    <dgm:cxn modelId="{EDA6C59E-6514-42AD-854A-D2D2C3D014DE}" srcId="{88F68FB3-FD33-4CBC-AE07-048B7E087E2F}" destId="{B36AB455-A905-49C8-A0DF-C7B8FC8A9646}" srcOrd="1" destOrd="0" parTransId="{EDF37482-D193-42E9-940D-4329B3A011DD}" sibTransId="{1C4A1840-A724-4454-ACFB-525074D0FA28}"/>
    <dgm:cxn modelId="{85C2879F-4073-464A-890B-76E1C271A087}" type="presOf" srcId="{F2B1703D-9051-413A-9181-26B31132E90A}" destId="{1912B2B1-38C8-4186-B0CC-84145B08C832}" srcOrd="1" destOrd="0" presId="urn:microsoft.com/office/officeart/2005/8/layout/hierarchy5"/>
    <dgm:cxn modelId="{CA3869AE-F36B-47D2-B42E-BED4F8078EC2}" type="presOf" srcId="{8593BC13-06E3-4208-B4E8-C426592ECF3B}" destId="{F551120F-661E-48FF-B8A4-4661BA1D6BB5}" srcOrd="0" destOrd="0" presId="urn:microsoft.com/office/officeart/2005/8/layout/hierarchy5"/>
    <dgm:cxn modelId="{7B945EBA-5436-4BFA-9A55-C1A5DC8EAE9A}" srcId="{9B4820BF-BB19-423A-8D69-DAAAB58F5BD2}" destId="{8E954179-FCF4-4CD2-9544-3DAB15CF82F3}" srcOrd="3" destOrd="0" parTransId="{8647F067-ECE4-451C-90FD-7B214441EC1E}" sibTransId="{B3F3BB74-697F-4AB9-983A-17347CB9A5DC}"/>
    <dgm:cxn modelId="{45ABE9BD-0F22-4BE1-A7AC-5A91CFD7A716}" type="presOf" srcId="{6AC0C814-2D4F-4709-883B-9039EE3B21B4}" destId="{966CE0B2-2A2C-4FA7-A213-7F789E5CF5E2}" srcOrd="0" destOrd="0" presId="urn:microsoft.com/office/officeart/2005/8/layout/hierarchy5"/>
    <dgm:cxn modelId="{76B86CBF-DA6C-4DA6-A4D0-B943B53AAB3E}" type="presOf" srcId="{4B5A081B-B3F2-4310-B1E8-F810E0D07B1B}" destId="{CCF03600-B76C-4188-A1AB-30A03751E616}" srcOrd="0" destOrd="0" presId="urn:microsoft.com/office/officeart/2005/8/layout/hierarchy5"/>
    <dgm:cxn modelId="{1045CAC3-93B8-4431-9375-9916D524AA28}" type="presOf" srcId="{3FAEC180-B675-4B1C-B32E-8621EA7BB5FE}" destId="{5CA024E6-E14D-4307-8161-EC28494B8DED}" srcOrd="0" destOrd="0" presId="urn:microsoft.com/office/officeart/2005/8/layout/hierarchy5"/>
    <dgm:cxn modelId="{396236CB-F427-4900-A0F8-7E7CAEFF8F2C}" type="presOf" srcId="{8647F067-ECE4-451C-90FD-7B214441EC1E}" destId="{8852F6A4-9400-42E2-B307-59A686809979}" srcOrd="1" destOrd="0" presId="urn:microsoft.com/office/officeart/2005/8/layout/hierarchy5"/>
    <dgm:cxn modelId="{E27B9BCC-72B7-4245-BF54-38630D1AF48D}" type="presOf" srcId="{D7CEE079-B222-4CC6-B6CB-8589257FE1CF}" destId="{7C9B9AC7-6FCC-4D3A-A54F-21C1F271029D}" srcOrd="1" destOrd="0" presId="urn:microsoft.com/office/officeart/2005/8/layout/hierarchy5"/>
    <dgm:cxn modelId="{8AB120CE-62F8-4EC6-8F3A-43CF3E20BD95}" type="presOf" srcId="{6552C41D-7206-4747-9C5F-22839093D38A}" destId="{B95D907B-0CD4-447B-A45E-DD099C22B432}" srcOrd="0" destOrd="0" presId="urn:microsoft.com/office/officeart/2005/8/layout/hierarchy5"/>
    <dgm:cxn modelId="{45312ED8-D77E-41C4-80C3-1CBCE6C73A63}" type="presOf" srcId="{C139EBD1-7D79-4BF9-9F51-B3D6129D0A66}" destId="{1DBC38B7-6819-40BB-B37B-EAF8845D47BA}" srcOrd="0" destOrd="0" presId="urn:microsoft.com/office/officeart/2005/8/layout/hierarchy5"/>
    <dgm:cxn modelId="{6FB828DA-7AF3-490E-BE03-AB56EC77484E}" type="presOf" srcId="{8647F067-ECE4-451C-90FD-7B214441EC1E}" destId="{C77CBDBF-F623-4C32-96A4-F8B3F4043C37}" srcOrd="0" destOrd="0" presId="urn:microsoft.com/office/officeart/2005/8/layout/hierarchy5"/>
    <dgm:cxn modelId="{886816DB-5EC7-452E-AF18-826DA993AA8F}" type="presOf" srcId="{B5732A30-0122-403E-BF64-068864DAAADC}" destId="{06C0A12A-71E6-456F-8BE8-A1BA15EFF6C5}" srcOrd="0" destOrd="0" presId="urn:microsoft.com/office/officeart/2005/8/layout/hierarchy5"/>
    <dgm:cxn modelId="{E45EDDDB-0DA4-4FCB-9349-722F3BDEA7A7}" type="presOf" srcId="{B36AB455-A905-49C8-A0DF-C7B8FC8A9646}" destId="{41BB8B03-925D-4BF6-8870-F65D604D66B3}" srcOrd="0" destOrd="0" presId="urn:microsoft.com/office/officeart/2005/8/layout/hierarchy5"/>
    <dgm:cxn modelId="{AA10ADDC-F9D6-4192-AD39-E55DEB17006A}" srcId="{645C4E07-A21F-4080-8129-567C51772935}" destId="{C4D6859B-46F2-479B-B8F7-0D9C0BA8FC2E}" srcOrd="1" destOrd="0" parTransId="{53D9622A-B133-4EE5-8439-648A71262087}" sibTransId="{EC190669-3DCB-490E-803C-E5EE0E3F8650}"/>
    <dgm:cxn modelId="{D67BF9DD-CE58-4135-9827-5DBA560C6D6B}" type="presOf" srcId="{9770DC90-DB89-4D19-B583-1D1331893BE0}" destId="{3E1E815F-6C44-466B-8FCE-BA4208C5862B}" srcOrd="1" destOrd="0" presId="urn:microsoft.com/office/officeart/2005/8/layout/hierarchy5"/>
    <dgm:cxn modelId="{3D1244DF-54DF-4CFA-89E6-BCD474591ECC}" type="presOf" srcId="{5714497C-FF23-422F-B521-A66D0C9187A4}" destId="{3220974A-796C-4B0A-8AD3-1C60A80ECEBF}" srcOrd="1" destOrd="0" presId="urn:microsoft.com/office/officeart/2005/8/layout/hierarchy5"/>
    <dgm:cxn modelId="{040285DF-C680-4FD6-8629-F4BC01C40FDA}" type="presOf" srcId="{9770DC90-DB89-4D19-B583-1D1331893BE0}" destId="{43CAB7AA-0A15-4D56-ABBF-B4F6C8B55C43}" srcOrd="0" destOrd="0" presId="urn:microsoft.com/office/officeart/2005/8/layout/hierarchy5"/>
    <dgm:cxn modelId="{496AF8E1-E903-409C-B8D7-081E613A905E}" srcId="{9B4820BF-BB19-423A-8D69-DAAAB58F5BD2}" destId="{C6272A6A-59BC-48E0-8EAB-6851E1B25DFF}" srcOrd="2" destOrd="0" parTransId="{D7CEE079-B222-4CC6-B6CB-8589257FE1CF}" sibTransId="{3A68F74D-B51F-4091-8080-C5C6D64C6617}"/>
    <dgm:cxn modelId="{223E33E3-1B1F-4618-99A1-A01B57F8B8F8}" type="presOf" srcId="{BC9DA53E-1BA5-4B4D-99C2-81B6E590413F}" destId="{3D0A8B88-40A6-493B-B588-10E2DB66E240}" srcOrd="0" destOrd="0" presId="urn:microsoft.com/office/officeart/2005/8/layout/hierarchy5"/>
    <dgm:cxn modelId="{291AF3E4-3E3B-4D1E-A14F-F623FDA7DC58}" type="presOf" srcId="{94EBC4A6-AAD5-4A45-8988-5C6E9B72BEBC}" destId="{399EF534-4B8D-4129-A2BD-1B74CD08667E}" srcOrd="0" destOrd="0" presId="urn:microsoft.com/office/officeart/2005/8/layout/hierarchy5"/>
    <dgm:cxn modelId="{57ABF7FE-A8D2-449D-A284-E54E65198293}" type="presOf" srcId="{53D9622A-B133-4EE5-8439-648A71262087}" destId="{71D63F2A-EDAA-4BB7-AF25-44532E28FC0A}" srcOrd="1" destOrd="0" presId="urn:microsoft.com/office/officeart/2005/8/layout/hierarchy5"/>
    <dgm:cxn modelId="{5CD02415-CDAD-4959-B6D4-063823938393}" type="presParOf" srcId="{2F6518A4-DBCE-4CB2-AB65-3297F0BD4A51}" destId="{07B26312-A04A-462F-A886-3314C8E3C8D6}" srcOrd="0" destOrd="0" presId="urn:microsoft.com/office/officeart/2005/8/layout/hierarchy5"/>
    <dgm:cxn modelId="{42D2BF05-C8A3-4C9F-957C-8AE0FC3C90C6}" type="presParOf" srcId="{07B26312-A04A-462F-A886-3314C8E3C8D6}" destId="{4F72635F-61C2-401C-937E-AA51524BE5C4}" srcOrd="0" destOrd="0" presId="urn:microsoft.com/office/officeart/2005/8/layout/hierarchy5"/>
    <dgm:cxn modelId="{16D006E1-8FF6-43D3-9AF2-6351D3C6E02B}" type="presParOf" srcId="{4F72635F-61C2-401C-937E-AA51524BE5C4}" destId="{F95153BC-58BF-4D74-9746-E6918AA964AA}" srcOrd="0" destOrd="0" presId="urn:microsoft.com/office/officeart/2005/8/layout/hierarchy5"/>
    <dgm:cxn modelId="{90C8516E-2F0A-4504-8BB7-41F62CAF2834}" type="presParOf" srcId="{F95153BC-58BF-4D74-9746-E6918AA964AA}" destId="{A1D99CC1-9B4D-48C2-B77B-237649288393}" srcOrd="0" destOrd="0" presId="urn:microsoft.com/office/officeart/2005/8/layout/hierarchy5"/>
    <dgm:cxn modelId="{9A2B49C8-E815-4EA4-8860-A9E493367EB8}" type="presParOf" srcId="{F95153BC-58BF-4D74-9746-E6918AA964AA}" destId="{57E4B637-0E0D-42AF-9F15-3BA7E7EC8B88}" srcOrd="1" destOrd="0" presId="urn:microsoft.com/office/officeart/2005/8/layout/hierarchy5"/>
    <dgm:cxn modelId="{B299A955-0635-4A3E-AE1F-0E99F39C81B1}" type="presParOf" srcId="{57E4B637-0E0D-42AF-9F15-3BA7E7EC8B88}" destId="{F551120F-661E-48FF-B8A4-4661BA1D6BB5}" srcOrd="0" destOrd="0" presId="urn:microsoft.com/office/officeart/2005/8/layout/hierarchy5"/>
    <dgm:cxn modelId="{BBE84E7E-A28A-4A9E-85C5-403D975E896B}" type="presParOf" srcId="{F551120F-661E-48FF-B8A4-4661BA1D6BB5}" destId="{09758D71-0AC1-4C94-AA38-1CF9821947CB}" srcOrd="0" destOrd="0" presId="urn:microsoft.com/office/officeart/2005/8/layout/hierarchy5"/>
    <dgm:cxn modelId="{9261B710-96BC-4FB2-89C1-D501DF5089B0}" type="presParOf" srcId="{57E4B637-0E0D-42AF-9F15-3BA7E7EC8B88}" destId="{EA170BCC-7365-466C-9D3A-E30B0D31C7EA}" srcOrd="1" destOrd="0" presId="urn:microsoft.com/office/officeart/2005/8/layout/hierarchy5"/>
    <dgm:cxn modelId="{CBF15CAB-703E-4F56-98B1-C3845557EFE2}" type="presParOf" srcId="{EA170BCC-7365-466C-9D3A-E30B0D31C7EA}" destId="{966CE0B2-2A2C-4FA7-A213-7F789E5CF5E2}" srcOrd="0" destOrd="0" presId="urn:microsoft.com/office/officeart/2005/8/layout/hierarchy5"/>
    <dgm:cxn modelId="{B5B90755-C09D-4E20-9223-9677A36DCA03}" type="presParOf" srcId="{EA170BCC-7365-466C-9D3A-E30B0D31C7EA}" destId="{651E226E-DF01-4B58-A56F-B92185ED0E5B}" srcOrd="1" destOrd="0" presId="urn:microsoft.com/office/officeart/2005/8/layout/hierarchy5"/>
    <dgm:cxn modelId="{C457805C-1C18-40AF-9B54-16BB227BE138}" type="presParOf" srcId="{651E226E-DF01-4B58-A56F-B92185ED0E5B}" destId="{3BB22DA0-3832-4D25-B843-AADC8A53BB8B}" srcOrd="0" destOrd="0" presId="urn:microsoft.com/office/officeart/2005/8/layout/hierarchy5"/>
    <dgm:cxn modelId="{CB1CDD1C-A0FB-4ED3-8256-B972E2DEBE42}" type="presParOf" srcId="{3BB22DA0-3832-4D25-B843-AADC8A53BB8B}" destId="{3220974A-796C-4B0A-8AD3-1C60A80ECEBF}" srcOrd="0" destOrd="0" presId="urn:microsoft.com/office/officeart/2005/8/layout/hierarchy5"/>
    <dgm:cxn modelId="{C1F6D1AC-F56E-4333-9038-9B04D63A9EEE}" type="presParOf" srcId="{651E226E-DF01-4B58-A56F-B92185ED0E5B}" destId="{09977271-9096-468D-95CE-4C4B4C1EAA78}" srcOrd="1" destOrd="0" presId="urn:microsoft.com/office/officeart/2005/8/layout/hierarchy5"/>
    <dgm:cxn modelId="{7ACF3419-172F-4493-BEA5-9BA3056B2E88}" type="presParOf" srcId="{09977271-9096-468D-95CE-4C4B4C1EAA78}" destId="{6D0961C9-F230-4245-B7E0-39CC1B332202}" srcOrd="0" destOrd="0" presId="urn:microsoft.com/office/officeart/2005/8/layout/hierarchy5"/>
    <dgm:cxn modelId="{4065BC7C-F529-4FE4-B83E-140E9FDC8B68}" type="presParOf" srcId="{09977271-9096-468D-95CE-4C4B4C1EAA78}" destId="{79F57EF5-58B4-4EDA-8E8B-AC033BABA36C}" srcOrd="1" destOrd="0" presId="urn:microsoft.com/office/officeart/2005/8/layout/hierarchy5"/>
    <dgm:cxn modelId="{68B62F18-43EE-4407-BF55-9643D7B66428}" type="presParOf" srcId="{79F57EF5-58B4-4EDA-8E8B-AC033BABA36C}" destId="{0877032E-3661-463B-94E4-9DD0C26F68CF}" srcOrd="0" destOrd="0" presId="urn:microsoft.com/office/officeart/2005/8/layout/hierarchy5"/>
    <dgm:cxn modelId="{8281D72E-DD21-47F3-B7EB-9C7027E264E7}" type="presParOf" srcId="{0877032E-3661-463B-94E4-9DD0C26F68CF}" destId="{1B0F4DEA-20C7-4568-B266-13D187DF20DF}" srcOrd="0" destOrd="0" presId="urn:microsoft.com/office/officeart/2005/8/layout/hierarchy5"/>
    <dgm:cxn modelId="{B60B2200-8E96-4704-B267-95AE52A2716E}" type="presParOf" srcId="{79F57EF5-58B4-4EDA-8E8B-AC033BABA36C}" destId="{EB8F9F77-7F51-43F2-9478-AC9DDD513652}" srcOrd="1" destOrd="0" presId="urn:microsoft.com/office/officeart/2005/8/layout/hierarchy5"/>
    <dgm:cxn modelId="{3A85336E-D8C6-409C-98C4-F9D5F9B48C7B}" type="presParOf" srcId="{EB8F9F77-7F51-43F2-9478-AC9DDD513652}" destId="{74FF298A-F081-4C04-AB8A-93B415B20BDD}" srcOrd="0" destOrd="0" presId="urn:microsoft.com/office/officeart/2005/8/layout/hierarchy5"/>
    <dgm:cxn modelId="{792B4B86-8649-4A76-9D11-BE6580515909}" type="presParOf" srcId="{EB8F9F77-7F51-43F2-9478-AC9DDD513652}" destId="{6598B49C-537C-4FC8-ABAC-180E5FB92193}" srcOrd="1" destOrd="0" presId="urn:microsoft.com/office/officeart/2005/8/layout/hierarchy5"/>
    <dgm:cxn modelId="{B6E37650-DE94-45C2-87FF-290F088BD04F}" type="presParOf" srcId="{79F57EF5-58B4-4EDA-8E8B-AC033BABA36C}" destId="{10D6252E-76D7-4379-A5CC-DF30765C7E22}" srcOrd="2" destOrd="0" presId="urn:microsoft.com/office/officeart/2005/8/layout/hierarchy5"/>
    <dgm:cxn modelId="{162AE6FE-F0AE-4FEE-BB06-E6C9F70B04AD}" type="presParOf" srcId="{10D6252E-76D7-4379-A5CC-DF30765C7E22}" destId="{70AE0E16-7EB4-410B-A390-E3559A717CC9}" srcOrd="0" destOrd="0" presId="urn:microsoft.com/office/officeart/2005/8/layout/hierarchy5"/>
    <dgm:cxn modelId="{96EB870B-97A7-48E8-A5C5-E9364518F0E7}" type="presParOf" srcId="{79F57EF5-58B4-4EDA-8E8B-AC033BABA36C}" destId="{2CE7DBF1-34E6-4E42-883E-F29CEF4D0A21}" srcOrd="3" destOrd="0" presId="urn:microsoft.com/office/officeart/2005/8/layout/hierarchy5"/>
    <dgm:cxn modelId="{7FBCF346-A636-4250-A50B-5D29E8814B52}" type="presParOf" srcId="{2CE7DBF1-34E6-4E42-883E-F29CEF4D0A21}" destId="{B45A6745-EBDC-49A1-AE1F-86C823E204BA}" srcOrd="0" destOrd="0" presId="urn:microsoft.com/office/officeart/2005/8/layout/hierarchy5"/>
    <dgm:cxn modelId="{CF83E8A7-8AF7-45C1-9C2D-8E9A809BA53C}" type="presParOf" srcId="{2CE7DBF1-34E6-4E42-883E-F29CEF4D0A21}" destId="{AABC03CF-05CD-4728-B94B-E201A94C635E}" srcOrd="1" destOrd="0" presId="urn:microsoft.com/office/officeart/2005/8/layout/hierarchy5"/>
    <dgm:cxn modelId="{10C66826-C1B9-445C-9DA5-B9C641367730}" type="presParOf" srcId="{79F57EF5-58B4-4EDA-8E8B-AC033BABA36C}" destId="{E493127D-7D98-4914-918D-33CFF70F3250}" srcOrd="4" destOrd="0" presId="urn:microsoft.com/office/officeart/2005/8/layout/hierarchy5"/>
    <dgm:cxn modelId="{37516A68-83BB-4A54-B980-FF8165909F4B}" type="presParOf" srcId="{E493127D-7D98-4914-918D-33CFF70F3250}" destId="{7C9B9AC7-6FCC-4D3A-A54F-21C1F271029D}" srcOrd="0" destOrd="0" presId="urn:microsoft.com/office/officeart/2005/8/layout/hierarchy5"/>
    <dgm:cxn modelId="{E7B3E828-9FC1-4E02-AA3C-B3A021B6D284}" type="presParOf" srcId="{79F57EF5-58B4-4EDA-8E8B-AC033BABA36C}" destId="{1E0D0389-BA60-459B-89C5-186B162D457E}" srcOrd="5" destOrd="0" presId="urn:microsoft.com/office/officeart/2005/8/layout/hierarchy5"/>
    <dgm:cxn modelId="{8B415616-AF22-446B-B317-DEC0B30FD6F6}" type="presParOf" srcId="{1E0D0389-BA60-459B-89C5-186B162D457E}" destId="{EA062EF7-0590-4DC5-B207-6503BF04BFDF}" srcOrd="0" destOrd="0" presId="urn:microsoft.com/office/officeart/2005/8/layout/hierarchy5"/>
    <dgm:cxn modelId="{F8122157-802D-4AB1-B918-27E9669D4B47}" type="presParOf" srcId="{1E0D0389-BA60-459B-89C5-186B162D457E}" destId="{B2847A1C-235A-4EDB-B933-2CE5674C5F37}" srcOrd="1" destOrd="0" presId="urn:microsoft.com/office/officeart/2005/8/layout/hierarchy5"/>
    <dgm:cxn modelId="{8A972894-0E4C-4ED2-A7BE-16ABCBE81BE4}" type="presParOf" srcId="{79F57EF5-58B4-4EDA-8E8B-AC033BABA36C}" destId="{C77CBDBF-F623-4C32-96A4-F8B3F4043C37}" srcOrd="6" destOrd="0" presId="urn:microsoft.com/office/officeart/2005/8/layout/hierarchy5"/>
    <dgm:cxn modelId="{29FE7ED9-787C-4F06-9BCA-BF848EF5860D}" type="presParOf" srcId="{C77CBDBF-F623-4C32-96A4-F8B3F4043C37}" destId="{8852F6A4-9400-42E2-B307-59A686809979}" srcOrd="0" destOrd="0" presId="urn:microsoft.com/office/officeart/2005/8/layout/hierarchy5"/>
    <dgm:cxn modelId="{65AB1B9D-8BB6-4E80-A96D-1481FE5B888D}" type="presParOf" srcId="{79F57EF5-58B4-4EDA-8E8B-AC033BABA36C}" destId="{D29E903C-B161-40C0-9125-119E267EA72B}" srcOrd="7" destOrd="0" presId="urn:microsoft.com/office/officeart/2005/8/layout/hierarchy5"/>
    <dgm:cxn modelId="{C407DE85-9AD7-4E4A-B99F-F37DD28AA36A}" type="presParOf" srcId="{D29E903C-B161-40C0-9125-119E267EA72B}" destId="{90B4234F-71EB-458E-9A00-3A3B798A460D}" srcOrd="0" destOrd="0" presId="urn:microsoft.com/office/officeart/2005/8/layout/hierarchy5"/>
    <dgm:cxn modelId="{A4B5B2C7-9B42-4B33-A5B0-56E1B1917124}" type="presParOf" srcId="{D29E903C-B161-40C0-9125-119E267EA72B}" destId="{73BB7D30-E4C7-43F0-9ED7-B8493AF7F96A}" srcOrd="1" destOrd="0" presId="urn:microsoft.com/office/officeart/2005/8/layout/hierarchy5"/>
    <dgm:cxn modelId="{601DB497-8136-4E5F-B7A9-B010A3369C3F}" type="presParOf" srcId="{79F57EF5-58B4-4EDA-8E8B-AC033BABA36C}" destId="{CCF03600-B76C-4188-A1AB-30A03751E616}" srcOrd="8" destOrd="0" presId="urn:microsoft.com/office/officeart/2005/8/layout/hierarchy5"/>
    <dgm:cxn modelId="{F1A76107-6975-42A6-A3A4-401D2EC33120}" type="presParOf" srcId="{CCF03600-B76C-4188-A1AB-30A03751E616}" destId="{18DF6877-ADC8-4A7B-9D34-637B58DB71AA}" srcOrd="0" destOrd="0" presId="urn:microsoft.com/office/officeart/2005/8/layout/hierarchy5"/>
    <dgm:cxn modelId="{53B27A16-737C-440B-9862-B5F0BD7DB230}" type="presParOf" srcId="{79F57EF5-58B4-4EDA-8E8B-AC033BABA36C}" destId="{A63C11C8-1E2F-4BBD-8A4E-5EFA0216272D}" srcOrd="9" destOrd="0" presId="urn:microsoft.com/office/officeart/2005/8/layout/hierarchy5"/>
    <dgm:cxn modelId="{44FF0B69-B656-4B37-A736-60FD09564116}" type="presParOf" srcId="{A63C11C8-1E2F-4BBD-8A4E-5EFA0216272D}" destId="{9D026006-E3F8-460A-9BDA-DCC6437DAC69}" srcOrd="0" destOrd="0" presId="urn:microsoft.com/office/officeart/2005/8/layout/hierarchy5"/>
    <dgm:cxn modelId="{030CD0E8-9DD7-4869-89A2-0869734A64BF}" type="presParOf" srcId="{A63C11C8-1E2F-4BBD-8A4E-5EFA0216272D}" destId="{9A359A08-1139-4575-BECB-3BC32D631C17}" srcOrd="1" destOrd="0" presId="urn:microsoft.com/office/officeart/2005/8/layout/hierarchy5"/>
    <dgm:cxn modelId="{C5DAD70C-0F37-42FC-9AFE-917254271981}" type="presParOf" srcId="{651E226E-DF01-4B58-A56F-B92185ED0E5B}" destId="{399EF534-4B8D-4129-A2BD-1B74CD08667E}" srcOrd="2" destOrd="0" presId="urn:microsoft.com/office/officeart/2005/8/layout/hierarchy5"/>
    <dgm:cxn modelId="{5F048D81-9043-4944-99C0-4145C0FB962B}" type="presParOf" srcId="{399EF534-4B8D-4129-A2BD-1B74CD08667E}" destId="{75111074-3D7F-4048-B65E-F5D397759C2A}" srcOrd="0" destOrd="0" presId="urn:microsoft.com/office/officeart/2005/8/layout/hierarchy5"/>
    <dgm:cxn modelId="{F7832881-3734-4606-AE07-621C9CE0673A}" type="presParOf" srcId="{651E226E-DF01-4B58-A56F-B92185ED0E5B}" destId="{EAD1E595-41FB-42A1-98FD-57F6B608F00B}" srcOrd="3" destOrd="0" presId="urn:microsoft.com/office/officeart/2005/8/layout/hierarchy5"/>
    <dgm:cxn modelId="{001EE0BD-937E-4B08-8D56-AE39D5701FD4}" type="presParOf" srcId="{EAD1E595-41FB-42A1-98FD-57F6B608F00B}" destId="{9F8D9783-1788-4546-94E2-6C1F142AE5C9}" srcOrd="0" destOrd="0" presId="urn:microsoft.com/office/officeart/2005/8/layout/hierarchy5"/>
    <dgm:cxn modelId="{42D23BC6-DBFB-44FD-9676-32E6EB655E36}" type="presParOf" srcId="{EAD1E595-41FB-42A1-98FD-57F6B608F00B}" destId="{940719BE-D0A5-49D4-8E66-05A585A3F0BF}" srcOrd="1" destOrd="0" presId="urn:microsoft.com/office/officeart/2005/8/layout/hierarchy5"/>
    <dgm:cxn modelId="{F096AB6C-15CD-4E4B-8BDC-D56A01FD4691}" type="presParOf" srcId="{940719BE-D0A5-49D4-8E66-05A585A3F0BF}" destId="{37F221AE-42C8-4CFB-8321-2022DDB0F877}" srcOrd="0" destOrd="0" presId="urn:microsoft.com/office/officeart/2005/8/layout/hierarchy5"/>
    <dgm:cxn modelId="{030823F6-EA42-407F-9E6E-DA8F96BF1CFA}" type="presParOf" srcId="{37F221AE-42C8-4CFB-8321-2022DDB0F877}" destId="{7566957E-9E2D-4A08-92B8-D7F0ED9D8194}" srcOrd="0" destOrd="0" presId="urn:microsoft.com/office/officeart/2005/8/layout/hierarchy5"/>
    <dgm:cxn modelId="{58BD52F6-BE40-4196-8F72-B09B67B88420}" type="presParOf" srcId="{940719BE-D0A5-49D4-8E66-05A585A3F0BF}" destId="{17DC4FB6-4775-4ADC-A060-046C8A4AE2E6}" srcOrd="1" destOrd="0" presId="urn:microsoft.com/office/officeart/2005/8/layout/hierarchy5"/>
    <dgm:cxn modelId="{5F259A16-CEF3-4008-AA8E-2269597EEC48}" type="presParOf" srcId="{17DC4FB6-4775-4ADC-A060-046C8A4AE2E6}" destId="{4F27C41A-20C6-4342-8566-74C2315CB0B2}" srcOrd="0" destOrd="0" presId="urn:microsoft.com/office/officeart/2005/8/layout/hierarchy5"/>
    <dgm:cxn modelId="{9B760651-8640-463D-B627-E55CD03A51EF}" type="presParOf" srcId="{17DC4FB6-4775-4ADC-A060-046C8A4AE2E6}" destId="{885BFAE5-F2D7-4C2F-B0C4-08F24E9E0CD2}" srcOrd="1" destOrd="0" presId="urn:microsoft.com/office/officeart/2005/8/layout/hierarchy5"/>
    <dgm:cxn modelId="{409D4354-8CE7-46E6-B695-7E780CFA5ACD}" type="presParOf" srcId="{940719BE-D0A5-49D4-8E66-05A585A3F0BF}" destId="{FBB3C180-027D-497B-A4B4-3FE02AD74240}" srcOrd="2" destOrd="0" presId="urn:microsoft.com/office/officeart/2005/8/layout/hierarchy5"/>
    <dgm:cxn modelId="{BE8D180C-C624-4CF0-ACFB-2E134AB8F879}" type="presParOf" srcId="{FBB3C180-027D-497B-A4B4-3FE02AD74240}" destId="{71D63F2A-EDAA-4BB7-AF25-44532E28FC0A}" srcOrd="0" destOrd="0" presId="urn:microsoft.com/office/officeart/2005/8/layout/hierarchy5"/>
    <dgm:cxn modelId="{CAD01611-BF9F-42F0-8B8F-D53E321DBEBC}" type="presParOf" srcId="{940719BE-D0A5-49D4-8E66-05A585A3F0BF}" destId="{B47B9E14-86FE-44D9-BA32-1647C5A70D7E}" srcOrd="3" destOrd="0" presId="urn:microsoft.com/office/officeart/2005/8/layout/hierarchy5"/>
    <dgm:cxn modelId="{E56A9F72-EA44-4397-A3F6-40D2B06D8B68}" type="presParOf" srcId="{B47B9E14-86FE-44D9-BA32-1647C5A70D7E}" destId="{DAA7320D-15B8-43D3-9382-9AD6511A348F}" srcOrd="0" destOrd="0" presId="urn:microsoft.com/office/officeart/2005/8/layout/hierarchy5"/>
    <dgm:cxn modelId="{D81A0C84-71B3-4350-91FD-3502358457D7}" type="presParOf" srcId="{B47B9E14-86FE-44D9-BA32-1647C5A70D7E}" destId="{BA5A8E11-8183-40AC-9280-889A9305369E}" srcOrd="1" destOrd="0" presId="urn:microsoft.com/office/officeart/2005/8/layout/hierarchy5"/>
    <dgm:cxn modelId="{1D72931B-41C6-4605-9607-6DF183EC05C2}" type="presParOf" srcId="{57E4B637-0E0D-42AF-9F15-3BA7E7EC8B88}" destId="{415C2353-838A-49D9-8393-5E28EDCE7770}" srcOrd="2" destOrd="0" presId="urn:microsoft.com/office/officeart/2005/8/layout/hierarchy5"/>
    <dgm:cxn modelId="{F074BFC0-BA9B-4BB2-AEC1-43CE68BED713}" type="presParOf" srcId="{415C2353-838A-49D9-8393-5E28EDCE7770}" destId="{1912B2B1-38C8-4186-B0CC-84145B08C832}" srcOrd="0" destOrd="0" presId="urn:microsoft.com/office/officeart/2005/8/layout/hierarchy5"/>
    <dgm:cxn modelId="{09874073-7D69-4362-91AE-AAB97C980DAF}" type="presParOf" srcId="{57E4B637-0E0D-42AF-9F15-3BA7E7EC8B88}" destId="{0A83D8F3-AC33-4177-AA7E-2BC348480A5F}" srcOrd="3" destOrd="0" presId="urn:microsoft.com/office/officeart/2005/8/layout/hierarchy5"/>
    <dgm:cxn modelId="{AEB577B3-5A6B-4EB8-B06C-9E58554BDABD}" type="presParOf" srcId="{0A83D8F3-AC33-4177-AA7E-2BC348480A5F}" destId="{DAF84274-4F6E-4B06-AF87-E42F9751EDCB}" srcOrd="0" destOrd="0" presId="urn:microsoft.com/office/officeart/2005/8/layout/hierarchy5"/>
    <dgm:cxn modelId="{C840445A-61FB-4558-BA6E-22DA5B8CBA92}" type="presParOf" srcId="{0A83D8F3-AC33-4177-AA7E-2BC348480A5F}" destId="{DDB58158-597F-4346-8843-AACC279C6621}" srcOrd="1" destOrd="0" presId="urn:microsoft.com/office/officeart/2005/8/layout/hierarchy5"/>
    <dgm:cxn modelId="{DA5910A2-4588-44C7-BAD5-09A2E7A60D21}" type="presParOf" srcId="{DDB58158-597F-4346-8843-AACC279C6621}" destId="{43CAB7AA-0A15-4D56-ABBF-B4F6C8B55C43}" srcOrd="0" destOrd="0" presId="urn:microsoft.com/office/officeart/2005/8/layout/hierarchy5"/>
    <dgm:cxn modelId="{82A30BEF-3AC0-4923-B68A-528ED6B63773}" type="presParOf" srcId="{43CAB7AA-0A15-4D56-ABBF-B4F6C8B55C43}" destId="{3E1E815F-6C44-466B-8FCE-BA4208C5862B}" srcOrd="0" destOrd="0" presId="urn:microsoft.com/office/officeart/2005/8/layout/hierarchy5"/>
    <dgm:cxn modelId="{B4EEF735-F00E-4871-B2DE-1BBD1834412A}" type="presParOf" srcId="{DDB58158-597F-4346-8843-AACC279C6621}" destId="{335C33A9-39A9-4BB3-8757-103FFEA8EEEF}" srcOrd="1" destOrd="0" presId="urn:microsoft.com/office/officeart/2005/8/layout/hierarchy5"/>
    <dgm:cxn modelId="{8407D2F4-F8CF-45CC-99F8-11AD848893E9}" type="presParOf" srcId="{335C33A9-39A9-4BB3-8757-103FFEA8EEEF}" destId="{4EA00CB1-C04C-4A88-A4AD-720DCC9A048C}" srcOrd="0" destOrd="0" presId="urn:microsoft.com/office/officeart/2005/8/layout/hierarchy5"/>
    <dgm:cxn modelId="{6874E4E1-50F0-48E4-BD44-44939781C25E}" type="presParOf" srcId="{335C33A9-39A9-4BB3-8757-103FFEA8EEEF}" destId="{ABD7FE7F-D557-4B81-BFDD-C2FBC7EAAEC8}" srcOrd="1" destOrd="0" presId="urn:microsoft.com/office/officeart/2005/8/layout/hierarchy5"/>
    <dgm:cxn modelId="{B6D0519A-4C6B-4E9E-A079-EC717867C81D}" type="presParOf" srcId="{ABD7FE7F-D557-4B81-BFDD-C2FBC7EAAEC8}" destId="{1DBC38B7-6819-40BB-B37B-EAF8845D47BA}" srcOrd="0" destOrd="0" presId="urn:microsoft.com/office/officeart/2005/8/layout/hierarchy5"/>
    <dgm:cxn modelId="{5C159795-CC40-4455-AB53-34EDFA7C1ECC}" type="presParOf" srcId="{1DBC38B7-6819-40BB-B37B-EAF8845D47BA}" destId="{98C6A7C0-C95A-4427-A9EC-60D742199D25}" srcOrd="0" destOrd="0" presId="urn:microsoft.com/office/officeart/2005/8/layout/hierarchy5"/>
    <dgm:cxn modelId="{5601FBAF-EBBB-41CE-82CF-E1147795D1B3}" type="presParOf" srcId="{ABD7FE7F-D557-4B81-BFDD-C2FBC7EAAEC8}" destId="{5375ED83-C410-4586-A787-9600356CE77A}" srcOrd="1" destOrd="0" presId="urn:microsoft.com/office/officeart/2005/8/layout/hierarchy5"/>
    <dgm:cxn modelId="{8EF9501F-F073-4FAD-91CA-146366460A94}" type="presParOf" srcId="{5375ED83-C410-4586-A787-9600356CE77A}" destId="{06C0A12A-71E6-456F-8BE8-A1BA15EFF6C5}" srcOrd="0" destOrd="0" presId="urn:microsoft.com/office/officeart/2005/8/layout/hierarchy5"/>
    <dgm:cxn modelId="{7A867D07-9807-41C1-9A78-39838E108D35}" type="presParOf" srcId="{5375ED83-C410-4586-A787-9600356CE77A}" destId="{037DC717-3442-45A0-927F-F24C768E5C56}" srcOrd="1" destOrd="0" presId="urn:microsoft.com/office/officeart/2005/8/layout/hierarchy5"/>
    <dgm:cxn modelId="{0909080A-3105-4403-83E2-18615860E9EC}" type="presParOf" srcId="{ABD7FE7F-D557-4B81-BFDD-C2FBC7EAAEC8}" destId="{FD632791-561B-417E-9695-2AA238217CE1}" srcOrd="2" destOrd="0" presId="urn:microsoft.com/office/officeart/2005/8/layout/hierarchy5"/>
    <dgm:cxn modelId="{FF1095B4-1BD8-4D11-A086-724B038A8A02}" type="presParOf" srcId="{FD632791-561B-417E-9695-2AA238217CE1}" destId="{1156F1B3-4427-4E41-A663-EAEDB5EB9C02}" srcOrd="0" destOrd="0" presId="urn:microsoft.com/office/officeart/2005/8/layout/hierarchy5"/>
    <dgm:cxn modelId="{26E6C5D5-DF20-4891-987A-1AE77474A4F4}" type="presParOf" srcId="{ABD7FE7F-D557-4B81-BFDD-C2FBC7EAAEC8}" destId="{650A9353-2518-47F3-A265-A9108891A9C4}" srcOrd="3" destOrd="0" presId="urn:microsoft.com/office/officeart/2005/8/layout/hierarchy5"/>
    <dgm:cxn modelId="{012E52E7-5EB7-47F0-A3C6-CDE5D860B5DB}" type="presParOf" srcId="{650A9353-2518-47F3-A265-A9108891A9C4}" destId="{2A3F000E-8339-4938-945C-E1DFA43295B4}" srcOrd="0" destOrd="0" presId="urn:microsoft.com/office/officeart/2005/8/layout/hierarchy5"/>
    <dgm:cxn modelId="{8A31D172-2352-4156-8F9A-59EF0CEF154A}" type="presParOf" srcId="{650A9353-2518-47F3-A265-A9108891A9C4}" destId="{AA316240-EF2C-4D81-AE70-494B8BA40007}" srcOrd="1" destOrd="0" presId="urn:microsoft.com/office/officeart/2005/8/layout/hierarchy5"/>
    <dgm:cxn modelId="{60B38BEE-7DAC-4A05-B7A2-D4E566D2F5E3}" type="presParOf" srcId="{ABD7FE7F-D557-4B81-BFDD-C2FBC7EAAEC8}" destId="{A93E984B-9323-4E96-94FB-191779924A57}" srcOrd="4" destOrd="0" presId="urn:microsoft.com/office/officeart/2005/8/layout/hierarchy5"/>
    <dgm:cxn modelId="{79B372CF-AD02-4259-938B-2100BD69D26E}" type="presParOf" srcId="{A93E984B-9323-4E96-94FB-191779924A57}" destId="{0D239733-9AB8-4A05-8281-7ADD2BD411F3}" srcOrd="0" destOrd="0" presId="urn:microsoft.com/office/officeart/2005/8/layout/hierarchy5"/>
    <dgm:cxn modelId="{8D92149C-62B5-49DF-989D-2B04BAD57F72}" type="presParOf" srcId="{ABD7FE7F-D557-4B81-BFDD-C2FBC7EAAEC8}" destId="{D9A4C4E8-5DAA-4A98-B864-DC0517CAC254}" srcOrd="5" destOrd="0" presId="urn:microsoft.com/office/officeart/2005/8/layout/hierarchy5"/>
    <dgm:cxn modelId="{5670F898-3E8F-47E9-A5FD-AAC266585DF7}" type="presParOf" srcId="{D9A4C4E8-5DAA-4A98-B864-DC0517CAC254}" destId="{8A606D6C-6577-44DD-B848-3D2471DB19B1}" srcOrd="0" destOrd="0" presId="urn:microsoft.com/office/officeart/2005/8/layout/hierarchy5"/>
    <dgm:cxn modelId="{35BEA02E-FF6D-461B-A559-AA33F2E90B75}" type="presParOf" srcId="{D9A4C4E8-5DAA-4A98-B864-DC0517CAC254}" destId="{3F60169F-5088-4F38-8E7E-59F5A65AB442}" srcOrd="1" destOrd="0" presId="urn:microsoft.com/office/officeart/2005/8/layout/hierarchy5"/>
    <dgm:cxn modelId="{C049AAF7-4015-4522-96E9-7F773BA30CE9}" type="presParOf" srcId="{DDB58158-597F-4346-8843-AACC279C6621}" destId="{56CF7D4E-D1E8-4043-96A3-EE00DB1C86DD}" srcOrd="2" destOrd="0" presId="urn:microsoft.com/office/officeart/2005/8/layout/hierarchy5"/>
    <dgm:cxn modelId="{57F92D4A-C4D2-4E38-A798-182D81736369}" type="presParOf" srcId="{56CF7D4E-D1E8-4043-96A3-EE00DB1C86DD}" destId="{0E240034-75DC-4404-8A94-412233A9039D}" srcOrd="0" destOrd="0" presId="urn:microsoft.com/office/officeart/2005/8/layout/hierarchy5"/>
    <dgm:cxn modelId="{547FF6FF-1BA9-421D-85E7-0E97EDB7674D}" type="presParOf" srcId="{DDB58158-597F-4346-8843-AACC279C6621}" destId="{09C35644-8022-4BA0-9578-9FD7B725B7F3}" srcOrd="3" destOrd="0" presId="urn:microsoft.com/office/officeart/2005/8/layout/hierarchy5"/>
    <dgm:cxn modelId="{C7FB0783-CE49-4663-8531-0C87DBB9FA76}" type="presParOf" srcId="{09C35644-8022-4BA0-9578-9FD7B725B7F3}" destId="{41BB8B03-925D-4BF6-8870-F65D604D66B3}" srcOrd="0" destOrd="0" presId="urn:microsoft.com/office/officeart/2005/8/layout/hierarchy5"/>
    <dgm:cxn modelId="{79BDA126-0F39-4F4A-AA2B-3FB02E29998E}" type="presParOf" srcId="{09C35644-8022-4BA0-9578-9FD7B725B7F3}" destId="{81308E5E-FFE0-40DE-82F2-8ADED50E2FDC}" srcOrd="1" destOrd="0" presId="urn:microsoft.com/office/officeart/2005/8/layout/hierarchy5"/>
    <dgm:cxn modelId="{4B761228-3FE3-45DD-85DE-98EAE40D2F0A}" type="presParOf" srcId="{81308E5E-FFE0-40DE-82F2-8ADED50E2FDC}" destId="{2184FD2C-D54B-48F0-B33F-BE0705150CBB}" srcOrd="0" destOrd="0" presId="urn:microsoft.com/office/officeart/2005/8/layout/hierarchy5"/>
    <dgm:cxn modelId="{6BCE64CE-761C-4347-8420-44382139BF46}" type="presParOf" srcId="{2184FD2C-D54B-48F0-B33F-BE0705150CBB}" destId="{38AD454F-E1C4-4C11-8C87-819944DBD991}" srcOrd="0" destOrd="0" presId="urn:microsoft.com/office/officeart/2005/8/layout/hierarchy5"/>
    <dgm:cxn modelId="{F9D694A7-540F-4FD9-8132-3CC447550374}" type="presParOf" srcId="{81308E5E-FFE0-40DE-82F2-8ADED50E2FDC}" destId="{35A3AE8C-3F1A-4FED-B11E-0C733C908589}" srcOrd="1" destOrd="0" presId="urn:microsoft.com/office/officeart/2005/8/layout/hierarchy5"/>
    <dgm:cxn modelId="{9D17CFFD-73B8-4D99-ABC1-0B55248804EB}" type="presParOf" srcId="{35A3AE8C-3F1A-4FED-B11E-0C733C908589}" destId="{3D0A8B88-40A6-493B-B588-10E2DB66E240}" srcOrd="0" destOrd="0" presId="urn:microsoft.com/office/officeart/2005/8/layout/hierarchy5"/>
    <dgm:cxn modelId="{3E583AC7-C10B-462C-9A6B-1DE85F47AA67}" type="presParOf" srcId="{35A3AE8C-3F1A-4FED-B11E-0C733C908589}" destId="{859FD13A-17AE-4F92-ACB9-544641C6B345}" srcOrd="1" destOrd="0" presId="urn:microsoft.com/office/officeart/2005/8/layout/hierarchy5"/>
    <dgm:cxn modelId="{BFF2B65E-C4F4-437F-BC63-4CE60AE903D1}" type="presParOf" srcId="{57E4B637-0E0D-42AF-9F15-3BA7E7EC8B88}" destId="{5CA024E6-E14D-4307-8161-EC28494B8DED}" srcOrd="4" destOrd="0" presId="urn:microsoft.com/office/officeart/2005/8/layout/hierarchy5"/>
    <dgm:cxn modelId="{5ED98094-11B7-4708-8C5F-C18C41452713}" type="presParOf" srcId="{5CA024E6-E14D-4307-8161-EC28494B8DED}" destId="{9CE6CBFF-4FAC-4483-BD2D-A8643269DD08}" srcOrd="0" destOrd="0" presId="urn:microsoft.com/office/officeart/2005/8/layout/hierarchy5"/>
    <dgm:cxn modelId="{29B79F31-90C4-4A22-85E5-E3CFBC1B23B7}" type="presParOf" srcId="{57E4B637-0E0D-42AF-9F15-3BA7E7EC8B88}" destId="{61D6F660-04F4-486B-A2B1-4DFEFB0CE364}" srcOrd="5" destOrd="0" presId="urn:microsoft.com/office/officeart/2005/8/layout/hierarchy5"/>
    <dgm:cxn modelId="{2D77F5CB-5482-4EFB-A4A1-E95D1C5B9AAC}" type="presParOf" srcId="{61D6F660-04F4-486B-A2B1-4DFEFB0CE364}" destId="{2D593033-BFD6-4F68-82F7-2735E77662CC}" srcOrd="0" destOrd="0" presId="urn:microsoft.com/office/officeart/2005/8/layout/hierarchy5"/>
    <dgm:cxn modelId="{6DA239CB-6B0C-4A56-BA85-BAD132BF9CF5}" type="presParOf" srcId="{61D6F660-04F4-486B-A2B1-4DFEFB0CE364}" destId="{73078DBD-8A6B-4044-A4D9-EE5F1EC3AD37}" srcOrd="1" destOrd="0" presId="urn:microsoft.com/office/officeart/2005/8/layout/hierarchy5"/>
    <dgm:cxn modelId="{CF450F2B-7A73-4CD0-9814-EAAB60B89E06}" type="presParOf" srcId="{73078DBD-8A6B-4044-A4D9-EE5F1EC3AD37}" destId="{73FA8881-47DA-4C0C-BCC3-902058E951EE}" srcOrd="0" destOrd="0" presId="urn:microsoft.com/office/officeart/2005/8/layout/hierarchy5"/>
    <dgm:cxn modelId="{310557C3-D2A0-4F32-BB91-1F1B39A71699}" type="presParOf" srcId="{73FA8881-47DA-4C0C-BCC3-902058E951EE}" destId="{6F0A3231-4854-4F1D-BDFA-8A951C5CF605}" srcOrd="0" destOrd="0" presId="urn:microsoft.com/office/officeart/2005/8/layout/hierarchy5"/>
    <dgm:cxn modelId="{5606EF6F-2126-4456-AD7A-D35DEA8B3F64}" type="presParOf" srcId="{73078DBD-8A6B-4044-A4D9-EE5F1EC3AD37}" destId="{46EB6503-53F8-43F6-86BA-E552A2EC8349}" srcOrd="1" destOrd="0" presId="urn:microsoft.com/office/officeart/2005/8/layout/hierarchy5"/>
    <dgm:cxn modelId="{9EF1A7A6-B74E-4EE0-9064-057A537FDEA9}" type="presParOf" srcId="{46EB6503-53F8-43F6-86BA-E552A2EC8349}" destId="{B95D907B-0CD4-447B-A45E-DD099C22B432}" srcOrd="0" destOrd="0" presId="urn:microsoft.com/office/officeart/2005/8/layout/hierarchy5"/>
    <dgm:cxn modelId="{F9E6254A-B483-4EFA-AD05-DF59FFB2240A}" type="presParOf" srcId="{46EB6503-53F8-43F6-86BA-E552A2EC8349}" destId="{31B9D731-27FC-48A0-9A01-D13A0491A469}" srcOrd="1" destOrd="0" presId="urn:microsoft.com/office/officeart/2005/8/layout/hierarchy5"/>
    <dgm:cxn modelId="{F349B65B-D1A6-4438-BE97-4DD7054C07EE}" type="presParOf" srcId="{31B9D731-27FC-48A0-9A01-D13A0491A469}" destId="{31EBF12C-B825-4BBF-BCBD-84B9ABC476DC}" srcOrd="0" destOrd="0" presId="urn:microsoft.com/office/officeart/2005/8/layout/hierarchy5"/>
    <dgm:cxn modelId="{0984DDEB-CB8C-4648-85A6-2BA4F283EBE5}" type="presParOf" srcId="{31EBF12C-B825-4BBF-BCBD-84B9ABC476DC}" destId="{B66B7E03-089B-45BF-9C5C-15BE2BA4E41A}" srcOrd="0" destOrd="0" presId="urn:microsoft.com/office/officeart/2005/8/layout/hierarchy5"/>
    <dgm:cxn modelId="{118A8467-FAFB-4482-907A-90F0D2F36F7B}" type="presParOf" srcId="{31B9D731-27FC-48A0-9A01-D13A0491A469}" destId="{2DFE06C3-A019-4F23-9FFE-8ABFA8AAF6D6}" srcOrd="1" destOrd="0" presId="urn:microsoft.com/office/officeart/2005/8/layout/hierarchy5"/>
    <dgm:cxn modelId="{C1DE08BE-787F-4EAC-B1F6-FF9FDF337F5F}" type="presParOf" srcId="{2DFE06C3-A019-4F23-9FFE-8ABFA8AAF6D6}" destId="{75800D68-2C7C-450E-AD7C-16EA80A45162}" srcOrd="0" destOrd="0" presId="urn:microsoft.com/office/officeart/2005/8/layout/hierarchy5"/>
    <dgm:cxn modelId="{7620601C-03E8-4C7B-B194-B931F68FF06F}" type="presParOf" srcId="{2DFE06C3-A019-4F23-9FFE-8ABFA8AAF6D6}" destId="{1C5503F2-F747-4FE7-A513-32312FBEB23F}" srcOrd="1" destOrd="0" presId="urn:microsoft.com/office/officeart/2005/8/layout/hierarchy5"/>
    <dgm:cxn modelId="{F89BC7E7-A495-44AA-BD77-0B5F92554E16}" type="presParOf" srcId="{31B9D731-27FC-48A0-9A01-D13A0491A469}" destId="{6C258884-ECE7-499B-A136-1BB7B9F84AEA}" srcOrd="2" destOrd="0" presId="urn:microsoft.com/office/officeart/2005/8/layout/hierarchy5"/>
    <dgm:cxn modelId="{1404F7D2-6D56-41D3-BD7E-389D630CD37A}" type="presParOf" srcId="{6C258884-ECE7-499B-A136-1BB7B9F84AEA}" destId="{0037E782-9382-46F0-9437-0183375E0CAA}" srcOrd="0" destOrd="0" presId="urn:microsoft.com/office/officeart/2005/8/layout/hierarchy5"/>
    <dgm:cxn modelId="{2AD16AA1-222B-4070-A88C-81A290F7D614}" type="presParOf" srcId="{31B9D731-27FC-48A0-9A01-D13A0491A469}" destId="{718E3369-342B-41E9-9EC0-D0A04AC647BB}" srcOrd="3" destOrd="0" presId="urn:microsoft.com/office/officeart/2005/8/layout/hierarchy5"/>
    <dgm:cxn modelId="{4FEA836D-E406-4F53-B633-B84162ADC4CC}" type="presParOf" srcId="{718E3369-342B-41E9-9EC0-D0A04AC647BB}" destId="{C8AC22F5-E5F1-4C33-8364-4E48926F86BB}" srcOrd="0" destOrd="0" presId="urn:microsoft.com/office/officeart/2005/8/layout/hierarchy5"/>
    <dgm:cxn modelId="{C355E6C1-70DF-4908-A9EF-AF3703B34805}" type="presParOf" srcId="{718E3369-342B-41E9-9EC0-D0A04AC647BB}" destId="{96ADD436-B6C1-4365-AB4E-BB0C26A60B65}" srcOrd="1" destOrd="0" presId="urn:microsoft.com/office/officeart/2005/8/layout/hierarchy5"/>
    <dgm:cxn modelId="{A5A7ADA7-3982-4403-B24E-56C8AA5C7E55}" type="presParOf" srcId="{2F6518A4-DBCE-4CB2-AB65-3297F0BD4A51}" destId="{61F5BEB7-8D63-4B25-A860-6AA126C7B174}"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5EE8C2-2B6E-4427-84AA-2C366D737102}" type="doc">
      <dgm:prSet loTypeId="urn:microsoft.com/office/officeart/2005/8/layout/hProcess9" loCatId="process" qsTypeId="urn:microsoft.com/office/officeart/2005/8/quickstyle/simple1" qsCatId="simple" csTypeId="urn:microsoft.com/office/officeart/2005/8/colors/accent1_2" csCatId="accent1" phldr="1"/>
      <dgm:spPr/>
    </dgm:pt>
    <dgm:pt modelId="{FE65CA89-14A8-4810-AE43-32345291C3F7}">
      <dgm:prSet phldrT="[Text]" custT="1"/>
      <dgm:spPr>
        <a:solidFill>
          <a:srgbClr val="646596"/>
        </a:solidFill>
      </dgm:spPr>
      <dgm:t>
        <a:bodyPr/>
        <a:lstStyle/>
        <a:p>
          <a:r>
            <a:rPr lang="en-US" sz="2000" b="1" dirty="0">
              <a:latin typeface="Segoe UI Semibold" panose="020B0702040204020203" pitchFamily="34" charset="0"/>
              <a:cs typeface="Segoe UI Semibold" panose="020B0702040204020203" pitchFamily="34" charset="0"/>
            </a:rPr>
            <a:t>Gather your team – </a:t>
          </a:r>
          <a:r>
            <a:rPr lang="en-US" sz="1800" b="1" dirty="0">
              <a:latin typeface="Segoe UI Semibold" panose="020B0702040204020203" pitchFamily="34" charset="0"/>
              <a:cs typeface="Segoe UI Semibold" panose="020B0702040204020203" pitchFamily="34" charset="0"/>
            </a:rPr>
            <a:t>stakeholders, champions &amp; early adopters</a:t>
          </a:r>
          <a:endParaRPr lang="en-US" sz="2000" b="1" dirty="0">
            <a:latin typeface="Segoe UI Semibold" panose="020B0702040204020203" pitchFamily="34" charset="0"/>
            <a:cs typeface="Segoe UI Semibold" panose="020B0702040204020203" pitchFamily="34" charset="0"/>
          </a:endParaRPr>
        </a:p>
      </dgm:t>
    </dgm:pt>
    <dgm:pt modelId="{567953A1-D898-4F9B-9758-CEDC10EC73F0}" type="parTrans" cxnId="{D91B8833-BF30-478B-A642-4372943961CD}">
      <dgm:prSet/>
      <dgm:spPr/>
      <dgm:t>
        <a:bodyPr/>
        <a:lstStyle/>
        <a:p>
          <a:endParaRPr lang="en-US"/>
        </a:p>
      </dgm:t>
    </dgm:pt>
    <dgm:pt modelId="{E28EE4F2-E382-4E0D-B259-A8DF469CE2AC}" type="sibTrans" cxnId="{D91B8833-BF30-478B-A642-4372943961CD}">
      <dgm:prSet/>
      <dgm:spPr/>
      <dgm:t>
        <a:bodyPr/>
        <a:lstStyle/>
        <a:p>
          <a:endParaRPr lang="en-US"/>
        </a:p>
      </dgm:t>
    </dgm:pt>
    <dgm:pt modelId="{C14404A5-244B-4CE7-A112-4127919C20E7}">
      <dgm:prSet phldrT="[Text]" custT="1"/>
      <dgm:spPr>
        <a:solidFill>
          <a:srgbClr val="646596"/>
        </a:solidFill>
      </dgm:spPr>
      <dgm:t>
        <a:bodyPr/>
        <a:lstStyle/>
        <a:p>
          <a:r>
            <a:rPr lang="en-US" sz="2000" dirty="0">
              <a:latin typeface="Segoe UI Semibold" panose="020B0702040204020203" pitchFamily="34" charset="0"/>
              <a:cs typeface="Segoe UI Semibold" panose="020B0702040204020203" pitchFamily="34" charset="0"/>
            </a:rPr>
            <a:t>Prioritize business scenarios</a:t>
          </a:r>
        </a:p>
      </dgm:t>
    </dgm:pt>
    <dgm:pt modelId="{AB04FCD7-7026-4C5F-959D-5B36F7C8E0E5}" type="parTrans" cxnId="{EBC947B2-A60E-4DD0-A7D7-921884D87ECE}">
      <dgm:prSet/>
      <dgm:spPr/>
      <dgm:t>
        <a:bodyPr/>
        <a:lstStyle/>
        <a:p>
          <a:endParaRPr lang="en-US"/>
        </a:p>
      </dgm:t>
    </dgm:pt>
    <dgm:pt modelId="{878738EF-DB4A-46E7-9860-F570F213FF9A}" type="sibTrans" cxnId="{EBC947B2-A60E-4DD0-A7D7-921884D87ECE}">
      <dgm:prSet/>
      <dgm:spPr/>
      <dgm:t>
        <a:bodyPr/>
        <a:lstStyle/>
        <a:p>
          <a:endParaRPr lang="en-US"/>
        </a:p>
      </dgm:t>
    </dgm:pt>
    <dgm:pt modelId="{3D3B5CCB-E534-4C71-BE13-74990BF9762B}">
      <dgm:prSet phldrT="[Text]" custT="1"/>
      <dgm:spPr>
        <a:solidFill>
          <a:srgbClr val="646596"/>
        </a:solidFill>
      </dgm:spPr>
      <dgm:t>
        <a:bodyPr/>
        <a:lstStyle/>
        <a:p>
          <a:r>
            <a:rPr lang="en-US" sz="2000" dirty="0">
              <a:latin typeface="Segoe UI Semibold" panose="020B0702040204020203" pitchFamily="34" charset="0"/>
              <a:cs typeface="Segoe UI Semibold" panose="020B0702040204020203" pitchFamily="34" charset="0"/>
            </a:rPr>
            <a:t>Complete technical planning </a:t>
          </a:r>
        </a:p>
        <a:p>
          <a:r>
            <a:rPr lang="en-US" sz="1600" dirty="0"/>
            <a:t>(network, security, mobile support &amp; deployment)</a:t>
          </a:r>
        </a:p>
      </dgm:t>
    </dgm:pt>
    <dgm:pt modelId="{B404E375-D280-4ED8-908A-DB7951734A45}" type="parTrans" cxnId="{AA01D2FA-E200-41E0-A4AB-6509AAE4FB6B}">
      <dgm:prSet/>
      <dgm:spPr/>
      <dgm:t>
        <a:bodyPr/>
        <a:lstStyle/>
        <a:p>
          <a:endParaRPr lang="en-US"/>
        </a:p>
      </dgm:t>
    </dgm:pt>
    <dgm:pt modelId="{28E84812-0023-4B2F-997F-6880DB0AF710}" type="sibTrans" cxnId="{AA01D2FA-E200-41E0-A4AB-6509AAE4FB6B}">
      <dgm:prSet/>
      <dgm:spPr/>
      <dgm:t>
        <a:bodyPr/>
        <a:lstStyle/>
        <a:p>
          <a:endParaRPr lang="en-US"/>
        </a:p>
      </dgm:t>
    </dgm:pt>
    <dgm:pt modelId="{259565D5-36EC-488D-8A27-5620859D6DF5}">
      <dgm:prSet phldrT="[Text]" custT="1"/>
      <dgm:spPr>
        <a:solidFill>
          <a:srgbClr val="646596"/>
        </a:solidFill>
      </dgm:spPr>
      <dgm:t>
        <a:bodyPr/>
        <a:lstStyle/>
        <a:p>
          <a:r>
            <a:rPr lang="en-US" sz="2000" dirty="0">
              <a:latin typeface="Segoe UI Semibold" panose="020B0702040204020203" pitchFamily="34" charset="0"/>
              <a:cs typeface="Segoe UI Semibold" panose="020B0702040204020203" pitchFamily="34" charset="0"/>
            </a:rPr>
            <a:t>Complete pilots and broad onboarding</a:t>
          </a:r>
        </a:p>
      </dgm:t>
    </dgm:pt>
    <dgm:pt modelId="{A1440EBA-A86E-4B58-A89D-DE6124F34030}" type="parTrans" cxnId="{5C8F54BD-85F0-4F55-833A-DC7BE49165F4}">
      <dgm:prSet/>
      <dgm:spPr/>
      <dgm:t>
        <a:bodyPr/>
        <a:lstStyle/>
        <a:p>
          <a:endParaRPr lang="en-US"/>
        </a:p>
      </dgm:t>
    </dgm:pt>
    <dgm:pt modelId="{F30D7F7A-5705-40A9-8FC6-A4236F6B0F60}" type="sibTrans" cxnId="{5C8F54BD-85F0-4F55-833A-DC7BE49165F4}">
      <dgm:prSet/>
      <dgm:spPr/>
      <dgm:t>
        <a:bodyPr/>
        <a:lstStyle/>
        <a:p>
          <a:endParaRPr lang="en-US"/>
        </a:p>
      </dgm:t>
    </dgm:pt>
    <dgm:pt modelId="{F0A76998-B241-4032-8B55-77194F20BA5E}">
      <dgm:prSet phldrT="[Text]" custT="1"/>
      <dgm:spPr>
        <a:solidFill>
          <a:srgbClr val="646596"/>
        </a:solidFill>
      </dgm:spPr>
      <dgm:t>
        <a:bodyPr/>
        <a:lstStyle/>
        <a:p>
          <a:r>
            <a:rPr lang="en-US" sz="2000" dirty="0">
              <a:latin typeface="Segoe UI Semibold" panose="020B0702040204020203" pitchFamily="34" charset="0"/>
              <a:cs typeface="Segoe UI Semibold" panose="020B0702040204020203" pitchFamily="34" charset="0"/>
            </a:rPr>
            <a:t>Measure, manage, &amp; drive adoption</a:t>
          </a:r>
        </a:p>
      </dgm:t>
    </dgm:pt>
    <dgm:pt modelId="{156E0D9D-80C8-4727-A474-45A96A1CB309}" type="parTrans" cxnId="{5D653299-231C-4623-BF0D-E40E1B908469}">
      <dgm:prSet/>
      <dgm:spPr/>
      <dgm:t>
        <a:bodyPr/>
        <a:lstStyle/>
        <a:p>
          <a:endParaRPr lang="en-US"/>
        </a:p>
      </dgm:t>
    </dgm:pt>
    <dgm:pt modelId="{329BE32E-6679-4244-99F2-4C2C53078850}" type="sibTrans" cxnId="{5D653299-231C-4623-BF0D-E40E1B908469}">
      <dgm:prSet/>
      <dgm:spPr/>
      <dgm:t>
        <a:bodyPr/>
        <a:lstStyle/>
        <a:p>
          <a:endParaRPr lang="en-US"/>
        </a:p>
      </dgm:t>
    </dgm:pt>
    <dgm:pt modelId="{ABA8491C-96EE-45E1-A4D8-A301D6EEF3BB}" type="pres">
      <dgm:prSet presAssocID="{605EE8C2-2B6E-4427-84AA-2C366D737102}" presName="CompostProcess" presStyleCnt="0">
        <dgm:presLayoutVars>
          <dgm:dir/>
          <dgm:resizeHandles val="exact"/>
        </dgm:presLayoutVars>
      </dgm:prSet>
      <dgm:spPr/>
    </dgm:pt>
    <dgm:pt modelId="{9AC55D5A-1DDD-4555-B0A0-60AB905DB468}" type="pres">
      <dgm:prSet presAssocID="{605EE8C2-2B6E-4427-84AA-2C366D737102}" presName="arrow" presStyleLbl="bgShp" presStyleIdx="0" presStyleCnt="1" custLinFactNeighborX="4044" custLinFactNeighborY="1054"/>
      <dgm:spPr>
        <a:solidFill>
          <a:srgbClr val="D4D5EB"/>
        </a:solidFill>
      </dgm:spPr>
    </dgm:pt>
    <dgm:pt modelId="{EC191EDD-A9C9-4C20-83EB-8461FB4DF988}" type="pres">
      <dgm:prSet presAssocID="{605EE8C2-2B6E-4427-84AA-2C366D737102}" presName="linearProcess" presStyleCnt="0"/>
      <dgm:spPr/>
    </dgm:pt>
    <dgm:pt modelId="{7F36423F-514D-48E9-B511-D58840403633}" type="pres">
      <dgm:prSet presAssocID="{FE65CA89-14A8-4810-AE43-32345291C3F7}" presName="textNode" presStyleLbl="node1" presStyleIdx="0" presStyleCnt="5">
        <dgm:presLayoutVars>
          <dgm:bulletEnabled val="1"/>
        </dgm:presLayoutVars>
      </dgm:prSet>
      <dgm:spPr/>
    </dgm:pt>
    <dgm:pt modelId="{EA95DCE2-414B-425C-88DA-4019F2223BDE}" type="pres">
      <dgm:prSet presAssocID="{E28EE4F2-E382-4E0D-B259-A8DF469CE2AC}" presName="sibTrans" presStyleCnt="0"/>
      <dgm:spPr/>
    </dgm:pt>
    <dgm:pt modelId="{29164725-C1EB-4BAD-8A48-AB1E6CCEE9AB}" type="pres">
      <dgm:prSet presAssocID="{C14404A5-244B-4CE7-A112-4127919C20E7}" presName="textNode" presStyleLbl="node1" presStyleIdx="1" presStyleCnt="5">
        <dgm:presLayoutVars>
          <dgm:bulletEnabled val="1"/>
        </dgm:presLayoutVars>
      </dgm:prSet>
      <dgm:spPr/>
    </dgm:pt>
    <dgm:pt modelId="{8904788A-868C-4F6A-B210-C9577CC65349}" type="pres">
      <dgm:prSet presAssocID="{878738EF-DB4A-46E7-9860-F570F213FF9A}" presName="sibTrans" presStyleCnt="0"/>
      <dgm:spPr/>
    </dgm:pt>
    <dgm:pt modelId="{4B7F9DD9-469A-42E9-BCA6-75F7715BC8CD}" type="pres">
      <dgm:prSet presAssocID="{3D3B5CCB-E534-4C71-BE13-74990BF9762B}" presName="textNode" presStyleLbl="node1" presStyleIdx="2" presStyleCnt="5">
        <dgm:presLayoutVars>
          <dgm:bulletEnabled val="1"/>
        </dgm:presLayoutVars>
      </dgm:prSet>
      <dgm:spPr/>
    </dgm:pt>
    <dgm:pt modelId="{6D03FBA9-7E2F-47BE-8006-99FB6F165870}" type="pres">
      <dgm:prSet presAssocID="{28E84812-0023-4B2F-997F-6880DB0AF710}" presName="sibTrans" presStyleCnt="0"/>
      <dgm:spPr/>
    </dgm:pt>
    <dgm:pt modelId="{67FED0CC-CF96-40CC-9C8A-CF1DE2343C56}" type="pres">
      <dgm:prSet presAssocID="{259565D5-36EC-488D-8A27-5620859D6DF5}" presName="textNode" presStyleLbl="node1" presStyleIdx="3" presStyleCnt="5">
        <dgm:presLayoutVars>
          <dgm:bulletEnabled val="1"/>
        </dgm:presLayoutVars>
      </dgm:prSet>
      <dgm:spPr/>
    </dgm:pt>
    <dgm:pt modelId="{93F48870-BADA-40C7-A6B9-BB186D197D06}" type="pres">
      <dgm:prSet presAssocID="{F30D7F7A-5705-40A9-8FC6-A4236F6B0F60}" presName="sibTrans" presStyleCnt="0"/>
      <dgm:spPr/>
    </dgm:pt>
    <dgm:pt modelId="{B6AF4D03-72AA-407D-9BEB-F2A9FEE1574F}" type="pres">
      <dgm:prSet presAssocID="{F0A76998-B241-4032-8B55-77194F20BA5E}" presName="textNode" presStyleLbl="node1" presStyleIdx="4" presStyleCnt="5">
        <dgm:presLayoutVars>
          <dgm:bulletEnabled val="1"/>
        </dgm:presLayoutVars>
      </dgm:prSet>
      <dgm:spPr/>
    </dgm:pt>
  </dgm:ptLst>
  <dgm:cxnLst>
    <dgm:cxn modelId="{D91B8833-BF30-478B-A642-4372943961CD}" srcId="{605EE8C2-2B6E-4427-84AA-2C366D737102}" destId="{FE65CA89-14A8-4810-AE43-32345291C3F7}" srcOrd="0" destOrd="0" parTransId="{567953A1-D898-4F9B-9758-CEDC10EC73F0}" sibTransId="{E28EE4F2-E382-4E0D-B259-A8DF469CE2AC}"/>
    <dgm:cxn modelId="{0A12EF3C-4603-469E-8F18-6FBFE88BC2C0}" type="presOf" srcId="{3D3B5CCB-E534-4C71-BE13-74990BF9762B}" destId="{4B7F9DD9-469A-42E9-BCA6-75F7715BC8CD}" srcOrd="0" destOrd="0" presId="urn:microsoft.com/office/officeart/2005/8/layout/hProcess9"/>
    <dgm:cxn modelId="{848A8463-955B-49D5-8C49-FDBDFD86744D}" type="presOf" srcId="{FE65CA89-14A8-4810-AE43-32345291C3F7}" destId="{7F36423F-514D-48E9-B511-D58840403633}" srcOrd="0" destOrd="0" presId="urn:microsoft.com/office/officeart/2005/8/layout/hProcess9"/>
    <dgm:cxn modelId="{5D653299-231C-4623-BF0D-E40E1B908469}" srcId="{605EE8C2-2B6E-4427-84AA-2C366D737102}" destId="{F0A76998-B241-4032-8B55-77194F20BA5E}" srcOrd="4" destOrd="0" parTransId="{156E0D9D-80C8-4727-A474-45A96A1CB309}" sibTransId="{329BE32E-6679-4244-99F2-4C2C53078850}"/>
    <dgm:cxn modelId="{EB6232A5-1954-4BD0-8F94-61ED495B7AA0}" type="presOf" srcId="{259565D5-36EC-488D-8A27-5620859D6DF5}" destId="{67FED0CC-CF96-40CC-9C8A-CF1DE2343C56}" srcOrd="0" destOrd="0" presId="urn:microsoft.com/office/officeart/2005/8/layout/hProcess9"/>
    <dgm:cxn modelId="{EBC947B2-A60E-4DD0-A7D7-921884D87ECE}" srcId="{605EE8C2-2B6E-4427-84AA-2C366D737102}" destId="{C14404A5-244B-4CE7-A112-4127919C20E7}" srcOrd="1" destOrd="0" parTransId="{AB04FCD7-7026-4C5F-959D-5B36F7C8E0E5}" sibTransId="{878738EF-DB4A-46E7-9860-F570F213FF9A}"/>
    <dgm:cxn modelId="{5C8F54BD-85F0-4F55-833A-DC7BE49165F4}" srcId="{605EE8C2-2B6E-4427-84AA-2C366D737102}" destId="{259565D5-36EC-488D-8A27-5620859D6DF5}" srcOrd="3" destOrd="0" parTransId="{A1440EBA-A86E-4B58-A89D-DE6124F34030}" sibTransId="{F30D7F7A-5705-40A9-8FC6-A4236F6B0F60}"/>
    <dgm:cxn modelId="{80B651BF-11FC-4E1B-992C-7C836E63AD5D}" type="presOf" srcId="{F0A76998-B241-4032-8B55-77194F20BA5E}" destId="{B6AF4D03-72AA-407D-9BEB-F2A9FEE1574F}" srcOrd="0" destOrd="0" presId="urn:microsoft.com/office/officeart/2005/8/layout/hProcess9"/>
    <dgm:cxn modelId="{39C7B1CD-4769-4810-B089-FE95560BDE37}" type="presOf" srcId="{C14404A5-244B-4CE7-A112-4127919C20E7}" destId="{29164725-C1EB-4BAD-8A48-AB1E6CCEE9AB}" srcOrd="0" destOrd="0" presId="urn:microsoft.com/office/officeart/2005/8/layout/hProcess9"/>
    <dgm:cxn modelId="{865D97D0-8F64-4E9D-BE08-0C25873BB2B0}" type="presOf" srcId="{605EE8C2-2B6E-4427-84AA-2C366D737102}" destId="{ABA8491C-96EE-45E1-A4D8-A301D6EEF3BB}" srcOrd="0" destOrd="0" presId="urn:microsoft.com/office/officeart/2005/8/layout/hProcess9"/>
    <dgm:cxn modelId="{AA01D2FA-E200-41E0-A4AB-6509AAE4FB6B}" srcId="{605EE8C2-2B6E-4427-84AA-2C366D737102}" destId="{3D3B5CCB-E534-4C71-BE13-74990BF9762B}" srcOrd="2" destOrd="0" parTransId="{B404E375-D280-4ED8-908A-DB7951734A45}" sibTransId="{28E84812-0023-4B2F-997F-6880DB0AF710}"/>
    <dgm:cxn modelId="{C6550860-1470-45D5-AFF8-A2761B744FF6}" type="presParOf" srcId="{ABA8491C-96EE-45E1-A4D8-A301D6EEF3BB}" destId="{9AC55D5A-1DDD-4555-B0A0-60AB905DB468}" srcOrd="0" destOrd="0" presId="urn:microsoft.com/office/officeart/2005/8/layout/hProcess9"/>
    <dgm:cxn modelId="{8CC52834-7717-4E86-9715-2365EDD802E2}" type="presParOf" srcId="{ABA8491C-96EE-45E1-A4D8-A301D6EEF3BB}" destId="{EC191EDD-A9C9-4C20-83EB-8461FB4DF988}" srcOrd="1" destOrd="0" presId="urn:microsoft.com/office/officeart/2005/8/layout/hProcess9"/>
    <dgm:cxn modelId="{800B447A-5EAE-41FE-AD0A-49D7846B87FD}" type="presParOf" srcId="{EC191EDD-A9C9-4C20-83EB-8461FB4DF988}" destId="{7F36423F-514D-48E9-B511-D58840403633}" srcOrd="0" destOrd="0" presId="urn:microsoft.com/office/officeart/2005/8/layout/hProcess9"/>
    <dgm:cxn modelId="{1A726040-A4E5-417E-A219-03F603AD6692}" type="presParOf" srcId="{EC191EDD-A9C9-4C20-83EB-8461FB4DF988}" destId="{EA95DCE2-414B-425C-88DA-4019F2223BDE}" srcOrd="1" destOrd="0" presId="urn:microsoft.com/office/officeart/2005/8/layout/hProcess9"/>
    <dgm:cxn modelId="{E6C92A3C-D133-4F7D-9206-7E1137C1ABA6}" type="presParOf" srcId="{EC191EDD-A9C9-4C20-83EB-8461FB4DF988}" destId="{29164725-C1EB-4BAD-8A48-AB1E6CCEE9AB}" srcOrd="2" destOrd="0" presId="urn:microsoft.com/office/officeart/2005/8/layout/hProcess9"/>
    <dgm:cxn modelId="{E008C3EF-BD12-4E53-8A80-CCC67CE7582D}" type="presParOf" srcId="{EC191EDD-A9C9-4C20-83EB-8461FB4DF988}" destId="{8904788A-868C-4F6A-B210-C9577CC65349}" srcOrd="3" destOrd="0" presId="urn:microsoft.com/office/officeart/2005/8/layout/hProcess9"/>
    <dgm:cxn modelId="{E966B027-4E1C-4161-82E3-C467F814C5A7}" type="presParOf" srcId="{EC191EDD-A9C9-4C20-83EB-8461FB4DF988}" destId="{4B7F9DD9-469A-42E9-BCA6-75F7715BC8CD}" srcOrd="4" destOrd="0" presId="urn:microsoft.com/office/officeart/2005/8/layout/hProcess9"/>
    <dgm:cxn modelId="{ACCCD2FE-AF0B-474E-B474-82B34D50822F}" type="presParOf" srcId="{EC191EDD-A9C9-4C20-83EB-8461FB4DF988}" destId="{6D03FBA9-7E2F-47BE-8006-99FB6F165870}" srcOrd="5" destOrd="0" presId="urn:microsoft.com/office/officeart/2005/8/layout/hProcess9"/>
    <dgm:cxn modelId="{2848980F-4264-4BD6-A395-7DB6F9074E51}" type="presParOf" srcId="{EC191EDD-A9C9-4C20-83EB-8461FB4DF988}" destId="{67FED0CC-CF96-40CC-9C8A-CF1DE2343C56}" srcOrd="6" destOrd="0" presId="urn:microsoft.com/office/officeart/2005/8/layout/hProcess9"/>
    <dgm:cxn modelId="{E3D37E63-DB14-488F-815A-D407128C9F6D}" type="presParOf" srcId="{EC191EDD-A9C9-4C20-83EB-8461FB4DF988}" destId="{93F48870-BADA-40C7-A6B9-BB186D197D06}" srcOrd="7" destOrd="0" presId="urn:microsoft.com/office/officeart/2005/8/layout/hProcess9"/>
    <dgm:cxn modelId="{19E040BF-AC78-4ACF-87C9-7752C5A3B13D}" type="presParOf" srcId="{EC191EDD-A9C9-4C20-83EB-8461FB4DF988}" destId="{B6AF4D03-72AA-407D-9BEB-F2A9FEE1574F}"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70470-5893-4663-A9EF-F7850241CB74}">
      <dsp:nvSpPr>
        <dsp:cNvPr id="0" name=""/>
        <dsp:cNvSpPr/>
      </dsp:nvSpPr>
      <dsp:spPr>
        <a:xfrm>
          <a:off x="3257701" y="206439"/>
          <a:ext cx="4097029" cy="1422844"/>
        </a:xfrm>
        <a:prstGeom prst="ellipse">
          <a:avLst/>
        </a:prstGeom>
        <a:solidFill>
          <a:schemeClr val="dk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84114B-4357-47BE-8A01-2856E3A6441E}">
      <dsp:nvSpPr>
        <dsp:cNvPr id="0" name=""/>
        <dsp:cNvSpPr/>
      </dsp:nvSpPr>
      <dsp:spPr>
        <a:xfrm>
          <a:off x="4915569" y="3690502"/>
          <a:ext cx="793997" cy="508158"/>
        </a:xfrm>
        <a:prstGeom prst="downArrow">
          <a:avLst/>
        </a:prstGeom>
        <a:solidFill>
          <a:schemeClr val="dk2">
            <a:tint val="6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7E2463-B552-4B25-A5EA-A74542317FB9}">
      <dsp:nvSpPr>
        <dsp:cNvPr id="0" name=""/>
        <dsp:cNvSpPr/>
      </dsp:nvSpPr>
      <dsp:spPr>
        <a:xfrm>
          <a:off x="3406973" y="4097029"/>
          <a:ext cx="3811190" cy="952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Cloud</a:t>
          </a:r>
        </a:p>
      </dsp:txBody>
      <dsp:txXfrm>
        <a:off x="3406973" y="4097029"/>
        <a:ext cx="3811190" cy="952797"/>
      </dsp:txXfrm>
    </dsp:sp>
    <dsp:sp modelId="{B65E8A08-7286-4E4C-B245-54E8E3622C2A}">
      <dsp:nvSpPr>
        <dsp:cNvPr id="0" name=""/>
        <dsp:cNvSpPr/>
      </dsp:nvSpPr>
      <dsp:spPr>
        <a:xfrm>
          <a:off x="4747241" y="1739173"/>
          <a:ext cx="1429196" cy="142919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IAAS</a:t>
          </a:r>
        </a:p>
      </dsp:txBody>
      <dsp:txXfrm>
        <a:off x="4956542" y="1948474"/>
        <a:ext cx="1010594" cy="1010594"/>
      </dsp:txXfrm>
    </dsp:sp>
    <dsp:sp modelId="{6F8AE30A-9687-4F70-AB16-8F45468214B1}">
      <dsp:nvSpPr>
        <dsp:cNvPr id="0" name=""/>
        <dsp:cNvSpPr/>
      </dsp:nvSpPr>
      <dsp:spPr>
        <a:xfrm>
          <a:off x="3724572" y="666958"/>
          <a:ext cx="1429196" cy="142919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PAAS</a:t>
          </a:r>
        </a:p>
      </dsp:txBody>
      <dsp:txXfrm>
        <a:off x="3933873" y="876259"/>
        <a:ext cx="1010594" cy="1010594"/>
      </dsp:txXfrm>
    </dsp:sp>
    <dsp:sp modelId="{F6E3D3F0-9930-4514-8D98-FDA23DBD6A2A}">
      <dsp:nvSpPr>
        <dsp:cNvPr id="0" name=""/>
        <dsp:cNvSpPr/>
      </dsp:nvSpPr>
      <dsp:spPr>
        <a:xfrm>
          <a:off x="5185528" y="321410"/>
          <a:ext cx="1429196" cy="142919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SAAS</a:t>
          </a:r>
        </a:p>
      </dsp:txBody>
      <dsp:txXfrm>
        <a:off x="5394829" y="530711"/>
        <a:ext cx="1010594" cy="1010594"/>
      </dsp:txXfrm>
    </dsp:sp>
    <dsp:sp modelId="{4B2B5F4E-7BF4-4BDA-B475-30D1F3259FC1}">
      <dsp:nvSpPr>
        <dsp:cNvPr id="0" name=""/>
        <dsp:cNvSpPr/>
      </dsp:nvSpPr>
      <dsp:spPr>
        <a:xfrm>
          <a:off x="3089374" y="31759"/>
          <a:ext cx="4446388" cy="3557110"/>
        </a:xfrm>
        <a:prstGeom prst="funnel">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99CC1-9B4D-48C2-B77B-237649288393}">
      <dsp:nvSpPr>
        <dsp:cNvPr id="0" name=""/>
        <dsp:cNvSpPr/>
      </dsp:nvSpPr>
      <dsp:spPr>
        <a:xfrm>
          <a:off x="3450168" y="3142722"/>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Organization</a:t>
          </a:r>
        </a:p>
      </dsp:txBody>
      <dsp:txXfrm>
        <a:off x="3460657" y="3153211"/>
        <a:ext cx="695261" cy="337141"/>
      </dsp:txXfrm>
    </dsp:sp>
    <dsp:sp modelId="{F551120F-661E-48FF-B8A4-4661BA1D6BB5}">
      <dsp:nvSpPr>
        <dsp:cNvPr id="0" name=""/>
        <dsp:cNvSpPr/>
      </dsp:nvSpPr>
      <dsp:spPr>
        <a:xfrm rot="16810650">
          <a:off x="3498964" y="2517771"/>
          <a:ext cx="1621383" cy="12150"/>
        </a:xfrm>
        <a:custGeom>
          <a:avLst/>
          <a:gdLst/>
          <a:ahLst/>
          <a:cxnLst/>
          <a:rect l="0" t="0" r="0" b="0"/>
          <a:pathLst>
            <a:path>
              <a:moveTo>
                <a:pt x="0" y="6075"/>
              </a:moveTo>
              <a:lnTo>
                <a:pt x="1621383" y="607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69121" y="2483312"/>
        <a:ext cx="81069" cy="81069"/>
      </dsp:txXfrm>
    </dsp:sp>
    <dsp:sp modelId="{966CE0B2-2A2C-4FA7-A213-7F789E5CF5E2}">
      <dsp:nvSpPr>
        <dsp:cNvPr id="0" name=""/>
        <dsp:cNvSpPr/>
      </dsp:nvSpPr>
      <dsp:spPr>
        <a:xfrm>
          <a:off x="4452903" y="1546851"/>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Team</a:t>
          </a:r>
        </a:p>
      </dsp:txBody>
      <dsp:txXfrm>
        <a:off x="4463392" y="1557340"/>
        <a:ext cx="695261" cy="337141"/>
      </dsp:txXfrm>
    </dsp:sp>
    <dsp:sp modelId="{3BB22DA0-3832-4D25-B843-AADC8A53BB8B}">
      <dsp:nvSpPr>
        <dsp:cNvPr id="0" name=""/>
        <dsp:cNvSpPr/>
      </dsp:nvSpPr>
      <dsp:spPr>
        <a:xfrm rot="17500715">
          <a:off x="4924605" y="1359478"/>
          <a:ext cx="775571" cy="12150"/>
        </a:xfrm>
        <a:custGeom>
          <a:avLst/>
          <a:gdLst/>
          <a:ahLst/>
          <a:cxnLst/>
          <a:rect l="0" t="0" r="0" b="0"/>
          <a:pathLst>
            <a:path>
              <a:moveTo>
                <a:pt x="0" y="6075"/>
              </a:moveTo>
              <a:lnTo>
                <a:pt x="775571"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3001" y="1346164"/>
        <a:ext cx="38778" cy="38778"/>
      </dsp:txXfrm>
    </dsp:sp>
    <dsp:sp modelId="{6D0961C9-F230-4245-B7E0-39CC1B332202}">
      <dsp:nvSpPr>
        <dsp:cNvPr id="0" name=""/>
        <dsp:cNvSpPr/>
      </dsp:nvSpPr>
      <dsp:spPr>
        <a:xfrm>
          <a:off x="5455638" y="826136"/>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Channel</a:t>
          </a:r>
        </a:p>
      </dsp:txBody>
      <dsp:txXfrm>
        <a:off x="5466127" y="836625"/>
        <a:ext cx="695261" cy="337141"/>
      </dsp:txXfrm>
    </dsp:sp>
    <dsp:sp modelId="{0877032E-3661-463B-94E4-9DD0C26F68CF}">
      <dsp:nvSpPr>
        <dsp:cNvPr id="0" name=""/>
        <dsp:cNvSpPr/>
      </dsp:nvSpPr>
      <dsp:spPr>
        <a:xfrm rot="17350740">
          <a:off x="5879086" y="587282"/>
          <a:ext cx="872078" cy="12150"/>
        </a:xfrm>
        <a:custGeom>
          <a:avLst/>
          <a:gdLst/>
          <a:ahLst/>
          <a:cxnLst/>
          <a:rect l="0" t="0" r="0" b="0"/>
          <a:pathLst>
            <a:path>
              <a:moveTo>
                <a:pt x="0" y="6075"/>
              </a:moveTo>
              <a:lnTo>
                <a:pt x="872078"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93324" y="571556"/>
        <a:ext cx="43603" cy="43603"/>
      </dsp:txXfrm>
    </dsp:sp>
    <dsp:sp modelId="{74FF298A-F081-4C04-AB8A-93B415B20BDD}">
      <dsp:nvSpPr>
        <dsp:cNvPr id="0" name=""/>
        <dsp:cNvSpPr/>
      </dsp:nvSpPr>
      <dsp:spPr>
        <a:xfrm>
          <a:off x="6458373" y="2460"/>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Conversations</a:t>
          </a:r>
        </a:p>
      </dsp:txBody>
      <dsp:txXfrm>
        <a:off x="6468862" y="12949"/>
        <a:ext cx="695261" cy="337141"/>
      </dsp:txXfrm>
    </dsp:sp>
    <dsp:sp modelId="{10D6252E-76D7-4379-A5CC-DF30765C7E22}">
      <dsp:nvSpPr>
        <dsp:cNvPr id="0" name=""/>
        <dsp:cNvSpPr/>
      </dsp:nvSpPr>
      <dsp:spPr>
        <a:xfrm rot="18289469">
          <a:off x="6064282" y="793201"/>
          <a:ext cx="501687" cy="12150"/>
        </a:xfrm>
        <a:custGeom>
          <a:avLst/>
          <a:gdLst/>
          <a:ahLst/>
          <a:cxnLst/>
          <a:rect l="0" t="0" r="0" b="0"/>
          <a:pathLst>
            <a:path>
              <a:moveTo>
                <a:pt x="0" y="6075"/>
              </a:moveTo>
              <a:lnTo>
                <a:pt x="501687"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2583" y="786734"/>
        <a:ext cx="25084" cy="25084"/>
      </dsp:txXfrm>
    </dsp:sp>
    <dsp:sp modelId="{B45A6745-EBDC-49A1-AE1F-86C823E204BA}">
      <dsp:nvSpPr>
        <dsp:cNvPr id="0" name=""/>
        <dsp:cNvSpPr/>
      </dsp:nvSpPr>
      <dsp:spPr>
        <a:xfrm>
          <a:off x="6458373" y="414298"/>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Files</a:t>
          </a:r>
        </a:p>
      </dsp:txBody>
      <dsp:txXfrm>
        <a:off x="6468862" y="424787"/>
        <a:ext cx="695261" cy="337141"/>
      </dsp:txXfrm>
    </dsp:sp>
    <dsp:sp modelId="{E493127D-7D98-4914-918D-33CFF70F3250}">
      <dsp:nvSpPr>
        <dsp:cNvPr id="0" name=""/>
        <dsp:cNvSpPr/>
      </dsp:nvSpPr>
      <dsp:spPr>
        <a:xfrm>
          <a:off x="6171878" y="999120"/>
          <a:ext cx="286495" cy="12150"/>
        </a:xfrm>
        <a:custGeom>
          <a:avLst/>
          <a:gdLst/>
          <a:ahLst/>
          <a:cxnLst/>
          <a:rect l="0" t="0" r="0" b="0"/>
          <a:pathLst>
            <a:path>
              <a:moveTo>
                <a:pt x="0" y="6075"/>
              </a:moveTo>
              <a:lnTo>
                <a:pt x="286495"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7963" y="998033"/>
        <a:ext cx="14324" cy="14324"/>
      </dsp:txXfrm>
    </dsp:sp>
    <dsp:sp modelId="{EA062EF7-0590-4DC5-B207-6503BF04BFDF}">
      <dsp:nvSpPr>
        <dsp:cNvPr id="0" name=""/>
        <dsp:cNvSpPr/>
      </dsp:nvSpPr>
      <dsp:spPr>
        <a:xfrm>
          <a:off x="6458373" y="826136"/>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Notes</a:t>
          </a:r>
        </a:p>
      </dsp:txBody>
      <dsp:txXfrm>
        <a:off x="6468862" y="836625"/>
        <a:ext cx="695261" cy="337141"/>
      </dsp:txXfrm>
    </dsp:sp>
    <dsp:sp modelId="{C77CBDBF-F623-4C32-96A4-F8B3F4043C37}">
      <dsp:nvSpPr>
        <dsp:cNvPr id="0" name=""/>
        <dsp:cNvSpPr/>
      </dsp:nvSpPr>
      <dsp:spPr>
        <a:xfrm rot="3310531">
          <a:off x="6064282" y="1205039"/>
          <a:ext cx="501687" cy="12150"/>
        </a:xfrm>
        <a:custGeom>
          <a:avLst/>
          <a:gdLst/>
          <a:ahLst/>
          <a:cxnLst/>
          <a:rect l="0" t="0" r="0" b="0"/>
          <a:pathLst>
            <a:path>
              <a:moveTo>
                <a:pt x="0" y="6075"/>
              </a:moveTo>
              <a:lnTo>
                <a:pt x="501687"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2583" y="1198572"/>
        <a:ext cx="25084" cy="25084"/>
      </dsp:txXfrm>
    </dsp:sp>
    <dsp:sp modelId="{90B4234F-71EB-458E-9A00-3A3B798A460D}">
      <dsp:nvSpPr>
        <dsp:cNvPr id="0" name=""/>
        <dsp:cNvSpPr/>
      </dsp:nvSpPr>
      <dsp:spPr>
        <a:xfrm>
          <a:off x="6458373" y="1237973"/>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Tabs</a:t>
          </a:r>
        </a:p>
      </dsp:txBody>
      <dsp:txXfrm>
        <a:off x="6468862" y="1248462"/>
        <a:ext cx="695261" cy="337141"/>
      </dsp:txXfrm>
    </dsp:sp>
    <dsp:sp modelId="{CCF03600-B76C-4188-A1AB-30A03751E616}">
      <dsp:nvSpPr>
        <dsp:cNvPr id="0" name=""/>
        <dsp:cNvSpPr/>
      </dsp:nvSpPr>
      <dsp:spPr>
        <a:xfrm rot="4249260">
          <a:off x="5879086" y="1410958"/>
          <a:ext cx="872078" cy="12150"/>
        </a:xfrm>
        <a:custGeom>
          <a:avLst/>
          <a:gdLst/>
          <a:ahLst/>
          <a:cxnLst/>
          <a:rect l="0" t="0" r="0" b="0"/>
          <a:pathLst>
            <a:path>
              <a:moveTo>
                <a:pt x="0" y="6075"/>
              </a:moveTo>
              <a:lnTo>
                <a:pt x="872078"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93324" y="1395231"/>
        <a:ext cx="43603" cy="43603"/>
      </dsp:txXfrm>
    </dsp:sp>
    <dsp:sp modelId="{9D026006-E3F8-460A-9BDA-DCC6437DAC69}">
      <dsp:nvSpPr>
        <dsp:cNvPr id="0" name=""/>
        <dsp:cNvSpPr/>
      </dsp:nvSpPr>
      <dsp:spPr>
        <a:xfrm>
          <a:off x="6458373" y="1649811"/>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Connectors</a:t>
          </a:r>
        </a:p>
      </dsp:txBody>
      <dsp:txXfrm>
        <a:off x="6468862" y="1660300"/>
        <a:ext cx="695261" cy="337141"/>
      </dsp:txXfrm>
    </dsp:sp>
    <dsp:sp modelId="{399EF534-4B8D-4129-A2BD-1B74CD08667E}">
      <dsp:nvSpPr>
        <dsp:cNvPr id="0" name=""/>
        <dsp:cNvSpPr/>
      </dsp:nvSpPr>
      <dsp:spPr>
        <a:xfrm rot="4099285">
          <a:off x="4924605" y="2080194"/>
          <a:ext cx="775571" cy="12150"/>
        </a:xfrm>
        <a:custGeom>
          <a:avLst/>
          <a:gdLst/>
          <a:ahLst/>
          <a:cxnLst/>
          <a:rect l="0" t="0" r="0" b="0"/>
          <a:pathLst>
            <a:path>
              <a:moveTo>
                <a:pt x="0" y="6075"/>
              </a:moveTo>
              <a:lnTo>
                <a:pt x="775571"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3001" y="2066880"/>
        <a:ext cx="38778" cy="38778"/>
      </dsp:txXfrm>
    </dsp:sp>
    <dsp:sp modelId="{9F8D9783-1788-4546-94E2-6C1F142AE5C9}">
      <dsp:nvSpPr>
        <dsp:cNvPr id="0" name=""/>
        <dsp:cNvSpPr/>
      </dsp:nvSpPr>
      <dsp:spPr>
        <a:xfrm>
          <a:off x="5455638" y="2267567"/>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Channel</a:t>
          </a:r>
        </a:p>
      </dsp:txBody>
      <dsp:txXfrm>
        <a:off x="5466127" y="2278056"/>
        <a:ext cx="695261" cy="337141"/>
      </dsp:txXfrm>
    </dsp:sp>
    <dsp:sp modelId="{37F221AE-42C8-4CFB-8321-2022DDB0F877}">
      <dsp:nvSpPr>
        <dsp:cNvPr id="0" name=""/>
        <dsp:cNvSpPr/>
      </dsp:nvSpPr>
      <dsp:spPr>
        <a:xfrm rot="19457599">
          <a:off x="6138715" y="2337592"/>
          <a:ext cx="352820" cy="12150"/>
        </a:xfrm>
        <a:custGeom>
          <a:avLst/>
          <a:gdLst/>
          <a:ahLst/>
          <a:cxnLst/>
          <a:rect l="0" t="0" r="0" b="0"/>
          <a:pathLst>
            <a:path>
              <a:moveTo>
                <a:pt x="0" y="6075"/>
              </a:moveTo>
              <a:lnTo>
                <a:pt x="352820"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6305" y="2334847"/>
        <a:ext cx="17641" cy="17641"/>
      </dsp:txXfrm>
    </dsp:sp>
    <dsp:sp modelId="{4F27C41A-20C6-4342-8566-74C2315CB0B2}">
      <dsp:nvSpPr>
        <dsp:cNvPr id="0" name=""/>
        <dsp:cNvSpPr/>
      </dsp:nvSpPr>
      <dsp:spPr>
        <a:xfrm>
          <a:off x="6458373" y="2061649"/>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Conversation</a:t>
          </a:r>
        </a:p>
      </dsp:txBody>
      <dsp:txXfrm>
        <a:off x="6468862" y="2072138"/>
        <a:ext cx="695261" cy="337141"/>
      </dsp:txXfrm>
    </dsp:sp>
    <dsp:sp modelId="{FBB3C180-027D-497B-A4B4-3FE02AD74240}">
      <dsp:nvSpPr>
        <dsp:cNvPr id="0" name=""/>
        <dsp:cNvSpPr/>
      </dsp:nvSpPr>
      <dsp:spPr>
        <a:xfrm rot="2142401">
          <a:off x="6138715" y="2543511"/>
          <a:ext cx="352820" cy="12150"/>
        </a:xfrm>
        <a:custGeom>
          <a:avLst/>
          <a:gdLst/>
          <a:ahLst/>
          <a:cxnLst/>
          <a:rect l="0" t="0" r="0" b="0"/>
          <a:pathLst>
            <a:path>
              <a:moveTo>
                <a:pt x="0" y="6075"/>
              </a:moveTo>
              <a:lnTo>
                <a:pt x="352820"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6305" y="2540766"/>
        <a:ext cx="17641" cy="17641"/>
      </dsp:txXfrm>
    </dsp:sp>
    <dsp:sp modelId="{DAA7320D-15B8-43D3-9382-9AD6511A348F}">
      <dsp:nvSpPr>
        <dsp:cNvPr id="0" name=""/>
        <dsp:cNvSpPr/>
      </dsp:nvSpPr>
      <dsp:spPr>
        <a:xfrm>
          <a:off x="6458373" y="2473486"/>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Files</a:t>
          </a:r>
        </a:p>
      </dsp:txBody>
      <dsp:txXfrm>
        <a:off x="6468862" y="2483975"/>
        <a:ext cx="695261" cy="337141"/>
      </dsp:txXfrm>
    </dsp:sp>
    <dsp:sp modelId="{415C2353-838A-49D9-8393-5E28EDCE7770}">
      <dsp:nvSpPr>
        <dsp:cNvPr id="0" name=""/>
        <dsp:cNvSpPr/>
      </dsp:nvSpPr>
      <dsp:spPr>
        <a:xfrm rot="3789830">
          <a:off x="3992343" y="3598845"/>
          <a:ext cx="634625" cy="12150"/>
        </a:xfrm>
        <a:custGeom>
          <a:avLst/>
          <a:gdLst/>
          <a:ahLst/>
          <a:cxnLst/>
          <a:rect l="0" t="0" r="0" b="0"/>
          <a:pathLst>
            <a:path>
              <a:moveTo>
                <a:pt x="0" y="6075"/>
              </a:moveTo>
              <a:lnTo>
                <a:pt x="634625" y="607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93790" y="3589055"/>
        <a:ext cx="31731" cy="31731"/>
      </dsp:txXfrm>
    </dsp:sp>
    <dsp:sp modelId="{DAF84274-4F6E-4B06-AF87-E42F9751EDCB}">
      <dsp:nvSpPr>
        <dsp:cNvPr id="0" name=""/>
        <dsp:cNvSpPr/>
      </dsp:nvSpPr>
      <dsp:spPr>
        <a:xfrm>
          <a:off x="4452903" y="3708999"/>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Team</a:t>
          </a:r>
        </a:p>
      </dsp:txBody>
      <dsp:txXfrm>
        <a:off x="4463392" y="3719488"/>
        <a:ext cx="695261" cy="337141"/>
      </dsp:txXfrm>
    </dsp:sp>
    <dsp:sp modelId="{43CAB7AA-0A15-4D56-ABBF-B4F6C8B55C43}">
      <dsp:nvSpPr>
        <dsp:cNvPr id="0" name=""/>
        <dsp:cNvSpPr/>
      </dsp:nvSpPr>
      <dsp:spPr>
        <a:xfrm rot="18289469">
          <a:off x="5061547" y="3676065"/>
          <a:ext cx="501687" cy="12150"/>
        </a:xfrm>
        <a:custGeom>
          <a:avLst/>
          <a:gdLst/>
          <a:ahLst/>
          <a:cxnLst/>
          <a:rect l="0" t="0" r="0" b="0"/>
          <a:pathLst>
            <a:path>
              <a:moveTo>
                <a:pt x="0" y="6075"/>
              </a:moveTo>
              <a:lnTo>
                <a:pt x="501687"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9848" y="3669598"/>
        <a:ext cx="25084" cy="25084"/>
      </dsp:txXfrm>
    </dsp:sp>
    <dsp:sp modelId="{4EA00CB1-C04C-4A88-A4AD-720DCC9A048C}">
      <dsp:nvSpPr>
        <dsp:cNvPr id="0" name=""/>
        <dsp:cNvSpPr/>
      </dsp:nvSpPr>
      <dsp:spPr>
        <a:xfrm>
          <a:off x="5455638" y="3297161"/>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Channel</a:t>
          </a:r>
        </a:p>
      </dsp:txBody>
      <dsp:txXfrm>
        <a:off x="5466127" y="3307650"/>
        <a:ext cx="695261" cy="337141"/>
      </dsp:txXfrm>
    </dsp:sp>
    <dsp:sp modelId="{1DBC38B7-6819-40BB-B37B-EAF8845D47BA}">
      <dsp:nvSpPr>
        <dsp:cNvPr id="0" name=""/>
        <dsp:cNvSpPr/>
      </dsp:nvSpPr>
      <dsp:spPr>
        <a:xfrm rot="18289469">
          <a:off x="6064282" y="3264227"/>
          <a:ext cx="501687" cy="12150"/>
        </a:xfrm>
        <a:custGeom>
          <a:avLst/>
          <a:gdLst/>
          <a:ahLst/>
          <a:cxnLst/>
          <a:rect l="0" t="0" r="0" b="0"/>
          <a:pathLst>
            <a:path>
              <a:moveTo>
                <a:pt x="0" y="6075"/>
              </a:moveTo>
              <a:lnTo>
                <a:pt x="501687"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2583" y="3257760"/>
        <a:ext cx="25084" cy="25084"/>
      </dsp:txXfrm>
    </dsp:sp>
    <dsp:sp modelId="{06C0A12A-71E6-456F-8BE8-A1BA15EFF6C5}">
      <dsp:nvSpPr>
        <dsp:cNvPr id="0" name=""/>
        <dsp:cNvSpPr/>
      </dsp:nvSpPr>
      <dsp:spPr>
        <a:xfrm>
          <a:off x="6458373" y="2885324"/>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Conversations</a:t>
          </a:r>
        </a:p>
      </dsp:txBody>
      <dsp:txXfrm>
        <a:off x="6468862" y="2895813"/>
        <a:ext cx="695261" cy="337141"/>
      </dsp:txXfrm>
    </dsp:sp>
    <dsp:sp modelId="{FD632791-561B-417E-9695-2AA238217CE1}">
      <dsp:nvSpPr>
        <dsp:cNvPr id="0" name=""/>
        <dsp:cNvSpPr/>
      </dsp:nvSpPr>
      <dsp:spPr>
        <a:xfrm>
          <a:off x="6171878" y="3470146"/>
          <a:ext cx="286495" cy="12150"/>
        </a:xfrm>
        <a:custGeom>
          <a:avLst/>
          <a:gdLst/>
          <a:ahLst/>
          <a:cxnLst/>
          <a:rect l="0" t="0" r="0" b="0"/>
          <a:pathLst>
            <a:path>
              <a:moveTo>
                <a:pt x="0" y="6075"/>
              </a:moveTo>
              <a:lnTo>
                <a:pt x="286495"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7963" y="3469059"/>
        <a:ext cx="14324" cy="14324"/>
      </dsp:txXfrm>
    </dsp:sp>
    <dsp:sp modelId="{2A3F000E-8339-4938-945C-E1DFA43295B4}">
      <dsp:nvSpPr>
        <dsp:cNvPr id="0" name=""/>
        <dsp:cNvSpPr/>
      </dsp:nvSpPr>
      <dsp:spPr>
        <a:xfrm>
          <a:off x="6458373" y="3297161"/>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Notes</a:t>
          </a:r>
        </a:p>
      </dsp:txBody>
      <dsp:txXfrm>
        <a:off x="6468862" y="3307650"/>
        <a:ext cx="695261" cy="337141"/>
      </dsp:txXfrm>
    </dsp:sp>
    <dsp:sp modelId="{A93E984B-9323-4E96-94FB-191779924A57}">
      <dsp:nvSpPr>
        <dsp:cNvPr id="0" name=""/>
        <dsp:cNvSpPr/>
      </dsp:nvSpPr>
      <dsp:spPr>
        <a:xfrm rot="3310531">
          <a:off x="6064282" y="3676065"/>
          <a:ext cx="501687" cy="12150"/>
        </a:xfrm>
        <a:custGeom>
          <a:avLst/>
          <a:gdLst/>
          <a:ahLst/>
          <a:cxnLst/>
          <a:rect l="0" t="0" r="0" b="0"/>
          <a:pathLst>
            <a:path>
              <a:moveTo>
                <a:pt x="0" y="6075"/>
              </a:moveTo>
              <a:lnTo>
                <a:pt x="501687"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2583" y="3669598"/>
        <a:ext cx="25084" cy="25084"/>
      </dsp:txXfrm>
    </dsp:sp>
    <dsp:sp modelId="{8A606D6C-6577-44DD-B848-3D2471DB19B1}">
      <dsp:nvSpPr>
        <dsp:cNvPr id="0" name=""/>
        <dsp:cNvSpPr/>
      </dsp:nvSpPr>
      <dsp:spPr>
        <a:xfrm>
          <a:off x="6458373" y="3708999"/>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Connectors</a:t>
          </a:r>
        </a:p>
      </dsp:txBody>
      <dsp:txXfrm>
        <a:off x="6468862" y="3719488"/>
        <a:ext cx="695261" cy="337141"/>
      </dsp:txXfrm>
    </dsp:sp>
    <dsp:sp modelId="{56CF7D4E-D1E8-4043-96A3-EE00DB1C86DD}">
      <dsp:nvSpPr>
        <dsp:cNvPr id="0" name=""/>
        <dsp:cNvSpPr/>
      </dsp:nvSpPr>
      <dsp:spPr>
        <a:xfrm rot="3310531">
          <a:off x="5061547" y="4087902"/>
          <a:ext cx="501687" cy="12150"/>
        </a:xfrm>
        <a:custGeom>
          <a:avLst/>
          <a:gdLst/>
          <a:ahLst/>
          <a:cxnLst/>
          <a:rect l="0" t="0" r="0" b="0"/>
          <a:pathLst>
            <a:path>
              <a:moveTo>
                <a:pt x="0" y="6075"/>
              </a:moveTo>
              <a:lnTo>
                <a:pt x="501687"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9848" y="4081436"/>
        <a:ext cx="25084" cy="25084"/>
      </dsp:txXfrm>
    </dsp:sp>
    <dsp:sp modelId="{41BB8B03-925D-4BF6-8870-F65D604D66B3}">
      <dsp:nvSpPr>
        <dsp:cNvPr id="0" name=""/>
        <dsp:cNvSpPr/>
      </dsp:nvSpPr>
      <dsp:spPr>
        <a:xfrm>
          <a:off x="5455638" y="4120837"/>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Channel</a:t>
          </a:r>
        </a:p>
      </dsp:txBody>
      <dsp:txXfrm>
        <a:off x="5466127" y="4131326"/>
        <a:ext cx="695261" cy="337141"/>
      </dsp:txXfrm>
    </dsp:sp>
    <dsp:sp modelId="{2184FD2C-D54B-48F0-B33F-BE0705150CBB}">
      <dsp:nvSpPr>
        <dsp:cNvPr id="0" name=""/>
        <dsp:cNvSpPr/>
      </dsp:nvSpPr>
      <dsp:spPr>
        <a:xfrm>
          <a:off x="6171878" y="4293821"/>
          <a:ext cx="286495" cy="12150"/>
        </a:xfrm>
        <a:custGeom>
          <a:avLst/>
          <a:gdLst/>
          <a:ahLst/>
          <a:cxnLst/>
          <a:rect l="0" t="0" r="0" b="0"/>
          <a:pathLst>
            <a:path>
              <a:moveTo>
                <a:pt x="0" y="6075"/>
              </a:moveTo>
              <a:lnTo>
                <a:pt x="286495"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7963" y="4292734"/>
        <a:ext cx="14324" cy="14324"/>
      </dsp:txXfrm>
    </dsp:sp>
    <dsp:sp modelId="{3D0A8B88-40A6-493B-B588-10E2DB66E240}">
      <dsp:nvSpPr>
        <dsp:cNvPr id="0" name=""/>
        <dsp:cNvSpPr/>
      </dsp:nvSpPr>
      <dsp:spPr>
        <a:xfrm>
          <a:off x="6458373" y="4120837"/>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Conversations</a:t>
          </a:r>
        </a:p>
      </dsp:txBody>
      <dsp:txXfrm>
        <a:off x="6468862" y="4131326"/>
        <a:ext cx="695261" cy="337141"/>
      </dsp:txXfrm>
    </dsp:sp>
    <dsp:sp modelId="{5CA024E6-E14D-4307-8161-EC28494B8DED}">
      <dsp:nvSpPr>
        <dsp:cNvPr id="0" name=""/>
        <dsp:cNvSpPr/>
      </dsp:nvSpPr>
      <dsp:spPr>
        <a:xfrm rot="4789350">
          <a:off x="3498964" y="4113642"/>
          <a:ext cx="1621383" cy="12150"/>
        </a:xfrm>
        <a:custGeom>
          <a:avLst/>
          <a:gdLst/>
          <a:ahLst/>
          <a:cxnLst/>
          <a:rect l="0" t="0" r="0" b="0"/>
          <a:pathLst>
            <a:path>
              <a:moveTo>
                <a:pt x="0" y="6075"/>
              </a:moveTo>
              <a:lnTo>
                <a:pt x="1621383" y="607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69121" y="4079183"/>
        <a:ext cx="81069" cy="81069"/>
      </dsp:txXfrm>
    </dsp:sp>
    <dsp:sp modelId="{2D593033-BFD6-4F68-82F7-2735E77662CC}">
      <dsp:nvSpPr>
        <dsp:cNvPr id="0" name=""/>
        <dsp:cNvSpPr/>
      </dsp:nvSpPr>
      <dsp:spPr>
        <a:xfrm>
          <a:off x="4452903" y="4738593"/>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Team</a:t>
          </a:r>
        </a:p>
      </dsp:txBody>
      <dsp:txXfrm>
        <a:off x="4463392" y="4749082"/>
        <a:ext cx="695261" cy="337141"/>
      </dsp:txXfrm>
    </dsp:sp>
    <dsp:sp modelId="{73FA8881-47DA-4C0C-BCC3-902058E951EE}">
      <dsp:nvSpPr>
        <dsp:cNvPr id="0" name=""/>
        <dsp:cNvSpPr/>
      </dsp:nvSpPr>
      <dsp:spPr>
        <a:xfrm>
          <a:off x="5169143" y="4911578"/>
          <a:ext cx="286495" cy="12150"/>
        </a:xfrm>
        <a:custGeom>
          <a:avLst/>
          <a:gdLst/>
          <a:ahLst/>
          <a:cxnLst/>
          <a:rect l="0" t="0" r="0" b="0"/>
          <a:pathLst>
            <a:path>
              <a:moveTo>
                <a:pt x="0" y="6075"/>
              </a:moveTo>
              <a:lnTo>
                <a:pt x="286495"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5228" y="4910491"/>
        <a:ext cx="14324" cy="14324"/>
      </dsp:txXfrm>
    </dsp:sp>
    <dsp:sp modelId="{B95D907B-0CD4-447B-A45E-DD099C22B432}">
      <dsp:nvSpPr>
        <dsp:cNvPr id="0" name=""/>
        <dsp:cNvSpPr/>
      </dsp:nvSpPr>
      <dsp:spPr>
        <a:xfrm>
          <a:off x="5455638" y="4738593"/>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Channel</a:t>
          </a:r>
        </a:p>
      </dsp:txBody>
      <dsp:txXfrm>
        <a:off x="5466127" y="4749082"/>
        <a:ext cx="695261" cy="337141"/>
      </dsp:txXfrm>
    </dsp:sp>
    <dsp:sp modelId="{31EBF12C-B825-4BBF-BCBD-84B9ABC476DC}">
      <dsp:nvSpPr>
        <dsp:cNvPr id="0" name=""/>
        <dsp:cNvSpPr/>
      </dsp:nvSpPr>
      <dsp:spPr>
        <a:xfrm rot="19457599">
          <a:off x="6138715" y="4808618"/>
          <a:ext cx="352820" cy="12150"/>
        </a:xfrm>
        <a:custGeom>
          <a:avLst/>
          <a:gdLst/>
          <a:ahLst/>
          <a:cxnLst/>
          <a:rect l="0" t="0" r="0" b="0"/>
          <a:pathLst>
            <a:path>
              <a:moveTo>
                <a:pt x="0" y="6075"/>
              </a:moveTo>
              <a:lnTo>
                <a:pt x="352820"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6305" y="4805873"/>
        <a:ext cx="17641" cy="17641"/>
      </dsp:txXfrm>
    </dsp:sp>
    <dsp:sp modelId="{75800D68-2C7C-450E-AD7C-16EA80A45162}">
      <dsp:nvSpPr>
        <dsp:cNvPr id="0" name=""/>
        <dsp:cNvSpPr/>
      </dsp:nvSpPr>
      <dsp:spPr>
        <a:xfrm>
          <a:off x="6458373" y="4532674"/>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Conversations</a:t>
          </a:r>
        </a:p>
      </dsp:txBody>
      <dsp:txXfrm>
        <a:off x="6468862" y="4543163"/>
        <a:ext cx="695261" cy="337141"/>
      </dsp:txXfrm>
    </dsp:sp>
    <dsp:sp modelId="{6C258884-ECE7-499B-A136-1BB7B9F84AEA}">
      <dsp:nvSpPr>
        <dsp:cNvPr id="0" name=""/>
        <dsp:cNvSpPr/>
      </dsp:nvSpPr>
      <dsp:spPr>
        <a:xfrm rot="2142401">
          <a:off x="6138715" y="5014537"/>
          <a:ext cx="352820" cy="12150"/>
        </a:xfrm>
        <a:custGeom>
          <a:avLst/>
          <a:gdLst/>
          <a:ahLst/>
          <a:cxnLst/>
          <a:rect l="0" t="0" r="0" b="0"/>
          <a:pathLst>
            <a:path>
              <a:moveTo>
                <a:pt x="0" y="6075"/>
              </a:moveTo>
              <a:lnTo>
                <a:pt x="352820"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6305" y="5011792"/>
        <a:ext cx="17641" cy="17641"/>
      </dsp:txXfrm>
    </dsp:sp>
    <dsp:sp modelId="{C8AC22F5-E5F1-4C33-8364-4E48926F86BB}">
      <dsp:nvSpPr>
        <dsp:cNvPr id="0" name=""/>
        <dsp:cNvSpPr/>
      </dsp:nvSpPr>
      <dsp:spPr>
        <a:xfrm>
          <a:off x="6458373" y="4944512"/>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Tabs</a:t>
          </a:r>
        </a:p>
      </dsp:txBody>
      <dsp:txXfrm>
        <a:off x="6468862" y="4955001"/>
        <a:ext cx="695261" cy="3371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55D5A-1DDD-4555-B0A0-60AB905DB468}">
      <dsp:nvSpPr>
        <dsp:cNvPr id="0" name=""/>
        <dsp:cNvSpPr/>
      </dsp:nvSpPr>
      <dsp:spPr>
        <a:xfrm>
          <a:off x="1204669" y="0"/>
          <a:ext cx="9362088" cy="5665259"/>
        </a:xfrm>
        <a:prstGeom prst="rightArrow">
          <a:avLst/>
        </a:prstGeom>
        <a:solidFill>
          <a:srgbClr val="D4D5EB"/>
        </a:solidFill>
        <a:ln>
          <a:noFill/>
        </a:ln>
        <a:effectLst/>
      </dsp:spPr>
      <dsp:style>
        <a:lnRef idx="0">
          <a:scrgbClr r="0" g="0" b="0"/>
        </a:lnRef>
        <a:fillRef idx="1">
          <a:scrgbClr r="0" g="0" b="0"/>
        </a:fillRef>
        <a:effectRef idx="0">
          <a:scrgbClr r="0" g="0" b="0"/>
        </a:effectRef>
        <a:fontRef idx="minor"/>
      </dsp:style>
    </dsp:sp>
    <dsp:sp modelId="{7F36423F-514D-48E9-B511-D58840403633}">
      <dsp:nvSpPr>
        <dsp:cNvPr id="0" name=""/>
        <dsp:cNvSpPr/>
      </dsp:nvSpPr>
      <dsp:spPr>
        <a:xfrm>
          <a:off x="3226" y="1699577"/>
          <a:ext cx="1942547" cy="2266103"/>
        </a:xfrm>
        <a:prstGeom prst="roundRect">
          <a:avLst/>
        </a:prstGeom>
        <a:solidFill>
          <a:srgbClr val="6465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Segoe UI Semibold" panose="020B0702040204020203" pitchFamily="34" charset="0"/>
              <a:cs typeface="Segoe UI Semibold" panose="020B0702040204020203" pitchFamily="34" charset="0"/>
            </a:rPr>
            <a:t>Gather your team – </a:t>
          </a:r>
          <a:r>
            <a:rPr lang="en-US" sz="1800" b="1" kern="1200" dirty="0">
              <a:latin typeface="Segoe UI Semibold" panose="020B0702040204020203" pitchFamily="34" charset="0"/>
              <a:cs typeface="Segoe UI Semibold" panose="020B0702040204020203" pitchFamily="34" charset="0"/>
            </a:rPr>
            <a:t>stakeholders, champions &amp; early adopters</a:t>
          </a:r>
          <a:endParaRPr lang="en-US" sz="2000" b="1" kern="1200" dirty="0">
            <a:latin typeface="Segoe UI Semibold" panose="020B0702040204020203" pitchFamily="34" charset="0"/>
            <a:cs typeface="Segoe UI Semibold" panose="020B0702040204020203" pitchFamily="34" charset="0"/>
          </a:endParaRPr>
        </a:p>
      </dsp:txBody>
      <dsp:txXfrm>
        <a:off x="98053" y="1794404"/>
        <a:ext cx="1752893" cy="2076449"/>
      </dsp:txXfrm>
    </dsp:sp>
    <dsp:sp modelId="{29164725-C1EB-4BAD-8A48-AB1E6CCEE9AB}">
      <dsp:nvSpPr>
        <dsp:cNvPr id="0" name=""/>
        <dsp:cNvSpPr/>
      </dsp:nvSpPr>
      <dsp:spPr>
        <a:xfrm>
          <a:off x="2269532" y="1699577"/>
          <a:ext cx="1942547" cy="2266103"/>
        </a:xfrm>
        <a:prstGeom prst="roundRect">
          <a:avLst/>
        </a:prstGeom>
        <a:solidFill>
          <a:srgbClr val="6465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egoe UI Semibold" panose="020B0702040204020203" pitchFamily="34" charset="0"/>
              <a:cs typeface="Segoe UI Semibold" panose="020B0702040204020203" pitchFamily="34" charset="0"/>
            </a:rPr>
            <a:t>Prioritize business scenarios</a:t>
          </a:r>
        </a:p>
      </dsp:txBody>
      <dsp:txXfrm>
        <a:off x="2364359" y="1794404"/>
        <a:ext cx="1752893" cy="2076449"/>
      </dsp:txXfrm>
    </dsp:sp>
    <dsp:sp modelId="{4B7F9DD9-469A-42E9-BCA6-75F7715BC8CD}">
      <dsp:nvSpPr>
        <dsp:cNvPr id="0" name=""/>
        <dsp:cNvSpPr/>
      </dsp:nvSpPr>
      <dsp:spPr>
        <a:xfrm>
          <a:off x="4535837" y="1699577"/>
          <a:ext cx="1942547" cy="2266103"/>
        </a:xfrm>
        <a:prstGeom prst="roundRect">
          <a:avLst/>
        </a:prstGeom>
        <a:solidFill>
          <a:srgbClr val="6465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egoe UI Semibold" panose="020B0702040204020203" pitchFamily="34" charset="0"/>
              <a:cs typeface="Segoe UI Semibold" panose="020B0702040204020203" pitchFamily="34" charset="0"/>
            </a:rPr>
            <a:t>Complete technical planning </a:t>
          </a:r>
        </a:p>
        <a:p>
          <a:pPr marL="0" lvl="0" indent="0" algn="ctr" defTabSz="889000">
            <a:lnSpc>
              <a:spcPct val="90000"/>
            </a:lnSpc>
            <a:spcBef>
              <a:spcPct val="0"/>
            </a:spcBef>
            <a:spcAft>
              <a:spcPct val="35000"/>
            </a:spcAft>
            <a:buNone/>
          </a:pPr>
          <a:r>
            <a:rPr lang="en-US" sz="1600" kern="1200" dirty="0"/>
            <a:t>(network, security, mobile support &amp; deployment)</a:t>
          </a:r>
        </a:p>
      </dsp:txBody>
      <dsp:txXfrm>
        <a:off x="4630664" y="1794404"/>
        <a:ext cx="1752893" cy="2076449"/>
      </dsp:txXfrm>
    </dsp:sp>
    <dsp:sp modelId="{67FED0CC-CF96-40CC-9C8A-CF1DE2343C56}">
      <dsp:nvSpPr>
        <dsp:cNvPr id="0" name=""/>
        <dsp:cNvSpPr/>
      </dsp:nvSpPr>
      <dsp:spPr>
        <a:xfrm>
          <a:off x="6802142" y="1699577"/>
          <a:ext cx="1942547" cy="2266103"/>
        </a:xfrm>
        <a:prstGeom prst="roundRect">
          <a:avLst/>
        </a:prstGeom>
        <a:solidFill>
          <a:srgbClr val="6465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egoe UI Semibold" panose="020B0702040204020203" pitchFamily="34" charset="0"/>
              <a:cs typeface="Segoe UI Semibold" panose="020B0702040204020203" pitchFamily="34" charset="0"/>
            </a:rPr>
            <a:t>Complete pilots and broad onboarding</a:t>
          </a:r>
        </a:p>
      </dsp:txBody>
      <dsp:txXfrm>
        <a:off x="6896969" y="1794404"/>
        <a:ext cx="1752893" cy="2076449"/>
      </dsp:txXfrm>
    </dsp:sp>
    <dsp:sp modelId="{B6AF4D03-72AA-407D-9BEB-F2A9FEE1574F}">
      <dsp:nvSpPr>
        <dsp:cNvPr id="0" name=""/>
        <dsp:cNvSpPr/>
      </dsp:nvSpPr>
      <dsp:spPr>
        <a:xfrm>
          <a:off x="9068447" y="1699577"/>
          <a:ext cx="1942547" cy="2266103"/>
        </a:xfrm>
        <a:prstGeom prst="roundRect">
          <a:avLst/>
        </a:prstGeom>
        <a:solidFill>
          <a:srgbClr val="6465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egoe UI Semibold" panose="020B0702040204020203" pitchFamily="34" charset="0"/>
              <a:cs typeface="Segoe UI Semibold" panose="020B0702040204020203" pitchFamily="34" charset="0"/>
            </a:rPr>
            <a:t>Measure, manage, &amp; drive adoption</a:t>
          </a:r>
        </a:p>
      </dsp:txBody>
      <dsp:txXfrm>
        <a:off x="9163274" y="1794404"/>
        <a:ext cx="1752893" cy="2076449"/>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4D863-9341-4AF5-AD91-230E0A900463}" type="datetimeFigureOut">
              <a:rPr lang="en-US" smtClean="0"/>
              <a:t>9/23/19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C411A-76D0-48E7-B0D7-F11FE20F7E72}" type="slidenum">
              <a:rPr lang="en-US" smtClean="0"/>
              <a:t>‹#›</a:t>
            </a:fld>
            <a:endParaRPr lang="en-US"/>
          </a:p>
        </p:txBody>
      </p:sp>
    </p:spTree>
    <p:extLst>
      <p:ext uri="{BB962C8B-B14F-4D97-AF65-F5344CB8AC3E}">
        <p14:creationId xmlns:p14="http://schemas.microsoft.com/office/powerpoint/2010/main" val="175318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microsoft.com/en-us/download/details.aspx?id=53885"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upport.office.com/en-us/article/Search-the-audit-log-in-the-Office-365-Security-Compliance-Center-0d4d0f35-390b-4518-800e-0c7ec95e946c?ui=en-US&amp;rs=en-US&amp;ad=US" TargetMode="External"/><Relationship Id="rId2" Type="http://schemas.openxmlformats.org/officeDocument/2006/relationships/slide" Target="../slides/slide48.xml"/><Relationship Id="rId1" Type="http://schemas.openxmlformats.org/officeDocument/2006/relationships/notesMaster" Target="../notesMasters/notesMaster1.xml"/><Relationship Id="rId5" Type="http://schemas.openxmlformats.org/officeDocument/2006/relationships/hyperlink" Target="https://docs.microsoft.com/en-us/MicrosoftTeams/ediscovery-investigation" TargetMode="External"/><Relationship Id="rId4" Type="http://schemas.openxmlformats.org/officeDocument/2006/relationships/hyperlink" Target="https://docs.microsoft.com/en-us/MicrosoftTeams/content-search"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aka.ms/successwithteams" TargetMode="External"/><Relationship Id="rId7" Type="http://schemas.openxmlformats.org/officeDocument/2006/relationships/hyperlink" Target="https://aka.ms/DriveAdoption"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s://aka.ms/TeamsUserVoice" TargetMode="External"/><Relationship Id="rId5" Type="http://schemas.openxmlformats.org/officeDocument/2006/relationships/hyperlink" Target="https://aka.ms/TeamsTechCommunity" TargetMode="External"/><Relationship Id="rId4" Type="http://schemas.openxmlformats.org/officeDocument/2006/relationships/hyperlink" Target="http://aka.ms/teamsroadmap"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Infrastructure as a service are online services that provide high-level APIs used to dereference various low-level details of underlying network infrastructure like physical computing resources, location, data partitioning, scaling, security, backup </a:t>
            </a:r>
            <a:r>
              <a:rPr lang="en-US" sz="1200" b="0" i="0" kern="1200" dirty="0" err="1">
                <a:solidFill>
                  <a:schemeClr val="tx1"/>
                </a:solidFill>
                <a:effectLst/>
                <a:latin typeface="+mn-lt"/>
                <a:ea typeface="+mn-ea"/>
                <a:cs typeface="+mn-cs"/>
              </a:rPr>
              <a:t>etc</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Google Compute Engine (GCE) is the Infrastructure as a Service (IaaS) component of Google Cloud Platform which is built on the global infrastructure that runs Google's search engine, Gmail, YouTube and other services. Google Compute Engine enables users to launch virtual machines (VMs) on demand. VMs can be launched from the standard images or custom images created by users. GCE users must authenticate based on OAuth 2.0 before launching the VMs. Google Compute Engine can be accessed via the Developer Console, RESTful API or command-line interface (CLI).</a:t>
            </a:r>
          </a:p>
        </p:txBody>
      </p:sp>
      <p:sp>
        <p:nvSpPr>
          <p:cNvPr id="4" name="Slide Number Placeholder 3"/>
          <p:cNvSpPr>
            <a:spLocks noGrp="1"/>
          </p:cNvSpPr>
          <p:nvPr>
            <p:ph type="sldNum" sz="quarter" idx="5"/>
          </p:nvPr>
        </p:nvSpPr>
        <p:spPr/>
        <p:txBody>
          <a:bodyPr/>
          <a:lstStyle/>
          <a:p>
            <a:fld id="{DD875376-CBD4-46BF-9BFA-38B7E4B6D4C8}" type="slidenum">
              <a:rPr lang="en-US" smtClean="0"/>
              <a:t>3</a:t>
            </a:fld>
            <a:endParaRPr lang="en-US"/>
          </a:p>
        </p:txBody>
      </p:sp>
    </p:spTree>
    <p:extLst>
      <p:ext uri="{BB962C8B-B14F-4D97-AF65-F5344CB8AC3E}">
        <p14:creationId xmlns:p14="http://schemas.microsoft.com/office/powerpoint/2010/main" val="2037579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dirty="0"/>
              <a:t>Tabs, Bots and Connectors can be controlled at a tenant level and if turned off, will not show up for the individual teams.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dirty="0"/>
              <a:t>All permissions are set on a per team basis.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dirty="0"/>
              <a:t>* Can be restricted through Team settings by the owner</a:t>
            </a:r>
          </a:p>
          <a:p>
            <a:r>
              <a:rPr lang="en-AU" sz="1200" i="0" u="none" dirty="0"/>
              <a:t>** After adding a member to a team, an Owner can also promote a Member to Owner status. </a:t>
            </a:r>
            <a:br>
              <a:rPr lang="en-AU" sz="1200" i="0" u="none" dirty="0"/>
            </a:br>
            <a:r>
              <a:rPr lang="en-AU" sz="1200" i="0" u="none" dirty="0"/>
              <a:t>   It is also possible for an Owner to demote their own status to a Member</a:t>
            </a:r>
          </a:p>
          <a:p>
            <a:br>
              <a:rPr lang="en-AU" sz="1200" i="0" u="none" dirty="0"/>
            </a:br>
            <a:r>
              <a:rPr lang="en-AU" sz="1200" i="0" u="none" dirty="0"/>
              <a:t>Guests cannot be made Team Owners</a:t>
            </a:r>
          </a:p>
          <a:p>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35</a:t>
            </a:fld>
            <a:endParaRPr lang="en-US"/>
          </a:p>
        </p:txBody>
      </p:sp>
    </p:spTree>
    <p:extLst>
      <p:ext uri="{BB962C8B-B14F-4D97-AF65-F5344CB8AC3E}">
        <p14:creationId xmlns:p14="http://schemas.microsoft.com/office/powerpoint/2010/main" val="455931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dirty="0"/>
              <a:t>Tabs, Bots and Connectors can be controlled at a tenant level and if turned off, will not show up for the individual teams.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dirty="0"/>
              <a:t>All permissions are set on a per team basis.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dirty="0"/>
              <a:t>* Can be restricted through Team settings by the owner</a:t>
            </a:r>
          </a:p>
          <a:p>
            <a:r>
              <a:rPr lang="en-AU" sz="1200" i="0" u="none" dirty="0"/>
              <a:t>** After adding a member to a team, an Owner can also promote a Member to Owner status. </a:t>
            </a:r>
            <a:br>
              <a:rPr lang="en-AU" sz="1200" i="0" u="none" dirty="0"/>
            </a:br>
            <a:r>
              <a:rPr lang="en-AU" sz="1200" i="0" u="none" dirty="0"/>
              <a:t>   It is also possible for an Owner to demote their own status to a Member</a:t>
            </a:r>
          </a:p>
          <a:p>
            <a:br>
              <a:rPr lang="en-AU" sz="1200" i="0" u="none" dirty="0"/>
            </a:br>
            <a:r>
              <a:rPr lang="en-AU" sz="1200" i="0" u="none" dirty="0"/>
              <a:t>Guests cannot be made Team Owners</a:t>
            </a:r>
          </a:p>
          <a:p>
            <a:endParaRPr lang="en-AU" sz="1200" i="0" u="none" dirty="0"/>
          </a:p>
          <a:p>
            <a:endParaRPr lang="en-AU" sz="1200" i="0" u="none" dirty="0"/>
          </a:p>
          <a:p>
            <a:pPr lvl="0"/>
            <a:r>
              <a:rPr lang="en-US" sz="1600" dirty="0">
                <a:latin typeface="Segoe UI Semibold" panose="020B0702040204020203" pitchFamily="34" charset="0"/>
                <a:cs typeface="Segoe UI Semibold" panose="020B0702040204020203" pitchFamily="34" charset="0"/>
              </a:rPr>
              <a:t>Complete technical planning </a:t>
            </a:r>
          </a:p>
          <a:p>
            <a:pPr lvl="0"/>
            <a:r>
              <a:rPr lang="en-US" sz="1200" dirty="0"/>
              <a:t>(network, security, mobile support &amp; deployment</a:t>
            </a:r>
            <a:endParaRPr lang="en-US" dirty="0"/>
          </a:p>
          <a:p>
            <a:endParaRPr lang="en-AU" sz="1200" i="0" u="none" dirty="0"/>
          </a:p>
          <a:p>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36</a:t>
            </a:fld>
            <a:endParaRPr lang="en-US"/>
          </a:p>
        </p:txBody>
      </p:sp>
    </p:spTree>
    <p:extLst>
      <p:ext uri="{BB962C8B-B14F-4D97-AF65-F5344CB8AC3E}">
        <p14:creationId xmlns:p14="http://schemas.microsoft.com/office/powerpoint/2010/main" val="156629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Now that we have better understanding of teams all up, let’s get into the specifics of how we will roll this out for your organization.</a:t>
            </a:r>
          </a:p>
          <a:p>
            <a:endParaRPr lang="en-AU" b="0" dirty="0"/>
          </a:p>
          <a:p>
            <a:r>
              <a:rPr lang="en-AU" sz="1200" kern="1200" dirty="0">
                <a:solidFill>
                  <a:schemeClr val="tx1"/>
                </a:solidFill>
                <a:effectLst/>
                <a:latin typeface="+mn-lt"/>
                <a:ea typeface="+mn-ea"/>
                <a:cs typeface="+mn-cs"/>
              </a:rPr>
              <a:t>A typical Teams journey may take the following form:</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Download the </a:t>
            </a:r>
            <a:r>
              <a:rPr lang="en-US" sz="1200" kern="1200" dirty="0">
                <a:solidFill>
                  <a:schemeClr val="tx1"/>
                </a:solidFill>
                <a:effectLst/>
                <a:latin typeface="+mn-lt"/>
                <a:ea typeface="+mn-ea"/>
                <a:cs typeface="+mn-cs"/>
              </a:rPr>
              <a:t>Practical Guidance for Teams Quick Start &amp; Planning Guide to gather greater details for the 5 steps on this slide. https://www.microsoft.com/download/55981</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Step One:</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Get your people together</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Step Two:  Prioritize your business scenarios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Step Three: Complete Technical Planning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Step Four: Conduct pilots and deploy Teams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Step Five: Measure usage, manage satisfaction, and drive adoption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lvl="0" indent="0">
              <a:buNone/>
            </a:pPr>
            <a:r>
              <a:rPr lang="en-AU" sz="1200" b="1" kern="1200" dirty="0">
                <a:solidFill>
                  <a:schemeClr val="tx1"/>
                </a:solidFill>
                <a:effectLst/>
                <a:latin typeface="+mn-lt"/>
                <a:ea typeface="+mn-ea"/>
                <a:cs typeface="+mn-cs"/>
              </a:rPr>
              <a:t>Change Management </a:t>
            </a:r>
            <a:r>
              <a:rPr lang="en-AU" sz="1200" kern="1200" dirty="0">
                <a:solidFill>
                  <a:schemeClr val="tx1"/>
                </a:solidFill>
                <a:effectLst/>
                <a:latin typeface="+mn-lt"/>
                <a:ea typeface="+mn-ea"/>
                <a:cs typeface="+mn-cs"/>
              </a:rPr>
              <a:t>is a crucial part of this journey and we will cover it later on in this presentation</a:t>
            </a:r>
          </a:p>
          <a:p>
            <a:pPr marL="0" lvl="0" indent="0">
              <a:buNone/>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During the journey, one of the first uses of Teams in your environment will be the IT pilot. You may also consider leveraging this pilot to help your team engage with the planning, delivery and operation of Teams and outreach to the business users.</a:t>
            </a:r>
          </a:p>
          <a:p>
            <a:pPr marL="0" lvl="0" indent="0">
              <a:buNone/>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FCA80F-50AE-4E53-A253-430154686AE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7540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AU" sz="2000" b="1" dirty="0"/>
              <a:t>Speaker notes:</a:t>
            </a:r>
          </a:p>
          <a:p>
            <a:pPr marL="0" lvl="0" indent="0">
              <a:buFont typeface="Arial" panose="020B0604020202020204" pitchFamily="34" charset="0"/>
              <a:buNone/>
            </a:pPr>
            <a:r>
              <a:rPr lang="en-AU" sz="2000" dirty="0"/>
              <a:t>Make sure to inform the attendees of the following specifics:</a:t>
            </a:r>
          </a:p>
          <a:p>
            <a:pPr marL="342900" lvl="0" indent="-342900">
              <a:buFont typeface="Arial" panose="020B0604020202020204" pitchFamily="34" charset="0"/>
              <a:buChar char="•"/>
            </a:pPr>
            <a:endParaRPr lang="en-AU" sz="2000" dirty="0"/>
          </a:p>
          <a:p>
            <a:pPr marL="342900" lvl="0" indent="-342900">
              <a:buFont typeface="Arial" panose="020B0604020202020204" pitchFamily="34" charset="0"/>
              <a:buChar char="•"/>
            </a:pPr>
            <a:r>
              <a:rPr lang="en-AU" sz="2000" dirty="0"/>
              <a:t>Teams does not have any custom RBAC roles in the Office 365 Administrator roles</a:t>
            </a:r>
          </a:p>
          <a:p>
            <a:pPr marL="342900" lvl="0" indent="-342900">
              <a:buFont typeface="Arial" panose="020B0604020202020204" pitchFamily="34" charset="0"/>
              <a:buChar char="•"/>
            </a:pPr>
            <a:r>
              <a:rPr lang="en-AU" sz="2000" dirty="0"/>
              <a:t>At the tenant-level, Teams can be enabled or disabled for an entire license type using an on/off slider available in Office 365 Admin </a:t>
            </a:r>
            <a:r>
              <a:rPr lang="en-AU" sz="2000" dirty="0" err="1"/>
              <a:t>center</a:t>
            </a:r>
            <a:r>
              <a:rPr lang="en-AU" sz="2000" b="1" dirty="0">
                <a:solidFill>
                  <a:srgbClr val="FF0000"/>
                </a:solidFill>
              </a:rPr>
              <a:t>*</a:t>
            </a:r>
            <a:endParaRPr lang="en-AU" sz="2000" dirty="0"/>
          </a:p>
          <a:p>
            <a:pPr marL="342900" lvl="0" indent="-342900">
              <a:buFont typeface="Arial" panose="020B0604020202020204" pitchFamily="34" charset="0"/>
              <a:buChar char="•"/>
            </a:pPr>
            <a:r>
              <a:rPr lang="en-AU" sz="2000" dirty="0"/>
              <a:t>Features available to all Teams users within the tenant can be configured from the Office 365 Admin </a:t>
            </a:r>
            <a:r>
              <a:rPr lang="en-AU" sz="2000" dirty="0" err="1"/>
              <a:t>center</a:t>
            </a:r>
            <a:endParaRPr lang="en-AU" sz="2000" dirty="0"/>
          </a:p>
          <a:p>
            <a:pPr marL="342900" lvl="0" indent="-342900">
              <a:buFont typeface="Arial" panose="020B0604020202020204" pitchFamily="34" charset="0"/>
              <a:buChar char="•"/>
            </a:pPr>
            <a:r>
              <a:rPr lang="en-AU" sz="2000" dirty="0"/>
              <a:t>Owners and members of teams should be managed from Teams clients</a:t>
            </a:r>
          </a:p>
          <a:p>
            <a:pPr marL="342900" lvl="0" indent="-342900">
              <a:buFont typeface="Arial" panose="020B0604020202020204" pitchFamily="34" charset="0"/>
              <a:buChar char="•"/>
            </a:pPr>
            <a:r>
              <a:rPr lang="en-AU" sz="2000" dirty="0"/>
              <a:t>PowerShell </a:t>
            </a:r>
            <a:r>
              <a:rPr lang="en-AU" sz="2000" dirty="0" err="1"/>
              <a:t>commandlets</a:t>
            </a:r>
            <a:r>
              <a:rPr lang="en-AU" sz="2000" dirty="0"/>
              <a:t> are in preview. </a:t>
            </a:r>
          </a:p>
          <a:p>
            <a:pPr marL="800100" lvl="1" indent="-342900">
              <a:buFont typeface="Arial" panose="020B0604020202020204" pitchFamily="34" charset="0"/>
              <a:buChar char="•"/>
            </a:pPr>
            <a:r>
              <a:rPr lang="en-AU" sz="2000" dirty="0"/>
              <a:t>Download link: https://www.powershellgallery.com/packages/MicrosoftTeams/0.9.1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dirty="0">
                <a:solidFill>
                  <a:srgbClr val="FF0000"/>
                </a:solidFill>
              </a:rPr>
              <a:t>*Will be removed soon, license management will need to be managed as all other Office 365 workloads</a:t>
            </a:r>
          </a:p>
          <a:p>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39</a:t>
            </a:fld>
            <a:endParaRPr lang="en-US"/>
          </a:p>
        </p:txBody>
      </p:sp>
    </p:spTree>
    <p:extLst>
      <p:ext uri="{BB962C8B-B14F-4D97-AF65-F5344CB8AC3E}">
        <p14:creationId xmlns:p14="http://schemas.microsoft.com/office/powerpoint/2010/main" val="303040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find-module *</a:t>
            </a:r>
            <a:r>
              <a:rPr lang="en-US" sz="1200" b="0" kern="1200" dirty="0" err="1">
                <a:solidFill>
                  <a:schemeClr val="tx1"/>
                </a:solidFill>
                <a:effectLst/>
                <a:latin typeface="+mn-lt"/>
                <a:ea typeface="+mn-ea"/>
                <a:cs typeface="+mn-cs"/>
              </a:rPr>
              <a:t>exchangeonline</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Install-Module -Name </a:t>
            </a:r>
            <a:r>
              <a:rPr lang="en-US" sz="1200" b="0" kern="1200" dirty="0" err="1">
                <a:solidFill>
                  <a:schemeClr val="tx1"/>
                </a:solidFill>
                <a:effectLst/>
                <a:latin typeface="+mn-lt"/>
                <a:ea typeface="+mn-ea"/>
                <a:cs typeface="+mn-cs"/>
              </a:rPr>
              <a:t>ExchangeOnlineShell</a:t>
            </a:r>
            <a:r>
              <a:rPr lang="en-US" sz="1200" b="0" kern="1200" dirty="0">
                <a:solidFill>
                  <a:schemeClr val="tx1"/>
                </a:solidFill>
                <a:effectLst/>
                <a:latin typeface="+mn-lt"/>
                <a:ea typeface="+mn-ea"/>
                <a:cs typeface="+mn-cs"/>
              </a:rPr>
              <a:t> -Repository </a:t>
            </a:r>
            <a:r>
              <a:rPr lang="en-US" sz="1200" b="0" kern="1200" dirty="0" err="1">
                <a:solidFill>
                  <a:schemeClr val="tx1"/>
                </a:solidFill>
                <a:effectLst/>
                <a:latin typeface="+mn-lt"/>
                <a:ea typeface="+mn-ea"/>
                <a:cs typeface="+mn-cs"/>
              </a:rPr>
              <a:t>PSGallery</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UserCredential</a:t>
            </a:r>
            <a:r>
              <a:rPr lang="en-US" sz="1200" b="0" kern="1200" dirty="0">
                <a:solidFill>
                  <a:schemeClr val="tx1"/>
                </a:solidFill>
                <a:effectLst/>
                <a:latin typeface="+mn-lt"/>
                <a:ea typeface="+mn-ea"/>
                <a:cs typeface="+mn-cs"/>
              </a:rPr>
              <a:t> = Get-Credential</a:t>
            </a:r>
          </a:p>
          <a:p>
            <a:r>
              <a:rPr lang="en-US" sz="1200" b="0" kern="1200" dirty="0">
                <a:solidFill>
                  <a:schemeClr val="tx1"/>
                </a:solidFill>
                <a:effectLst/>
                <a:latin typeface="+mn-lt"/>
                <a:ea typeface="+mn-ea"/>
                <a:cs typeface="+mn-cs"/>
              </a:rPr>
              <a:t>$Session = New-</a:t>
            </a:r>
            <a:r>
              <a:rPr lang="en-US" sz="1200" b="0" kern="1200" dirty="0" err="1">
                <a:solidFill>
                  <a:schemeClr val="tx1"/>
                </a:solidFill>
                <a:effectLst/>
                <a:latin typeface="+mn-lt"/>
                <a:ea typeface="+mn-ea"/>
                <a:cs typeface="+mn-cs"/>
              </a:rPr>
              <a:t>PSSession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ConfigurationName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Microsoft.Exchange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ConnectionUri</a:t>
            </a:r>
            <a:r>
              <a:rPr lang="en-US" sz="1200" b="0" kern="1200" dirty="0">
                <a:solidFill>
                  <a:schemeClr val="tx1"/>
                </a:solidFill>
                <a:effectLst/>
                <a:latin typeface="+mn-lt"/>
                <a:ea typeface="+mn-ea"/>
                <a:cs typeface="+mn-cs"/>
              </a:rPr>
              <a:t> https://outlook.office365.com/powershell-liveid/ -Credential $</a:t>
            </a:r>
            <a:r>
              <a:rPr lang="en-US" sz="1200" b="0" kern="1200" dirty="0" err="1">
                <a:solidFill>
                  <a:schemeClr val="tx1"/>
                </a:solidFill>
                <a:effectLst/>
                <a:latin typeface="+mn-lt"/>
                <a:ea typeface="+mn-ea"/>
                <a:cs typeface="+mn-cs"/>
              </a:rPr>
              <a:t>UserCredential</a:t>
            </a:r>
            <a:r>
              <a:rPr lang="en-US" sz="1200" b="0" kern="1200" dirty="0">
                <a:solidFill>
                  <a:schemeClr val="tx1"/>
                </a:solidFill>
                <a:effectLst/>
                <a:latin typeface="+mn-lt"/>
                <a:ea typeface="+mn-ea"/>
                <a:cs typeface="+mn-cs"/>
              </a:rPr>
              <a:t> -Authentication Basic -</a:t>
            </a:r>
            <a:r>
              <a:rPr lang="en-US" sz="1200" b="0" kern="1200" dirty="0" err="1">
                <a:solidFill>
                  <a:schemeClr val="tx1"/>
                </a:solidFill>
                <a:effectLst/>
                <a:latin typeface="+mn-lt"/>
                <a:ea typeface="+mn-ea"/>
                <a:cs typeface="+mn-cs"/>
              </a:rPr>
              <a:t>AllowRedirection</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Import-</a:t>
            </a:r>
            <a:r>
              <a:rPr lang="en-US" sz="1200" b="0" kern="1200" dirty="0" err="1">
                <a:solidFill>
                  <a:schemeClr val="tx1"/>
                </a:solidFill>
                <a:effectLst/>
                <a:latin typeface="+mn-lt"/>
                <a:ea typeface="+mn-ea"/>
                <a:cs typeface="+mn-cs"/>
              </a:rPr>
              <a:t>PSSession</a:t>
            </a:r>
            <a:r>
              <a:rPr lang="en-US" sz="1200" b="0" kern="1200" dirty="0">
                <a:solidFill>
                  <a:schemeClr val="tx1"/>
                </a:solidFill>
                <a:effectLst/>
                <a:latin typeface="+mn-lt"/>
                <a:ea typeface="+mn-ea"/>
                <a:cs typeface="+mn-cs"/>
              </a:rPr>
              <a:t> $Session -</a:t>
            </a:r>
            <a:r>
              <a:rPr lang="en-US" sz="1200" b="0" kern="1200" dirty="0" err="1">
                <a:solidFill>
                  <a:schemeClr val="tx1"/>
                </a:solidFill>
                <a:effectLst/>
                <a:latin typeface="+mn-lt"/>
                <a:ea typeface="+mn-ea"/>
                <a:cs typeface="+mn-cs"/>
              </a:rPr>
              <a:t>DisableNameChecking</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Set-</a:t>
            </a:r>
            <a:r>
              <a:rPr lang="en-US" sz="1200" b="0" kern="1200" dirty="0" err="1">
                <a:solidFill>
                  <a:schemeClr val="tx1"/>
                </a:solidFill>
                <a:effectLst/>
                <a:latin typeface="+mn-lt"/>
                <a:ea typeface="+mn-ea"/>
                <a:cs typeface="+mn-cs"/>
              </a:rPr>
              <a:t>UnifiedGroup</a:t>
            </a:r>
            <a:r>
              <a:rPr lang="en-US" sz="1200" b="0" kern="1200" dirty="0">
                <a:solidFill>
                  <a:schemeClr val="tx1"/>
                </a:solidFill>
                <a:effectLst/>
                <a:latin typeface="+mn-lt"/>
                <a:ea typeface="+mn-ea"/>
                <a:cs typeface="+mn-cs"/>
              </a:rPr>
              <a:t> -Identity "Customer1" -</a:t>
            </a:r>
            <a:r>
              <a:rPr lang="en-US" sz="1200" b="0" kern="1200" dirty="0" err="1">
                <a:solidFill>
                  <a:schemeClr val="tx1"/>
                </a:solidFill>
                <a:effectLst/>
                <a:latin typeface="+mn-lt"/>
                <a:ea typeface="+mn-ea"/>
                <a:cs typeface="+mn-cs"/>
              </a:rPr>
              <a:t>HiddenFromExchangeClientsEnabled</a:t>
            </a:r>
            <a:r>
              <a:rPr lang="en-US" sz="1200" b="0" kern="1200" dirty="0">
                <a:solidFill>
                  <a:schemeClr val="tx1"/>
                </a:solidFill>
                <a:effectLst/>
                <a:latin typeface="+mn-lt"/>
                <a:ea typeface="+mn-ea"/>
                <a:cs typeface="+mn-cs"/>
              </a:rPr>
              <a:t>:$false</a:t>
            </a:r>
          </a:p>
          <a:p>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40</a:t>
            </a:fld>
            <a:endParaRPr lang="en-US"/>
          </a:p>
        </p:txBody>
      </p:sp>
    </p:spTree>
    <p:extLst>
      <p:ext uri="{BB962C8B-B14F-4D97-AF65-F5344CB8AC3E}">
        <p14:creationId xmlns:p14="http://schemas.microsoft.com/office/powerpoint/2010/main" val="1827407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Speaker notes:</a:t>
            </a:r>
            <a:endParaRPr lang="en-AU" dirty="0"/>
          </a:p>
          <a:p>
            <a:r>
              <a:rPr lang="en-AU" dirty="0"/>
              <a:t>When presenting this slide, if Internet access is available, click the link and review the network requirements for Teams</a:t>
            </a:r>
          </a:p>
          <a:p>
            <a:endParaRPr lang="en-AU" dirty="0"/>
          </a:p>
          <a:p>
            <a:r>
              <a:rPr lang="en-AU" dirty="0"/>
              <a:t>Explain the preference of UDP traffic and why that is preferred for real time media over TCP.</a:t>
            </a:r>
          </a:p>
          <a:p>
            <a:endParaRPr lang="en-AU" dirty="0"/>
          </a:p>
          <a:p>
            <a:r>
              <a:rPr lang="en-AU" dirty="0"/>
              <a:t>If needed, the 3 upcoming slides show the call flow data for different scenarios.</a:t>
            </a:r>
          </a:p>
          <a:p>
            <a:endParaRPr lang="en-US" dirty="0"/>
          </a:p>
          <a:p>
            <a:r>
              <a:rPr lang="en-US" dirty="0"/>
              <a:t>Calculator: </a:t>
            </a:r>
            <a:r>
              <a:rPr lang="en-AU" dirty="0"/>
              <a:t>http://aka.ms/bwcalc</a:t>
            </a:r>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42</a:t>
            </a:fld>
            <a:endParaRPr lang="en-US"/>
          </a:p>
        </p:txBody>
      </p:sp>
    </p:spTree>
    <p:extLst>
      <p:ext uri="{BB962C8B-B14F-4D97-AF65-F5344CB8AC3E}">
        <p14:creationId xmlns:p14="http://schemas.microsoft.com/office/powerpoint/2010/main" val="52641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Speaker notes:</a:t>
            </a:r>
          </a:p>
          <a:p>
            <a:r>
              <a:rPr lang="en-AU" dirty="0"/>
              <a:t>Drive the discussion on bandwidth calculations by leveraging the information shared at http://aka.ms/bwcalc.</a:t>
            </a:r>
          </a:p>
          <a:p>
            <a:r>
              <a:rPr lang="en-AU" dirty="0"/>
              <a:t>Take the opportunity to do some specific calculations for the attendees of the workshop, to get an initial understanding of what network impact that can expect from Teams.</a:t>
            </a:r>
          </a:p>
          <a:p>
            <a:endParaRPr lang="en-AU" dirty="0"/>
          </a:p>
          <a:p>
            <a:r>
              <a:rPr lang="en-AU" dirty="0"/>
              <a:t>If needed, leverage the next set of hidden slides to dive into the bandwidth requirements.</a:t>
            </a:r>
          </a:p>
        </p:txBody>
      </p:sp>
      <p:sp>
        <p:nvSpPr>
          <p:cNvPr id="4" name="Slide Number Placeholder 3"/>
          <p:cNvSpPr>
            <a:spLocks noGrp="1"/>
          </p:cNvSpPr>
          <p:nvPr>
            <p:ph type="sldNum" sz="quarter" idx="10"/>
          </p:nvPr>
        </p:nvSpPr>
        <p:spPr/>
        <p:txBody>
          <a:bodyPr/>
          <a:lstStyle/>
          <a:p>
            <a:fld id="{0468433F-ED69-8A42-9FF0-845AC78B1BE4}" type="slidenum">
              <a:rPr lang="en-US" smtClean="0"/>
              <a:t>43</a:t>
            </a:fld>
            <a:endParaRPr lang="en-US"/>
          </a:p>
        </p:txBody>
      </p:sp>
    </p:spTree>
    <p:extLst>
      <p:ext uri="{BB962C8B-B14F-4D97-AF65-F5344CB8AC3E}">
        <p14:creationId xmlns:p14="http://schemas.microsoft.com/office/powerpoint/2010/main" val="100812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metrics cover two network segments Client to Microsoft Edge and the subsection of Customer Edge to Microsoft Edge, </a:t>
            </a:r>
            <a:r>
              <a:rPr lang="en-US" sz="1200" dirty="0">
                <a:solidFill>
                  <a:srgbClr val="00BCF2"/>
                </a:solidFill>
              </a:rPr>
              <a:t>the next slide covers the Network Readiness Assessment and tooling that you can use to understand if you meet these metrics. </a:t>
            </a:r>
            <a:endParaRPr lang="en-GB" dirty="0"/>
          </a:p>
          <a:p>
            <a:endParaRPr lang="en-GB" dirty="0"/>
          </a:p>
          <a:p>
            <a:r>
              <a:rPr lang="en-US" dirty="0"/>
              <a:t>For more details please see here: </a:t>
            </a:r>
            <a:r>
              <a:rPr lang="en-US" sz="2000" dirty="0">
                <a:solidFill>
                  <a:srgbClr val="00BCF2"/>
                </a:solidFill>
              </a:rPr>
              <a:t>https://support.office.com/article/Media-Quality-and-Network-Connectivity-Performance-in-Skype-for-Business-Online-5fe3e01b-34cf-44e0-b897-b0b2a83f0917</a:t>
            </a:r>
          </a:p>
          <a:p>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44</a:t>
            </a:fld>
            <a:endParaRPr lang="en-US"/>
          </a:p>
        </p:txBody>
      </p:sp>
    </p:spTree>
    <p:extLst>
      <p:ext uri="{BB962C8B-B14F-4D97-AF65-F5344CB8AC3E}">
        <p14:creationId xmlns:p14="http://schemas.microsoft.com/office/powerpoint/2010/main" val="1040188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test both network segments (</a:t>
            </a:r>
            <a:r>
              <a:rPr lang="en-AU" sz="1200" dirty="0"/>
              <a:t>Client to Microsoft Edge and Customer Edge to Microsoft Edge) the Microsoft</a:t>
            </a:r>
            <a:r>
              <a:rPr lang="en-US" sz="1200" kern="1200" dirty="0">
                <a:solidFill>
                  <a:schemeClr val="tx1"/>
                </a:solidFill>
                <a:effectLst/>
                <a:latin typeface="+mn-lt"/>
                <a:ea typeface="+mn-ea"/>
                <a:cs typeface="+mn-cs"/>
              </a:rPr>
              <a:t> Network Assessment Tool can be used (source: </a:t>
            </a:r>
            <a:r>
              <a:rPr lang="en-US" sz="1200" u="sng" kern="1200" dirty="0">
                <a:solidFill>
                  <a:schemeClr val="tx1"/>
                </a:solidFill>
                <a:effectLst/>
                <a:latin typeface="+mn-lt"/>
                <a:ea typeface="+mn-ea"/>
                <a:cs typeface="+mn-cs"/>
                <a:hlinkClick r:id="rId3"/>
              </a:rPr>
              <a:t>https://www.microsoft.com/en-us/download/details.aspx?id=53885</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tool can be deployed on both the client PC directly, as well as a PC/laptop connected to the Customer Network Edge.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tool includes limited documentation, but a deeper documentation around the usage of the tool can be found here: </a:t>
            </a:r>
            <a:r>
              <a:rPr lang="en-US" sz="1200" u="sng" kern="1200" dirty="0">
                <a:solidFill>
                  <a:schemeClr val="tx1"/>
                </a:solidFill>
                <a:effectLst/>
                <a:latin typeface="+mn-lt"/>
                <a:ea typeface="+mn-ea"/>
                <a:cs typeface="+mn-cs"/>
              </a:rPr>
              <a:t>Network Readiness Assessment </a:t>
            </a:r>
            <a:r>
              <a:rPr lang="en-US" dirty="0"/>
              <a:t>https://myadvisor.fasttrack.microsoft.com/CloudVoice/Offers?pageState=NetworkReadiness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By running this Network Readiness Assessment, you can validate your networks readiness to run real time media applications, such as Teams. </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Note: this is the same Network Readiness Assessment that is recommended to be run for customers who are looking to successfully deploy Skype for Business.</a:t>
            </a:r>
            <a:endParaRPr lang="en-US"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0468433F-ED69-8A42-9FF0-845AC78B1BE4}" type="slidenum">
              <a:rPr lang="en-US" smtClean="0"/>
              <a:t>45</a:t>
            </a:fld>
            <a:endParaRPr lang="en-US"/>
          </a:p>
        </p:txBody>
      </p:sp>
    </p:spTree>
    <p:extLst>
      <p:ext uri="{BB962C8B-B14F-4D97-AF65-F5344CB8AC3E}">
        <p14:creationId xmlns:p14="http://schemas.microsoft.com/office/powerpoint/2010/main" val="4271811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5558AF"/>
                </a:solidFill>
              </a:rPr>
              <a:t>Teams is built on Office 365 and leverages the rich authentication options offered by the platform including </a:t>
            </a:r>
            <a:r>
              <a:rPr lang="en-GB" sz="1200" b="0" dirty="0">
                <a:solidFill>
                  <a:srgbClr val="5558AF"/>
                </a:solidFill>
              </a:rPr>
              <a:t>aligning with existing Office 365 Azure Active Directory authentication policies. 3 authentication schemes are available. Those being, Cloud Identity, Synchronized Identity and Federated Identify.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dirty="0">
              <a:solidFill>
                <a:srgbClr val="5558AF"/>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dirty="0">
                <a:solidFill>
                  <a:srgbClr val="5558AF"/>
                </a:solidFill>
              </a:rPr>
              <a:t>Cloud Identity represents users being homed in Azure Active Directory.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dirty="0">
                <a:solidFill>
                  <a:srgbClr val="5558AF"/>
                </a:solidFill>
              </a:rPr>
              <a:t>Synchronized Identity is on-premises accounts sync’d to the cloud via Azure Active Directory Sync with Password sync. Authentication still occurs in the cloud.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dirty="0">
                <a:solidFill>
                  <a:srgbClr val="5558AF"/>
                </a:solidFill>
              </a:rPr>
              <a:t>Federated Identity represents having an ADFS deployment where access to Office 365 services will redirect to the ADFS deployment for on-premises authentication and authorization.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dirty="0">
              <a:solidFill>
                <a:srgbClr val="5558A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rgbClr val="5558AF"/>
                </a:solidFill>
              </a:rPr>
              <a:t>Additionally, </a:t>
            </a:r>
            <a:r>
              <a:rPr lang="en-US" b="0" dirty="0"/>
              <a:t>MFA, smart card, and certificate-based authentication are supported via Active Directory Authentication Language (ADAL) integration. Depending on the Authentication scheme selection, there are different MFA features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Cloud Only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Phone Call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Text Messages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Mobile App Notification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Mobile App Verification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Hybrid Setup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MFA for Office 365</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Azure MFA module (ADFS integrated)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Physical or virtual smart card (ADFS integrated)</a:t>
            </a:r>
          </a:p>
        </p:txBody>
      </p:sp>
      <p:sp>
        <p:nvSpPr>
          <p:cNvPr id="4" name="Slide Number Placeholder 3"/>
          <p:cNvSpPr>
            <a:spLocks noGrp="1"/>
          </p:cNvSpPr>
          <p:nvPr>
            <p:ph type="sldNum" sz="quarter" idx="5"/>
          </p:nvPr>
        </p:nvSpPr>
        <p:spPr/>
        <p:txBody>
          <a:bodyPr/>
          <a:lstStyle/>
          <a:p>
            <a:fld id="{DD875376-CBD4-46BF-9BFA-38B7E4B6D4C8}" type="slidenum">
              <a:rPr lang="en-US" smtClean="0"/>
              <a:t>47</a:t>
            </a:fld>
            <a:endParaRPr lang="en-US"/>
          </a:p>
        </p:txBody>
      </p:sp>
    </p:spTree>
    <p:extLst>
      <p:ext uri="{BB962C8B-B14F-4D97-AF65-F5344CB8AC3E}">
        <p14:creationId xmlns:p14="http://schemas.microsoft.com/office/powerpoint/2010/main" val="1244258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Infrastructure as a service are online services that provide high-level APIs used to dereference various low-level details of underlying network infrastructure like physical computing resources, location, data partitioning, scaling, security, backup </a:t>
            </a:r>
            <a:r>
              <a:rPr lang="en-US" sz="1200" b="0" i="0" kern="1200" dirty="0" err="1">
                <a:solidFill>
                  <a:schemeClr val="tx1"/>
                </a:solidFill>
                <a:effectLst/>
                <a:latin typeface="+mn-lt"/>
                <a:ea typeface="+mn-ea"/>
                <a:cs typeface="+mn-cs"/>
              </a:rPr>
              <a:t>etc</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Google Compute Engine (GCE) is the Infrastructure as a Service (IaaS) component of Google Cloud Platform which is built on the global infrastructure that runs Google's search engine, Gmail, YouTube and other services. Google Compute Engine enables users to launch virtual machines (VMs) on demand. VMs can be launched from the standard images or custom images created by users. GCE users must authenticate based on OAuth 2.0 before launching the VMs. Google Compute Engine can be accessed via the Developer Console, RESTful API or command-line interface (CLI).</a:t>
            </a:r>
          </a:p>
        </p:txBody>
      </p:sp>
      <p:sp>
        <p:nvSpPr>
          <p:cNvPr id="4" name="Slide Number Placeholder 3"/>
          <p:cNvSpPr>
            <a:spLocks noGrp="1"/>
          </p:cNvSpPr>
          <p:nvPr>
            <p:ph type="sldNum" sz="quarter" idx="5"/>
          </p:nvPr>
        </p:nvSpPr>
        <p:spPr/>
        <p:txBody>
          <a:bodyPr/>
          <a:lstStyle/>
          <a:p>
            <a:fld id="{DD875376-CBD4-46BF-9BFA-38B7E4B6D4C8}" type="slidenum">
              <a:rPr lang="en-US" smtClean="0"/>
              <a:t>6</a:t>
            </a:fld>
            <a:endParaRPr lang="en-US"/>
          </a:p>
        </p:txBody>
      </p:sp>
    </p:spTree>
    <p:extLst>
      <p:ext uri="{BB962C8B-B14F-4D97-AF65-F5344CB8AC3E}">
        <p14:creationId xmlns:p14="http://schemas.microsoft.com/office/powerpoint/2010/main" val="3091265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Auditing/reporting:</a:t>
            </a:r>
          </a:p>
          <a:p>
            <a:pPr marL="171450" indent="-171450">
              <a:buFontTx/>
              <a:buChar char="-"/>
            </a:pPr>
            <a:r>
              <a:rPr lang="en-AU" b="0" dirty="0"/>
              <a:t>Needs to be turned on at a tenant level in order for logs to be available (it will take up to 24 hours after turning this on for the logs to appear).</a:t>
            </a:r>
          </a:p>
          <a:p>
            <a:pPr marL="171450" indent="-171450">
              <a:buFontTx/>
              <a:buChar char="-"/>
            </a:pPr>
            <a:r>
              <a:rPr lang="en-AU" b="0" dirty="0"/>
              <a:t>The following are examples of events captured:</a:t>
            </a:r>
          </a:p>
          <a:p>
            <a:pPr marL="628650" lvl="1" indent="-171450">
              <a:buFontTx/>
              <a:buChar char="-"/>
            </a:pPr>
            <a:r>
              <a:rPr lang="en-US" b="0" dirty="0"/>
              <a:t>Team Creation</a:t>
            </a:r>
          </a:p>
          <a:p>
            <a:pPr marL="628650" lvl="1" indent="-171450">
              <a:buFontTx/>
              <a:buChar char="-"/>
            </a:pPr>
            <a:r>
              <a:rPr lang="en-US" b="0" dirty="0"/>
              <a:t>Team Deletion</a:t>
            </a:r>
          </a:p>
          <a:p>
            <a:pPr marL="628650" lvl="1" indent="-171450">
              <a:buFontTx/>
              <a:buChar char="-"/>
            </a:pPr>
            <a:r>
              <a:rPr lang="en-US" b="0" dirty="0"/>
              <a:t>Added Channel</a:t>
            </a:r>
          </a:p>
          <a:p>
            <a:pPr marL="628650" lvl="1" indent="-171450">
              <a:buFontTx/>
              <a:buChar char="-"/>
            </a:pPr>
            <a:r>
              <a:rPr lang="en-US" b="0" dirty="0"/>
              <a:t>Changed Setting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The complete event list across Office 365 is quite extensive and can be found </a:t>
            </a:r>
            <a:r>
              <a:rPr lang="en-US" sz="1200" u="none" kern="1200" dirty="0">
                <a:solidFill>
                  <a:schemeClr val="tx1"/>
                </a:solidFill>
                <a:effectLst/>
                <a:latin typeface="+mn-lt"/>
                <a:ea typeface="+mn-ea"/>
                <a:cs typeface="+mn-cs"/>
              </a:rPr>
              <a:t>here </a:t>
            </a:r>
            <a:r>
              <a:rPr lang="en-US" dirty="0">
                <a:hlinkClick r:id="rId3"/>
              </a:rPr>
              <a:t>https://support.office.com/en-us/article/Search-the-audit-log-in-the-Office-365-Security-Compliance-Center-0d4d0f35-390b-4518-800e-0c7ec95e946c?ui=en-US&amp;rs=en-US&amp;ad=US</a:t>
            </a:r>
            <a:endParaRPr lang="en-US" sz="1200" kern="1200" dirty="0">
              <a:solidFill>
                <a:schemeClr val="tx1"/>
              </a:solidFill>
              <a:effectLst/>
              <a:latin typeface="+mn-lt"/>
              <a:ea typeface="+mn-ea"/>
              <a:cs typeface="+mn-cs"/>
            </a:endParaRPr>
          </a:p>
          <a:p>
            <a:pPr marL="171450" lvl="0" indent="-171450">
              <a:buFontTx/>
              <a:buChar char="-"/>
            </a:pPr>
            <a:endParaRPr lang="en-AU" b="0" dirty="0"/>
          </a:p>
          <a:p>
            <a:pPr marL="0" lvl="0" indent="0">
              <a:buFontTx/>
              <a:buNone/>
            </a:pPr>
            <a:endParaRPr lang="en-AU" b="0" dirty="0"/>
          </a:p>
          <a:p>
            <a:pPr marL="628650" lvl="1" indent="-171450">
              <a:buFontTx/>
              <a:buChar char="-"/>
            </a:pPr>
            <a:endParaRPr lang="en-AU" b="0" dirty="0"/>
          </a:p>
          <a:p>
            <a:r>
              <a:rPr lang="en-AU" b="1" dirty="0"/>
              <a:t>Content Search</a:t>
            </a:r>
          </a:p>
          <a:p>
            <a:pPr marL="171450" indent="-171450">
              <a:buFontTx/>
              <a:buChar char="-"/>
            </a:pPr>
            <a:r>
              <a:rPr lang="en-AU" b="0" dirty="0"/>
              <a:t>OneNote is only covered through content search.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Content Search and eDiscovery do not require enablement within the Security and Compliance center. </a:t>
            </a:r>
          </a:p>
          <a:p>
            <a:pPr lvl="0"/>
            <a:r>
              <a:rPr lang="en-US" sz="1200" kern="1200" dirty="0">
                <a:solidFill>
                  <a:schemeClr val="tx1"/>
                </a:solidFill>
                <a:effectLst/>
                <a:latin typeface="+mn-lt"/>
                <a:ea typeface="+mn-ea"/>
                <a:cs typeface="+mn-cs"/>
              </a:rPr>
              <a:t>-   To learn more of how to leverage these services, see the appropriate sections below (</a:t>
            </a:r>
            <a:r>
              <a:rPr lang="en-US" sz="1200" u="none" kern="1200" dirty="0">
                <a:solidFill>
                  <a:schemeClr val="tx1"/>
                </a:solidFill>
                <a:effectLst/>
                <a:latin typeface="+mn-lt"/>
                <a:ea typeface="+mn-ea"/>
                <a:cs typeface="+mn-cs"/>
              </a:rPr>
              <a:t>Content Search </a:t>
            </a:r>
            <a:r>
              <a:rPr lang="en-US" dirty="0">
                <a:hlinkClick r:id="rId4"/>
              </a:rPr>
              <a:t>https://docs.microsoft.com/en-us/MicrosoftTeams/content-search</a:t>
            </a:r>
            <a:r>
              <a:rPr lang="en-US" dirty="0"/>
              <a:t> </a:t>
            </a:r>
            <a:r>
              <a:rPr lang="en-US" sz="1200" kern="1200" dirty="0">
                <a:solidFill>
                  <a:schemeClr val="tx1"/>
                </a:solidFill>
                <a:effectLst/>
                <a:latin typeface="+mn-lt"/>
                <a:ea typeface="+mn-ea"/>
                <a:cs typeface="+mn-cs"/>
              </a:rPr>
              <a:t>and </a:t>
            </a:r>
            <a:r>
              <a:rPr lang="en-US" sz="1200" u="none" kern="1200" dirty="0">
                <a:solidFill>
                  <a:schemeClr val="tx1"/>
                </a:solidFill>
                <a:effectLst/>
                <a:latin typeface="+mn-lt"/>
                <a:ea typeface="+mn-ea"/>
                <a:cs typeface="+mn-cs"/>
              </a:rPr>
              <a:t> </a:t>
            </a:r>
            <a:r>
              <a:rPr lang="en-US" dirty="0">
                <a:hlinkClick r:id="rId5"/>
              </a:rPr>
              <a:t>https://docs.microsoft.com/en-us/MicrosoftTeams/ediscovery-investigation</a:t>
            </a:r>
            <a:r>
              <a:rPr lang="en-US" sz="1200" kern="1200" dirty="0">
                <a:solidFill>
                  <a:schemeClr val="tx1"/>
                </a:solidFill>
                <a:effectLst/>
                <a:latin typeface="+mn-lt"/>
                <a:ea typeface="+mn-ea"/>
                <a:cs typeface="+mn-cs"/>
              </a:rPr>
              <a:t>).</a:t>
            </a:r>
          </a:p>
          <a:p>
            <a:pPr marL="171450" indent="-171450">
              <a:buFontTx/>
              <a:buChar char="-"/>
            </a:pPr>
            <a:endParaRPr lang="en-AU" b="0" dirty="0"/>
          </a:p>
        </p:txBody>
      </p:sp>
      <p:sp>
        <p:nvSpPr>
          <p:cNvPr id="4" name="Slide Number Placeholder 3"/>
          <p:cNvSpPr>
            <a:spLocks noGrp="1"/>
          </p:cNvSpPr>
          <p:nvPr>
            <p:ph type="sldNum" sz="quarter" idx="5"/>
          </p:nvPr>
        </p:nvSpPr>
        <p:spPr/>
        <p:txBody>
          <a:bodyPr/>
          <a:lstStyle/>
          <a:p>
            <a:fld id="{DD875376-CBD4-46BF-9BFA-38B7E4B6D4C8}" type="slidenum">
              <a:rPr lang="en-US" smtClean="0"/>
              <a:t>48</a:t>
            </a:fld>
            <a:endParaRPr lang="en-US"/>
          </a:p>
        </p:txBody>
      </p:sp>
    </p:spTree>
    <p:extLst>
      <p:ext uri="{BB962C8B-B14F-4D97-AF65-F5344CB8AC3E}">
        <p14:creationId xmlns:p14="http://schemas.microsoft.com/office/powerpoint/2010/main" val="1743417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it comes to the information protection capabilities, Office 365 subscriptions and the associated standalone licenses will determine the available feature set.</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Additionally, Microsoft is considering providing the following security features for Teams. Once available, guidance will be provided on how customers can leverage the features: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Tenant-specific retention Policy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 loss prevention (DLP)</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Customer Lockbox</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Right Management</a:t>
            </a:r>
          </a:p>
          <a:p>
            <a:endParaRPr lang="en-AU" dirty="0"/>
          </a:p>
        </p:txBody>
      </p:sp>
      <p:sp>
        <p:nvSpPr>
          <p:cNvPr id="4" name="Slide Number Placeholder 3"/>
          <p:cNvSpPr>
            <a:spLocks noGrp="1"/>
          </p:cNvSpPr>
          <p:nvPr>
            <p:ph type="sldNum" sz="quarter" idx="5"/>
          </p:nvPr>
        </p:nvSpPr>
        <p:spPr/>
        <p:txBody>
          <a:bodyPr/>
          <a:lstStyle/>
          <a:p>
            <a:fld id="{DD875376-CBD4-46BF-9BFA-38B7E4B6D4C8}" type="slidenum">
              <a:rPr lang="en-US" smtClean="0"/>
              <a:t>49</a:t>
            </a:fld>
            <a:endParaRPr lang="en-US"/>
          </a:p>
        </p:txBody>
      </p:sp>
    </p:spTree>
    <p:extLst>
      <p:ext uri="{BB962C8B-B14F-4D97-AF65-F5344CB8AC3E}">
        <p14:creationId xmlns:p14="http://schemas.microsoft.com/office/powerpoint/2010/main" val="2288403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AU" b="0" dirty="0"/>
          </a:p>
        </p:txBody>
      </p:sp>
      <p:sp>
        <p:nvSpPr>
          <p:cNvPr id="4" name="Slide Number Placeholder 3"/>
          <p:cNvSpPr>
            <a:spLocks noGrp="1"/>
          </p:cNvSpPr>
          <p:nvPr>
            <p:ph type="sldNum" sz="quarter" idx="5"/>
          </p:nvPr>
        </p:nvSpPr>
        <p:spPr/>
        <p:txBody>
          <a:bodyPr/>
          <a:lstStyle/>
          <a:p>
            <a:fld id="{DD875376-CBD4-46BF-9BFA-38B7E4B6D4C8}" type="slidenum">
              <a:rPr lang="en-US" smtClean="0"/>
              <a:t>50</a:t>
            </a:fld>
            <a:endParaRPr lang="en-US"/>
          </a:p>
        </p:txBody>
      </p:sp>
    </p:spTree>
    <p:extLst>
      <p:ext uri="{BB962C8B-B14F-4D97-AF65-F5344CB8AC3E}">
        <p14:creationId xmlns:p14="http://schemas.microsoft.com/office/powerpoint/2010/main" val="646799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As mentioned during the Teams journey, change management is a critical part of rolling out Teams.</a:t>
            </a:r>
          </a:p>
          <a:p>
            <a:r>
              <a:rPr lang="en-AU" b="0" dirty="0"/>
              <a:t>Organic growth is expected, however having a change management strategy will help your users along the journey.</a:t>
            </a:r>
          </a:p>
          <a:p>
            <a:pPr marL="0" indent="0">
              <a:buFontTx/>
              <a:buNone/>
            </a:pPr>
            <a:endParaRPr lang="en-AU" dirty="0"/>
          </a:p>
          <a:p>
            <a:pPr marL="0" indent="0">
              <a:buFontTx/>
              <a:buNone/>
            </a:pPr>
            <a:r>
              <a:rPr lang="en-AU" dirty="0"/>
              <a:t>Getting executive and direct report sponsorships to support adoption of Teams is very important as part of the change management strategy </a:t>
            </a:r>
          </a:p>
          <a:p>
            <a:pPr marL="0" indent="0">
              <a:buFontTx/>
              <a:buNone/>
            </a:pPr>
            <a:endParaRPr lang="en-AU" dirty="0"/>
          </a:p>
          <a:p>
            <a:pPr marL="0" indent="0">
              <a:buFontTx/>
              <a:buNone/>
            </a:pPr>
            <a:endParaRPr lang="en-AU" dirty="0"/>
          </a:p>
          <a:p>
            <a:endParaRPr lang="en-AU" b="0" dirty="0"/>
          </a:p>
          <a:p>
            <a:pPr marL="171450" indent="-171450">
              <a:buFontTx/>
              <a:buChar char="-"/>
            </a:pPr>
            <a:endParaRPr lang="en-AU" b="0" dirty="0"/>
          </a:p>
        </p:txBody>
      </p:sp>
      <p:sp>
        <p:nvSpPr>
          <p:cNvPr id="4" name="Slide Number Placeholder 3"/>
          <p:cNvSpPr>
            <a:spLocks noGrp="1"/>
          </p:cNvSpPr>
          <p:nvPr>
            <p:ph type="sldNum" sz="quarter" idx="5"/>
          </p:nvPr>
        </p:nvSpPr>
        <p:spPr/>
        <p:txBody>
          <a:bodyPr/>
          <a:lstStyle/>
          <a:p>
            <a:fld id="{DD875376-CBD4-46BF-9BFA-38B7E4B6D4C8}" type="slidenum">
              <a:rPr lang="en-US" smtClean="0"/>
              <a:t>52</a:t>
            </a:fld>
            <a:endParaRPr lang="en-US"/>
          </a:p>
        </p:txBody>
      </p:sp>
    </p:spTree>
    <p:extLst>
      <p:ext uri="{BB962C8B-B14F-4D97-AF65-F5344CB8AC3E}">
        <p14:creationId xmlns:p14="http://schemas.microsoft.com/office/powerpoint/2010/main" val="3579800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a:solidFill>
                  <a:schemeClr val="tx1"/>
                </a:solidFill>
                <a:effectLst/>
                <a:latin typeface="+mn-lt"/>
                <a:ea typeface="+mn-ea"/>
                <a:cs typeface="+mn-cs"/>
              </a:rPr>
              <a:t>It’s very important to identify the key stakeholders:</a:t>
            </a:r>
          </a:p>
          <a:p>
            <a:pPr lvl="0"/>
            <a:endParaRPr lang="en-US" sz="1200" b="1"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Executive Sponsors</a:t>
            </a:r>
            <a:r>
              <a:rPr lang="en-US" sz="1200" kern="1200" dirty="0">
                <a:solidFill>
                  <a:schemeClr val="tx1"/>
                </a:solidFill>
                <a:effectLst/>
                <a:latin typeface="+mn-lt"/>
                <a:ea typeface="+mn-ea"/>
                <a:cs typeface="+mn-cs"/>
              </a:rPr>
              <a:t> are key leaders within the organization and their participation is essential in driving employee adoption. They have the greatest influence on company culture and can actively communicate the value and benefits of a new technology and way of working throughout the organization. </a:t>
            </a:r>
          </a:p>
          <a:p>
            <a:pPr lvl="0"/>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Service Owners/IT Professionals</a:t>
            </a:r>
            <a:r>
              <a:rPr lang="en-US" sz="1200" kern="1200" dirty="0">
                <a:solidFill>
                  <a:schemeClr val="tx1"/>
                </a:solidFill>
                <a:effectLst/>
                <a:latin typeface="+mn-lt"/>
                <a:ea typeface="+mn-ea"/>
                <a:cs typeface="+mn-cs"/>
              </a:rPr>
              <a:t> are responsible for ensuring people use the service and get value from it. Setting Service Owners within your organization is important to ensure the business goals set for Office 365 are realized. </a:t>
            </a:r>
          </a:p>
          <a:p>
            <a:pPr lvl="0"/>
            <a:r>
              <a:rPr lang="en-US" sz="1200" kern="1200" dirty="0">
                <a:solidFill>
                  <a:schemeClr val="tx1"/>
                </a:solidFill>
                <a:effectLst/>
                <a:latin typeface="+mn-lt"/>
                <a:ea typeface="+mn-ea"/>
                <a:cs typeface="+mn-cs"/>
              </a:rPr>
              <a:t>Gaining buy-in from every user across an organization is a challenge.</a:t>
            </a:r>
          </a:p>
          <a:p>
            <a:pPr lvl="0"/>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Champions</a:t>
            </a:r>
            <a:r>
              <a:rPr lang="en-US" sz="1200" kern="1200" dirty="0">
                <a:solidFill>
                  <a:schemeClr val="tx1"/>
                </a:solidFill>
                <a:effectLst/>
                <a:latin typeface="+mn-lt"/>
                <a:ea typeface="+mn-ea"/>
                <a:cs typeface="+mn-cs"/>
              </a:rPr>
              <a:t> can help alleviate this challenge and play an important role in the adoption of Office 365. They are knowledgeable, committed to furthering their expertise and are willing to provide peer coaching and assistance. They help translate Office 365 into the reality of their department or team.</a:t>
            </a:r>
          </a:p>
          <a:p>
            <a:pPr lvl="0"/>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Pilot Group</a:t>
            </a:r>
            <a:r>
              <a:rPr lang="en-US" sz="1200" b="0" kern="1200" dirty="0">
                <a:solidFill>
                  <a:schemeClr val="tx1"/>
                </a:solidFill>
                <a:effectLst/>
                <a:latin typeface="+mn-lt"/>
                <a:ea typeface="+mn-ea"/>
                <a:cs typeface="+mn-cs"/>
              </a:rPr>
              <a:t> is the first set of users within your organization that you would like to have use Teams</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D875376-CBD4-46BF-9BFA-38B7E4B6D4C8}" type="slidenum">
              <a:rPr lang="en-US" smtClean="0"/>
              <a:t>53</a:t>
            </a:fld>
            <a:endParaRPr lang="en-US"/>
          </a:p>
        </p:txBody>
      </p:sp>
    </p:spTree>
    <p:extLst>
      <p:ext uri="{BB962C8B-B14F-4D97-AF65-F5344CB8AC3E}">
        <p14:creationId xmlns:p14="http://schemas.microsoft.com/office/powerpoint/2010/main" val="3532363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54</a:t>
            </a:fld>
            <a:endParaRPr lang="en-US"/>
          </a:p>
        </p:txBody>
      </p:sp>
    </p:spTree>
    <p:extLst>
      <p:ext uri="{BB962C8B-B14F-4D97-AF65-F5344CB8AC3E}">
        <p14:creationId xmlns:p14="http://schemas.microsoft.com/office/powerpoint/2010/main" val="2057926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90000"/>
              </a:lnSpc>
              <a:spcBef>
                <a:spcPts val="1000"/>
              </a:spcBef>
              <a:buFont typeface="Arial"/>
              <a:buChar char="•"/>
            </a:pPr>
            <a:r>
              <a:rPr lang="en-US" dirty="0"/>
              <a:t>Complete Teams admin documentation</a:t>
            </a:r>
            <a:br>
              <a:rPr lang="en-US" dirty="0">
                <a:cs typeface="+mn-lt"/>
              </a:rPr>
            </a:br>
            <a:r>
              <a:rPr lang="en-US" dirty="0">
                <a:hlinkClick r:id="rId3"/>
              </a:rPr>
              <a:t>http://aka.ms/successwithteams</a:t>
            </a:r>
            <a:endParaRPr lang="en-US" dirty="0"/>
          </a:p>
          <a:p>
            <a:pPr marL="171450" indent="-171450">
              <a:lnSpc>
                <a:spcPct val="90000"/>
              </a:lnSpc>
              <a:spcBef>
                <a:spcPts val="1000"/>
              </a:spcBef>
              <a:buFont typeface="Arial"/>
              <a:buChar char="•"/>
            </a:pPr>
            <a:r>
              <a:rPr lang="en-US" dirty="0"/>
              <a:t>Microsoft Teams roadmap to stay up-to date</a:t>
            </a:r>
            <a:br>
              <a:rPr lang="en-US" dirty="0">
                <a:cs typeface="+mn-lt"/>
              </a:rPr>
            </a:br>
            <a:r>
              <a:rPr lang="en-US" dirty="0">
                <a:hlinkClick r:id="rId4"/>
              </a:rPr>
              <a:t>http://aka.ms/teamsroadmap</a:t>
            </a:r>
            <a:endParaRPr lang="en-US" dirty="0"/>
          </a:p>
          <a:p>
            <a:pPr marL="171450" indent="-171450">
              <a:lnSpc>
                <a:spcPct val="90000"/>
              </a:lnSpc>
              <a:spcBef>
                <a:spcPts val="1000"/>
              </a:spcBef>
              <a:buFont typeface="Arial"/>
              <a:buChar char="•"/>
            </a:pPr>
            <a:r>
              <a:rPr lang="en-US" dirty="0"/>
              <a:t>Microsoft Teams Technical Community</a:t>
            </a:r>
            <a:br>
              <a:rPr lang="en-US" dirty="0">
                <a:cs typeface="+mn-lt"/>
              </a:rPr>
            </a:br>
            <a:r>
              <a:rPr lang="en-US" dirty="0">
                <a:hlinkClick r:id="rId5"/>
              </a:rPr>
              <a:t>https://aka.ms/TeamsTechCommunity</a:t>
            </a:r>
            <a:endParaRPr lang="en-US" dirty="0"/>
          </a:p>
          <a:p>
            <a:pPr marL="171450" indent="-171450">
              <a:lnSpc>
                <a:spcPct val="90000"/>
              </a:lnSpc>
              <a:spcBef>
                <a:spcPts val="1000"/>
              </a:spcBef>
              <a:buFont typeface="Arial"/>
              <a:buChar char="•"/>
            </a:pPr>
            <a:r>
              <a:rPr lang="en-US" dirty="0"/>
              <a:t>Microsoft Teams UserVoice</a:t>
            </a:r>
            <a:br>
              <a:rPr lang="en-US" dirty="0">
                <a:cs typeface="+mn-lt"/>
              </a:rPr>
            </a:br>
            <a:r>
              <a:rPr lang="en-US" dirty="0">
                <a:hlinkClick r:id="rId6"/>
              </a:rPr>
              <a:t>https://aka.ms/TeamsUserVoice</a:t>
            </a:r>
            <a:endParaRPr lang="en-US" dirty="0"/>
          </a:p>
          <a:p>
            <a:pPr marL="171450" indent="-171450">
              <a:lnSpc>
                <a:spcPct val="90000"/>
              </a:lnSpc>
              <a:spcBef>
                <a:spcPts val="1000"/>
              </a:spcBef>
              <a:buFont typeface="Arial"/>
              <a:buChar char="•"/>
            </a:pPr>
            <a:r>
              <a:rPr lang="en-US" dirty="0"/>
              <a:t>Driving Adoption Community</a:t>
            </a:r>
            <a:br>
              <a:rPr lang="en-US" dirty="0">
                <a:cs typeface="+mn-lt"/>
              </a:rPr>
            </a:br>
            <a:r>
              <a:rPr lang="en-US" dirty="0">
                <a:hlinkClick r:id="rId7"/>
              </a:rPr>
              <a:t>https://aka.ms/DriveAdoption</a:t>
            </a:r>
            <a:endParaRPr lang="en-AU"/>
          </a:p>
        </p:txBody>
      </p:sp>
      <p:sp>
        <p:nvSpPr>
          <p:cNvPr id="4" name="Slide Number Placeholder 3"/>
          <p:cNvSpPr>
            <a:spLocks noGrp="1"/>
          </p:cNvSpPr>
          <p:nvPr>
            <p:ph type="sldNum" sz="quarter" idx="5"/>
          </p:nvPr>
        </p:nvSpPr>
        <p:spPr/>
        <p:txBody>
          <a:bodyPr/>
          <a:lstStyle/>
          <a:p>
            <a:fld id="{DD875376-CBD4-46BF-9BFA-38B7E4B6D4C8}" type="slidenum">
              <a:rPr lang="en-US" smtClean="0"/>
              <a:t>55</a:t>
            </a:fld>
            <a:endParaRPr lang="en-US"/>
          </a:p>
        </p:txBody>
      </p:sp>
    </p:spTree>
    <p:extLst>
      <p:ext uri="{BB962C8B-B14F-4D97-AF65-F5344CB8AC3E}">
        <p14:creationId xmlns:p14="http://schemas.microsoft.com/office/powerpoint/2010/main" val="3640366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workshop attendees should be sharing their screen at this time. This person will be identified as the team lead in the checklist.</a:t>
            </a:r>
          </a:p>
          <a:p>
            <a:endParaRPr lang="en-US" dirty="0"/>
          </a:p>
          <a:p>
            <a:pPr marL="0" indent="0">
              <a:buNone/>
            </a:pPr>
            <a:r>
              <a:rPr lang="en-US" dirty="0"/>
              <a:t>*Users can alternatively participate by using the web client in a supported browser</a:t>
            </a:r>
          </a:p>
        </p:txBody>
      </p:sp>
      <p:sp>
        <p:nvSpPr>
          <p:cNvPr id="4" name="Slide Number Placeholder 3"/>
          <p:cNvSpPr>
            <a:spLocks noGrp="1"/>
          </p:cNvSpPr>
          <p:nvPr>
            <p:ph type="sldNum" sz="quarter" idx="10"/>
          </p:nvPr>
        </p:nvSpPr>
        <p:spPr/>
        <p:txBody>
          <a:bodyPr/>
          <a:lstStyle/>
          <a:p>
            <a:fld id="{0468433F-ED69-8A42-9FF0-845AC78B1BE4}" type="slidenum">
              <a:rPr lang="en-US" smtClean="0"/>
              <a:t>57</a:t>
            </a:fld>
            <a:endParaRPr lang="en-US"/>
          </a:p>
        </p:txBody>
      </p:sp>
    </p:spTree>
    <p:extLst>
      <p:ext uri="{BB962C8B-B14F-4D97-AF65-F5344CB8AC3E}">
        <p14:creationId xmlns:p14="http://schemas.microsoft.com/office/powerpoint/2010/main" val="80315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workshop attendees should be sharing their screen at this time. This person will be identified as the team lead in the checklist.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Meet Now* be careful of audio/video devices, and performance and feedback issues. The intent here is to just introduce the ability.</a:t>
            </a:r>
          </a:p>
          <a:p>
            <a:endParaRPr lang="en-US" dirty="0"/>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0468433F-ED69-8A42-9FF0-845AC78B1BE4}" type="slidenum">
              <a:rPr lang="en-US" smtClean="0"/>
              <a:t>58</a:t>
            </a:fld>
            <a:endParaRPr lang="en-US"/>
          </a:p>
        </p:txBody>
      </p:sp>
    </p:spTree>
    <p:extLst>
      <p:ext uri="{BB962C8B-B14F-4D97-AF65-F5344CB8AC3E}">
        <p14:creationId xmlns:p14="http://schemas.microsoft.com/office/powerpoint/2010/main" val="1230466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Platform as a service (</a:t>
            </a:r>
            <a:r>
              <a:rPr lang="en-US" sz="1200" b="1" i="0" kern="1200" dirty="0">
                <a:solidFill>
                  <a:schemeClr val="tx1"/>
                </a:solidFill>
                <a:effectLst/>
                <a:latin typeface="+mn-lt"/>
                <a:ea typeface="+mn-ea"/>
                <a:cs typeface="+mn-cs"/>
              </a:rPr>
              <a:t>PaaS</a:t>
            </a:r>
            <a:r>
              <a:rPr lang="en-US" sz="1200" b="0" i="0" kern="1200" dirty="0">
                <a:solidFill>
                  <a:schemeClr val="tx1"/>
                </a:solidFill>
                <a:effectLst/>
                <a:latin typeface="+mn-lt"/>
                <a:ea typeface="+mn-ea"/>
                <a:cs typeface="+mn-cs"/>
              </a:rPr>
              <a:t>) is a cloud computing model in which a third-party provider delivers hardware and software tools -- usually those needed for application development -- to users over the internet. A </a:t>
            </a:r>
            <a:r>
              <a:rPr lang="en-US" sz="1200" b="1" i="0" kern="1200" dirty="0">
                <a:solidFill>
                  <a:schemeClr val="tx1"/>
                </a:solidFill>
                <a:effectLst/>
                <a:latin typeface="+mn-lt"/>
                <a:ea typeface="+mn-ea"/>
                <a:cs typeface="+mn-cs"/>
              </a:rPr>
              <a:t>PaaS</a:t>
            </a:r>
            <a:r>
              <a:rPr lang="en-US" sz="1200" b="0" i="0" kern="1200" dirty="0">
                <a:solidFill>
                  <a:schemeClr val="tx1"/>
                </a:solidFill>
                <a:effectLst/>
                <a:latin typeface="+mn-lt"/>
                <a:ea typeface="+mn-ea"/>
                <a:cs typeface="+mn-cs"/>
              </a:rPr>
              <a:t> provider hosts the hardware and software on its own infrastructure.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AWS Elastic Beanstalk is an easy-to-use service for deploying and scaling web applications and services developed with Java, .NET, PHP, Node.js, Python, Ruby, Go, and Docker on familiar servers such as Apache, Nginx, Passenger, and IIS.</a:t>
            </a:r>
          </a:p>
          <a:p>
            <a:r>
              <a:rPr lang="en-US" sz="1200" b="0" i="0" kern="1200" dirty="0">
                <a:solidFill>
                  <a:schemeClr val="tx1"/>
                </a:solidFill>
                <a:effectLst/>
                <a:latin typeface="+mn-lt"/>
                <a:ea typeface="+mn-ea"/>
                <a:cs typeface="+mn-cs"/>
              </a:rPr>
              <a:t>You can simply upload your code and Elastic Beanstalk automatically handles the deployment, from capacity provisioning, load balancing, auto-scaling to application health monitoring. At the same time, you retain full control over the AWS resources powering your application and can access the underlying resources at any time.</a:t>
            </a:r>
          </a:p>
          <a:p>
            <a:endParaRPr lang="en-US" dirty="0"/>
          </a:p>
          <a:p>
            <a:r>
              <a:rPr lang="en-US" sz="1200" b="0" i="0" kern="1200" dirty="0">
                <a:solidFill>
                  <a:schemeClr val="tx1"/>
                </a:solidFill>
                <a:effectLst/>
                <a:latin typeface="+mn-lt"/>
                <a:ea typeface="+mn-ea"/>
                <a:cs typeface="+mn-cs"/>
              </a:rPr>
              <a:t>Google App Engine is a web framework and cloud computing platform for developing and hosting web applications in Google-managed data centers. Applications are sandboxed and run across multiple servers</a:t>
            </a:r>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8</a:t>
            </a:fld>
            <a:endParaRPr lang="en-US"/>
          </a:p>
        </p:txBody>
      </p:sp>
    </p:spTree>
    <p:extLst>
      <p:ext uri="{BB962C8B-B14F-4D97-AF65-F5344CB8AC3E}">
        <p14:creationId xmlns:p14="http://schemas.microsoft.com/office/powerpoint/2010/main" val="653645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Software as a Service is a method of software delivery where Software is accessed online via subscriptions rather than bought and installed.</a:t>
            </a:r>
          </a:p>
          <a:p>
            <a:endParaRPr lang="en-US" dirty="0"/>
          </a:p>
          <a:p>
            <a:endParaRPr lang="en-US" dirty="0"/>
          </a:p>
          <a:p>
            <a:r>
              <a:rPr lang="en-US" dirty="0"/>
              <a:t>CWD Solution GmbH </a:t>
            </a:r>
            <a:r>
              <a:rPr lang="en-US"/>
              <a:t>- FOYB</a:t>
            </a:r>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10</a:t>
            </a:fld>
            <a:endParaRPr lang="en-US"/>
          </a:p>
        </p:txBody>
      </p:sp>
    </p:spTree>
    <p:extLst>
      <p:ext uri="{BB962C8B-B14F-4D97-AF65-F5344CB8AC3E}">
        <p14:creationId xmlns:p14="http://schemas.microsoft.com/office/powerpoint/2010/main" val="394209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svg</a:t>
            </a:r>
            <a:r>
              <a:rPr lang="en-US" dirty="0"/>
              <a:t> id="</a:t>
            </a:r>
            <a:r>
              <a:rPr lang="en-US" dirty="0" err="1"/>
              <a:t>sankey_svg</a:t>
            </a:r>
            <a:r>
              <a:rPr lang="en-US" dirty="0"/>
              <a:t>" height="600" width="800" </a:t>
            </a:r>
            <a:r>
              <a:rPr lang="en-US" dirty="0" err="1"/>
              <a:t>xmlns</a:t>
            </a:r>
            <a:r>
              <a:rPr lang="en-US" dirty="0"/>
              <a:t>="http://www.w3.org/2000/svg" version="1.1"&gt;&lt;title&gt;Your Diagram Title&lt;/title&gt;&lt;!-- Generated with </a:t>
            </a:r>
            <a:r>
              <a:rPr lang="en-US" dirty="0" err="1"/>
              <a:t>SankeyMATIC</a:t>
            </a:r>
            <a:r>
              <a:rPr lang="en-US" dirty="0"/>
              <a:t> on Thu Mar 21 2019 11:35:30 GMT+0100 (Central European Standard Time)--&gt;&lt;g&gt;&lt;</a:t>
            </a:r>
            <a:r>
              <a:rPr lang="en-US" dirty="0" err="1"/>
              <a:t>rect</a:t>
            </a:r>
            <a:r>
              <a:rPr lang="en-US" dirty="0"/>
              <a:t> width="100%" height="100%" fill="</a:t>
            </a:r>
            <a:r>
              <a:rPr lang="en-US" dirty="0" err="1"/>
              <a:t>rgb</a:t>
            </a:r>
            <a:r>
              <a:rPr lang="en-US" dirty="0"/>
              <a:t>(255, 255, 255)"&gt;&lt;/</a:t>
            </a:r>
            <a:r>
              <a:rPr lang="en-US" dirty="0" err="1"/>
              <a:t>rect</a:t>
            </a:r>
            <a:r>
              <a:rPr lang="en-US" dirty="0"/>
              <a:t>&gt;&lt;g transform="translate(12,12)"&gt;&lt;g&gt;&lt;path class="link" d="M393,205.2C579.5,205.2 579.5,195.45527244339576 766,195.45527244339576" style="fill: none; stroke-width: 194.4; stroke: </a:t>
            </a:r>
            <a:r>
              <a:rPr lang="en-US" dirty="0" err="1"/>
              <a:t>rgb</a:t>
            </a:r>
            <a:r>
              <a:rPr lang="en-US" dirty="0"/>
              <a:t>(174, 199, 232); stroke-opacity: 0.5;"&gt;&lt;title&gt;SAAS &amp;#8594; Cloud:</a:t>
            </a:r>
            <a:br>
              <a:rPr lang="en-US" dirty="0"/>
            </a:br>
            <a:r>
              <a:rPr lang="en-US" dirty="0"/>
              <a:t>9&lt;/title&gt;&lt;/path&gt;&lt;path class="link" d="M393,396C579.5,396 579.5,368.25527244339577 766,368.25527244339577" style="fill: none; stroke-width: 151.2; stroke: </a:t>
            </a:r>
            <a:r>
              <a:rPr lang="en-US" dirty="0" err="1"/>
              <a:t>rgb</a:t>
            </a:r>
            <a:r>
              <a:rPr lang="en-US" dirty="0"/>
              <a:t>(140, 86, 75); stroke-opacity: 0.5;"&gt;&lt;title&gt;PAAS &amp;#8594; Cloud:</a:t>
            </a:r>
            <a:br>
              <a:rPr lang="en-US" dirty="0"/>
            </a:br>
            <a:r>
              <a:rPr lang="en-US" dirty="0"/>
              <a:t>7&lt;/title&gt;&lt;/path&gt;&lt;path class="link" d="M393,532.8000000000001C579.5,532.8000000000001 579.5,487.0552724433957 766,487.0552724433957" style="fill: none; stroke-width: 86.4; stroke: </a:t>
            </a:r>
            <a:r>
              <a:rPr lang="en-US" dirty="0" err="1"/>
              <a:t>rgb</a:t>
            </a:r>
            <a:r>
              <a:rPr lang="en-US" dirty="0"/>
              <a:t>(196, 156, 148); stroke-opacity: 0.5;"&gt;&lt;title&gt;IAAS &amp;#8594; Cloud:</a:t>
            </a:r>
            <a:br>
              <a:rPr lang="en-US" dirty="0"/>
            </a:br>
            <a:r>
              <a:rPr lang="en-US" dirty="0"/>
              <a:t>4&lt;/title&gt;&lt;/path&gt;&lt;path class="link" d="M10,10.799999999999887C196.5,10.799999999999887 196.5,118.79999999999997 383,118.79999999999997" style="fill: none; stroke-width: 21.6; stroke: </a:t>
            </a:r>
            <a:r>
              <a:rPr lang="en-US" dirty="0" err="1"/>
              <a:t>rgb</a:t>
            </a:r>
            <a:r>
              <a:rPr lang="en-US" dirty="0"/>
              <a:t>(31, 119, 180); stroke-opacity: 0.5;"&gt;&lt;title&gt;Applications &amp;#8594; SAAS:</a:t>
            </a:r>
            <a:br>
              <a:rPr lang="en-US" dirty="0"/>
            </a:br>
            <a:r>
              <a:rPr lang="en-US" dirty="0"/>
              <a:t>1&lt;/title&gt;&lt;/path&gt;&lt;path class="link" d="M10,50.39999999999989C196.5,50.39999999999989 196.5,140.39999999999998 383,140.39999999999998" style="fill: none; stroke-width: 21.6; stroke: </a:t>
            </a:r>
            <a:r>
              <a:rPr lang="en-US" dirty="0" err="1"/>
              <a:t>rgb</a:t>
            </a:r>
            <a:r>
              <a:rPr lang="en-US" dirty="0"/>
              <a:t>(255, 127, 14); stroke-opacity: 0.5;"&gt;&lt;title&gt;Data &amp;#8594; SAAS:</a:t>
            </a:r>
            <a:br>
              <a:rPr lang="en-US" dirty="0"/>
            </a:br>
            <a:r>
              <a:rPr lang="en-US" dirty="0"/>
              <a:t>1&lt;/title&gt;&lt;/path&gt;&lt;path class="link" d="M10,89.99999999999989C196.5,89.99999999999989 196.5,162 383,162" style="fill: none; stroke-width: 21.6; stroke: </a:t>
            </a:r>
            <a:r>
              <a:rPr lang="en-US" dirty="0" err="1"/>
              <a:t>rgb</a:t>
            </a:r>
            <a:r>
              <a:rPr lang="en-US" dirty="0"/>
              <a:t>(255, 187, 120); stroke-opacity: 0.5;"&gt;&lt;title&gt;Runtime &amp;#8594; SAAS:</a:t>
            </a:r>
            <a:br>
              <a:rPr lang="en-US" dirty="0"/>
            </a:br>
            <a:r>
              <a:rPr lang="en-US" dirty="0"/>
              <a:t>1&lt;/title&gt;&lt;/path&gt;&lt;path class="link" d="M10,151.1999999999999C196.5,151.1999999999999 196.5,183.6 383,183.6" style="fill: none; stroke-width: 21.6; stroke: </a:t>
            </a:r>
            <a:r>
              <a:rPr lang="en-US" dirty="0" err="1"/>
              <a:t>rgb</a:t>
            </a:r>
            <a:r>
              <a:rPr lang="en-US" dirty="0"/>
              <a:t>(44, 160, 44); stroke-opacity: 0.5;"&gt;&lt;title&gt;Middleware &amp;#8594; SAAS:</a:t>
            </a:r>
            <a:br>
              <a:rPr lang="en-US" dirty="0"/>
            </a:br>
            <a:r>
              <a:rPr lang="en-US" dirty="0"/>
              <a:t>1&lt;/title&gt;&lt;/path&gt;&lt;path class="link" d="M10,212.39999999999992C196.5,212.39999999999992 196.5,205.2 383,205.2" style="fill: none; stroke-width: 21.6; stroke: </a:t>
            </a:r>
            <a:r>
              <a:rPr lang="en-US" dirty="0" err="1"/>
              <a:t>rgb</a:t>
            </a:r>
            <a:r>
              <a:rPr lang="en-US" dirty="0"/>
              <a:t>(152, 223, 138); stroke-opacity: 0.5;"&gt;&lt;title&gt;O/S &amp;#8594; SAAS:</a:t>
            </a:r>
            <a:br>
              <a:rPr lang="en-US" dirty="0"/>
            </a:br>
            <a:r>
              <a:rPr lang="en-US" dirty="0"/>
              <a:t>1&lt;/title&gt;&lt;/path&gt;&lt;path class="link" d="M10,273.5999999999999C196.5,273.5999999999999 196.5,226.79999999999998 383,226.79999999999998" style="fill: none; stroke-width: 21.6; stroke: </a:t>
            </a:r>
            <a:r>
              <a:rPr lang="en-US" dirty="0" err="1"/>
              <a:t>rgb</a:t>
            </a:r>
            <a:r>
              <a:rPr lang="en-US" dirty="0"/>
              <a:t>(214, 39, 40); stroke-opacity: 0.5;"&gt;&lt;title&gt;Virtualization &amp;#8594; SAAS:</a:t>
            </a:r>
            <a:br>
              <a:rPr lang="en-US" dirty="0"/>
            </a:br>
            <a:r>
              <a:rPr lang="en-US" dirty="0"/>
              <a:t>1&lt;/title&gt;&lt;/path&gt;&lt;path class="link" d="M10,356.3999999999999C196.5,356.3999999999999 196.5,248.39999999999998 383,248.39999999999998" style="fill: none; stroke-width: 21.6; stroke: </a:t>
            </a:r>
            <a:r>
              <a:rPr lang="en-US" dirty="0" err="1"/>
              <a:t>rgb</a:t>
            </a:r>
            <a:r>
              <a:rPr lang="en-US" dirty="0"/>
              <a:t>(255, 152, 150); stroke-opacity: 0.5;"&gt;&lt;title&gt;Servers &amp;#8594; SAAS:</a:t>
            </a:r>
            <a:br>
              <a:rPr lang="en-US" dirty="0"/>
            </a:br>
            <a:r>
              <a:rPr lang="en-US" dirty="0"/>
              <a:t>1&lt;/title&gt;&lt;/path&gt;&lt;path class="link" d="M10,439.19999999999993C196.5,439.19999999999993 196.5,269.99999999999994 383,269.99999999999994" style="fill: none; stroke-width: 21.6; stroke: </a:t>
            </a:r>
            <a:r>
              <a:rPr lang="en-US" dirty="0" err="1"/>
              <a:t>rgb</a:t>
            </a:r>
            <a:r>
              <a:rPr lang="en-US" dirty="0"/>
              <a:t>(148, 103, 189); stroke-opacity: 0.5;"&gt;&lt;title&gt;Storage &amp;#8594; SAAS:</a:t>
            </a:r>
            <a:br>
              <a:rPr lang="en-US" dirty="0"/>
            </a:br>
            <a:r>
              <a:rPr lang="en-US" dirty="0"/>
              <a:t>1&lt;/title&gt;&lt;/path&gt;&lt;path class="link" d="M10,521.9999999999999C196.5,521.9999999999999 196.5,291.59999999999997 383,291.59999999999997" style="fill: none; stroke-width: 21.6; stroke: </a:t>
            </a:r>
            <a:r>
              <a:rPr lang="en-US" dirty="0" err="1"/>
              <a:t>rgb</a:t>
            </a:r>
            <a:r>
              <a:rPr lang="en-US" dirty="0"/>
              <a:t>(197, 176, 213); stroke-opacity: 0.5;"&gt;&lt;title&gt;Networking &amp;#8594; SAAS:</a:t>
            </a:r>
            <a:br>
              <a:rPr lang="en-US" dirty="0"/>
            </a:br>
            <a:r>
              <a:rPr lang="en-US" dirty="0"/>
              <a:t>1&lt;/title&gt;&lt;/path&gt;&lt;path class="link" d="M10,111.5999999999999C196.5,111.5999999999999 196.5,331.2 383,331.2" style="fill: none; stroke-width: 21.6; stroke: </a:t>
            </a:r>
            <a:r>
              <a:rPr lang="en-US" dirty="0" err="1"/>
              <a:t>rgb</a:t>
            </a:r>
            <a:r>
              <a:rPr lang="en-US" dirty="0"/>
              <a:t>(255, 187, 120); stroke-opacity: 0.5;"&gt;&lt;title&gt;Runtime &amp;#8594; PAAS:</a:t>
            </a:r>
            <a:br>
              <a:rPr lang="en-US" dirty="0"/>
            </a:br>
            <a:r>
              <a:rPr lang="en-US" dirty="0"/>
              <a:t>1&lt;/title&gt;&lt;/path&gt;&lt;path class="link" d="M10,172.7999999999999C196.5,172.7999999999999 196.5,352.8 383,352.8" style="fill: none; stroke-width: 21.6; stroke: </a:t>
            </a:r>
            <a:r>
              <a:rPr lang="en-US" dirty="0" err="1"/>
              <a:t>rgb</a:t>
            </a:r>
            <a:r>
              <a:rPr lang="en-US" dirty="0"/>
              <a:t>(44, 160, 44); stroke-opacity: 0.5;"&gt;&lt;title&gt;Middleware &amp;#8594; PAAS:</a:t>
            </a:r>
            <a:br>
              <a:rPr lang="en-US" dirty="0"/>
            </a:br>
            <a:r>
              <a:rPr lang="en-US" dirty="0"/>
              <a:t>1&lt;/title&gt;&lt;/path&gt;&lt;path class="link" d="M10,233.99999999999991C196.5,233.99999999999991 196.5,374.4 383,374.4" style="fill: none; stroke-width: 21.6; stroke: </a:t>
            </a:r>
            <a:r>
              <a:rPr lang="en-US" dirty="0" err="1"/>
              <a:t>rgb</a:t>
            </a:r>
            <a:r>
              <a:rPr lang="en-US" dirty="0"/>
              <a:t>(152, 223, 138); stroke-opacity: 0.5;"&gt;&lt;title&gt;O/S &amp;#8594; PAAS:</a:t>
            </a:r>
            <a:br>
              <a:rPr lang="en-US" dirty="0"/>
            </a:br>
            <a:r>
              <a:rPr lang="en-US" dirty="0"/>
              <a:t>1&lt;/title&gt;&lt;/path&gt;&lt;path class="link" d="M10,295.19999999999993C196.5,295.19999999999993 196.5,396 383,396" style="fill: none; stroke-width: 21.6; stroke: </a:t>
            </a:r>
            <a:r>
              <a:rPr lang="en-US" dirty="0" err="1"/>
              <a:t>rgb</a:t>
            </a:r>
            <a:r>
              <a:rPr lang="en-US" dirty="0"/>
              <a:t>(214, 39, 40); stroke-opacity: 0.5;"&gt;&lt;title&gt;Virtualization &amp;#8594; PAAS:</a:t>
            </a:r>
            <a:br>
              <a:rPr lang="en-US" dirty="0"/>
            </a:br>
            <a:r>
              <a:rPr lang="en-US" dirty="0"/>
              <a:t>1&lt;/title&gt;&lt;/path&gt;&lt;path class="link" d="M10,377.99999999999994C196.5,377.99999999999994 196.5,417.59999999999997 383,417.59999999999997" style="fill: none; stroke-width: 21.6; stroke: </a:t>
            </a:r>
            <a:r>
              <a:rPr lang="en-US" dirty="0" err="1"/>
              <a:t>rgb</a:t>
            </a:r>
            <a:r>
              <a:rPr lang="en-US" dirty="0"/>
              <a:t>(255, 152, 150); stroke-opacity: 0.5;"&gt;&lt;title&gt;Servers &amp;#8594; PAAS:</a:t>
            </a:r>
            <a:br>
              <a:rPr lang="en-US" dirty="0"/>
            </a:br>
            <a:r>
              <a:rPr lang="en-US" dirty="0"/>
              <a:t>1&lt;/title&gt;&lt;/path&gt;&lt;path class="link" d="M10,460.79999999999995C196.5,460.79999999999995 196.5,439.2 383,439.2" style="fill: none; stroke-width: 21.6; stroke: </a:t>
            </a:r>
            <a:r>
              <a:rPr lang="en-US" dirty="0" err="1"/>
              <a:t>rgb</a:t>
            </a:r>
            <a:r>
              <a:rPr lang="en-US" dirty="0"/>
              <a:t>(148, 103, 189); stroke-opacity: 0.5;"&gt;&lt;title&gt;Storage &amp;#8594; PAAS:</a:t>
            </a:r>
            <a:br>
              <a:rPr lang="en-US" dirty="0"/>
            </a:br>
            <a:r>
              <a:rPr lang="en-US" dirty="0"/>
              <a:t>1&lt;/title&gt;&lt;/path&gt;&lt;path class="link" d="M10,543.5999999999999C196.5,543.5999999999999 196.5,460.8 383,460.8" style="fill: none; stroke-width: 21.6; stroke: </a:t>
            </a:r>
            <a:r>
              <a:rPr lang="en-US" dirty="0" err="1"/>
              <a:t>rgb</a:t>
            </a:r>
            <a:r>
              <a:rPr lang="en-US" dirty="0"/>
              <a:t>(197, 176, 213); stroke-opacity: 0.5;"&gt;&lt;title&gt;Networking &amp;#8594; PAAS:</a:t>
            </a:r>
            <a:br>
              <a:rPr lang="en-US" dirty="0"/>
            </a:br>
            <a:r>
              <a:rPr lang="en-US" dirty="0"/>
              <a:t>1&lt;/title&gt;&lt;/path&gt;&lt;path class="link" d="M10,316.7999999999999C196.5,316.7999999999999 196.5,500.40000000000003 383,500.40000000000003" style="fill: none; stroke-width: 21.6; stroke: </a:t>
            </a:r>
            <a:r>
              <a:rPr lang="en-US" dirty="0" err="1"/>
              <a:t>rgb</a:t>
            </a:r>
            <a:r>
              <a:rPr lang="en-US" dirty="0"/>
              <a:t>(214, 39, 40); stroke-opacity: 0.5;"&gt;&lt;title&gt;Virtualization &amp;#8594; IAAS:</a:t>
            </a:r>
            <a:br>
              <a:rPr lang="en-US" dirty="0"/>
            </a:br>
            <a:r>
              <a:rPr lang="en-US" dirty="0"/>
              <a:t>1&lt;/title&gt;&lt;/path&gt;&lt;path class="link" d="M10,399.5999999999999C196.5,399.5999999999999 196.5,522 383,522" style="fill: none; stroke-width: 21.6; stroke: </a:t>
            </a:r>
            <a:r>
              <a:rPr lang="en-US" dirty="0" err="1"/>
              <a:t>rgb</a:t>
            </a:r>
            <a:r>
              <a:rPr lang="en-US" dirty="0"/>
              <a:t>(255, 152, 150); stroke-opacity: 0.5;"&gt;&lt;title&gt;Servers &amp;#8594; IAAS:</a:t>
            </a:r>
            <a:br>
              <a:rPr lang="en-US" dirty="0"/>
            </a:br>
            <a:r>
              <a:rPr lang="en-US" dirty="0"/>
              <a:t>1&lt;/title&gt;&lt;/path&gt;&lt;path class="link" d="M10,482.3999999999999C196.5,482.3999999999999 196.5,543.6 383,543.6" style="fill: none; stroke-width: 21.6; stroke: </a:t>
            </a:r>
            <a:r>
              <a:rPr lang="en-US" dirty="0" err="1"/>
              <a:t>rgb</a:t>
            </a:r>
            <a:r>
              <a:rPr lang="en-US" dirty="0"/>
              <a:t>(148, 103, 189); stroke-opacity: 0.5;"&gt;&lt;title&gt;Storage &amp;#8594; IAAS:</a:t>
            </a:r>
            <a:br>
              <a:rPr lang="en-US" dirty="0"/>
            </a:br>
            <a:r>
              <a:rPr lang="en-US" dirty="0"/>
              <a:t>1&lt;/title&gt;&lt;/path&gt;&lt;path class="link" d="M10,565.1999999999999C196.5,565.1999999999999 196.5,565.2 383,565.2" style="fill: none; stroke-width: 21.6; stroke: </a:t>
            </a:r>
            <a:r>
              <a:rPr lang="en-US" dirty="0" err="1"/>
              <a:t>rgb</a:t>
            </a:r>
            <a:r>
              <a:rPr lang="en-US" dirty="0"/>
              <a:t>(197, 176, 213); stroke-opacity: 0.5;"&gt;&lt;title&gt;Networking &amp;#8594; IAAS:</a:t>
            </a:r>
            <a:br>
              <a:rPr lang="en-US" dirty="0"/>
            </a:br>
            <a:r>
              <a:rPr lang="en-US" dirty="0"/>
              <a:t>1&lt;/title&gt;&lt;/path&gt;&lt;/g&gt;&lt;g&gt;&lt;g class="node" transform="translate(0,-1.1368683772161603e-13)"&gt;&lt;</a:t>
            </a:r>
            <a:r>
              <a:rPr lang="en-US" dirty="0" err="1"/>
              <a:t>rect</a:t>
            </a:r>
            <a:r>
              <a:rPr lang="en-US" dirty="0"/>
              <a:t> height="21.6" width="10" id="r0" style="fill: </a:t>
            </a:r>
            <a:r>
              <a:rPr lang="en-US" dirty="0" err="1"/>
              <a:t>rgb</a:t>
            </a:r>
            <a:r>
              <a:rPr lang="en-US" dirty="0"/>
              <a:t>(31, 119, 180); fill-opacity: 0.9; stroke-width: 0; stroke: </a:t>
            </a:r>
            <a:r>
              <a:rPr lang="en-US" dirty="0" err="1"/>
              <a:t>rgb</a:t>
            </a:r>
            <a:r>
              <a:rPr lang="en-US" dirty="0"/>
              <a:t>(15, 58, 88);" shape-rendering="</a:t>
            </a:r>
            <a:r>
              <a:rPr lang="en-US" dirty="0" err="1"/>
              <a:t>crispEdges</a:t>
            </a:r>
            <a:r>
              <a:rPr lang="en-US" dirty="0"/>
              <a:t>"&gt;&lt;title&gt;Applications:</a:t>
            </a:r>
            <a:br>
              <a:rPr lang="en-US" dirty="0"/>
            </a:br>
            <a:r>
              <a:rPr lang="en-US" dirty="0"/>
              <a:t>1&lt;/title&gt;&lt;/</a:t>
            </a:r>
            <a:r>
              <a:rPr lang="en-US" dirty="0" err="1"/>
              <a:t>rect</a:t>
            </a:r>
            <a:r>
              <a:rPr lang="en-US" dirty="0"/>
              <a:t>&gt;&lt;text x="16" y="10.8" </a:t>
            </a:r>
            <a:r>
              <a:rPr lang="en-US" dirty="0" err="1"/>
              <a:t>dy</a:t>
            </a:r>
            <a:r>
              <a:rPr lang="en-US" dirty="0"/>
              <a:t>=".35em" text-anchor="start" style="stroke-width: 0; font-family: sans-serif; font-size: 15px; font-weight: 400; fill: </a:t>
            </a:r>
            <a:r>
              <a:rPr lang="en-US" dirty="0" err="1"/>
              <a:t>rgb</a:t>
            </a:r>
            <a:r>
              <a:rPr lang="en-US" dirty="0"/>
              <a:t>(0, 0, 0);"&gt;Applications&lt;/text&gt;&lt;/g&gt;&lt;g class="node" transform="translate(383,107.99999999999997)"&gt;&lt;</a:t>
            </a:r>
            <a:r>
              <a:rPr lang="en-US" dirty="0" err="1"/>
              <a:t>rect</a:t>
            </a:r>
            <a:r>
              <a:rPr lang="en-US" dirty="0"/>
              <a:t> height="194.4" width="10" id="r1" style="fill: </a:t>
            </a:r>
            <a:r>
              <a:rPr lang="en-US" dirty="0" err="1"/>
              <a:t>rgb</a:t>
            </a:r>
            <a:r>
              <a:rPr lang="en-US" dirty="0"/>
              <a:t>(174, 199, 232); fill-opacity: 0.9; stroke-width: 0; stroke: </a:t>
            </a:r>
            <a:r>
              <a:rPr lang="en-US" dirty="0" err="1"/>
              <a:t>rgb</a:t>
            </a:r>
            <a:r>
              <a:rPr lang="en-US" dirty="0"/>
              <a:t>(85, 97, 113);" shape-rendering="</a:t>
            </a:r>
            <a:r>
              <a:rPr lang="en-US" dirty="0" err="1"/>
              <a:t>crispEdges</a:t>
            </a:r>
            <a:r>
              <a:rPr lang="en-US" dirty="0"/>
              <a:t>"&gt;&lt;title&gt;SAAS:</a:t>
            </a:r>
            <a:br>
              <a:rPr lang="en-US" dirty="0"/>
            </a:br>
            <a:r>
              <a:rPr lang="en-US" dirty="0"/>
              <a:t>9&lt;/title&gt;&lt;/</a:t>
            </a:r>
            <a:r>
              <a:rPr lang="en-US" dirty="0" err="1"/>
              <a:t>rect</a:t>
            </a:r>
            <a:r>
              <a:rPr lang="en-US" dirty="0"/>
              <a:t>&gt;&lt;text x="-6" y="97.2" </a:t>
            </a:r>
            <a:r>
              <a:rPr lang="en-US" dirty="0" err="1"/>
              <a:t>dy</a:t>
            </a:r>
            <a:r>
              <a:rPr lang="en-US" dirty="0"/>
              <a:t>=".35em" text-anchor="end" style="stroke-width: 0; font-family: sans-serif; font-size: 15px; font-weight: 400; fill: </a:t>
            </a:r>
            <a:r>
              <a:rPr lang="en-US" dirty="0" err="1"/>
              <a:t>rgb</a:t>
            </a:r>
            <a:r>
              <a:rPr lang="en-US" dirty="0"/>
              <a:t>(0, 0, 0);"&gt;SAAS&lt;/text&gt;&lt;/g&gt;&lt;g class="node" transform="translate(0,39.59999999999989)"&gt;&lt;</a:t>
            </a:r>
            <a:r>
              <a:rPr lang="en-US" dirty="0" err="1"/>
              <a:t>rect</a:t>
            </a:r>
            <a:r>
              <a:rPr lang="en-US" dirty="0"/>
              <a:t> height="21.6" width="10" id="r2" style="fill: </a:t>
            </a:r>
            <a:r>
              <a:rPr lang="en-US" dirty="0" err="1"/>
              <a:t>rgb</a:t>
            </a:r>
            <a:r>
              <a:rPr lang="en-US" dirty="0"/>
              <a:t>(255, 127, 14); fill-opacity: 0.9; stroke-width: 0; stroke: </a:t>
            </a:r>
            <a:r>
              <a:rPr lang="en-US" dirty="0" err="1"/>
              <a:t>rgb</a:t>
            </a:r>
            <a:r>
              <a:rPr lang="en-US" dirty="0"/>
              <a:t>(124, 62, 6);" shape-rendering="</a:t>
            </a:r>
            <a:r>
              <a:rPr lang="en-US" dirty="0" err="1"/>
              <a:t>crispEdges</a:t>
            </a:r>
            <a:r>
              <a:rPr lang="en-US" dirty="0"/>
              <a:t>"&gt;&lt;title&gt;Data:</a:t>
            </a:r>
            <a:br>
              <a:rPr lang="en-US" dirty="0"/>
            </a:br>
            <a:r>
              <a:rPr lang="en-US" dirty="0"/>
              <a:t>1&lt;/title&gt;&lt;/</a:t>
            </a:r>
            <a:r>
              <a:rPr lang="en-US" dirty="0" err="1"/>
              <a:t>rect</a:t>
            </a:r>
            <a:r>
              <a:rPr lang="en-US" dirty="0"/>
              <a:t>&gt;&lt;text x="16" y="10.8" </a:t>
            </a:r>
            <a:r>
              <a:rPr lang="en-US" dirty="0" err="1"/>
              <a:t>dy</a:t>
            </a:r>
            <a:r>
              <a:rPr lang="en-US" dirty="0"/>
              <a:t>=".35em" text-anchor="start" style="stroke-width: 0; font-family: sans-serif; font-size: 15px; font-weight: 400; fill: </a:t>
            </a:r>
            <a:r>
              <a:rPr lang="en-US" dirty="0" err="1"/>
              <a:t>rgb</a:t>
            </a:r>
            <a:r>
              <a:rPr lang="en-US" dirty="0"/>
              <a:t>(0, 0, 0);"&gt;Data&lt;/text&gt;&lt;/g&gt;&lt;g class="node" transform="translate(0,79.19999999999989)"&gt;&lt;</a:t>
            </a:r>
            <a:r>
              <a:rPr lang="en-US" dirty="0" err="1"/>
              <a:t>rect</a:t>
            </a:r>
            <a:r>
              <a:rPr lang="en-US" dirty="0"/>
              <a:t> height="43.2" width="10" id="r3" style="fill: </a:t>
            </a:r>
            <a:r>
              <a:rPr lang="en-US" dirty="0" err="1"/>
              <a:t>rgb</a:t>
            </a:r>
            <a:r>
              <a:rPr lang="en-US" dirty="0"/>
              <a:t>(255, 187, 120); fill-opacity: 0.9; stroke-width: 0; stroke: </a:t>
            </a:r>
            <a:r>
              <a:rPr lang="en-US" dirty="0" err="1"/>
              <a:t>rgb</a:t>
            </a:r>
            <a:r>
              <a:rPr lang="en-US" dirty="0"/>
              <a:t>(124, 91, 58);" shape-rendering="</a:t>
            </a:r>
            <a:r>
              <a:rPr lang="en-US" dirty="0" err="1"/>
              <a:t>crispEdges</a:t>
            </a:r>
            <a:r>
              <a:rPr lang="en-US" dirty="0"/>
              <a:t>"&gt;&lt;title&gt;Runtime:</a:t>
            </a:r>
            <a:br>
              <a:rPr lang="en-US" dirty="0"/>
            </a:br>
            <a:r>
              <a:rPr lang="en-US" dirty="0"/>
              <a:t>2&lt;/title&gt;&lt;/</a:t>
            </a:r>
            <a:r>
              <a:rPr lang="en-US" dirty="0" err="1"/>
              <a:t>rect</a:t>
            </a:r>
            <a:r>
              <a:rPr lang="en-US" dirty="0"/>
              <a:t>&gt;&lt;text x="16" y="21.6" </a:t>
            </a:r>
            <a:r>
              <a:rPr lang="en-US" dirty="0" err="1"/>
              <a:t>dy</a:t>
            </a:r>
            <a:r>
              <a:rPr lang="en-US" dirty="0"/>
              <a:t>=".35em" text-anchor="start" style="stroke-width: 0; font-family: sans-serif; font-size: 15px; font-weight: 400; fill: </a:t>
            </a:r>
            <a:r>
              <a:rPr lang="en-US" dirty="0" err="1"/>
              <a:t>rgb</a:t>
            </a:r>
            <a:r>
              <a:rPr lang="en-US" dirty="0"/>
              <a:t>(0, 0, 0);"&gt;Runtime&lt;/text&gt;&lt;/g&gt;&lt;g class="node" transform="translate(0,140.3999999999999)"&gt;&lt;</a:t>
            </a:r>
            <a:r>
              <a:rPr lang="en-US" dirty="0" err="1"/>
              <a:t>rect</a:t>
            </a:r>
            <a:r>
              <a:rPr lang="en-US" dirty="0"/>
              <a:t> height="43.2" width="10" id="r4" style="fill: </a:t>
            </a:r>
            <a:r>
              <a:rPr lang="en-US" dirty="0" err="1"/>
              <a:t>rgb</a:t>
            </a:r>
            <a:r>
              <a:rPr lang="en-US" dirty="0"/>
              <a:t>(44, 160, 44); fill-opacity: 0.9; stroke-width: 0; stroke: </a:t>
            </a:r>
            <a:r>
              <a:rPr lang="en-US" dirty="0" err="1"/>
              <a:t>rgb</a:t>
            </a:r>
            <a:r>
              <a:rPr lang="en-US" dirty="0"/>
              <a:t>(21, 78, 21);" shape-rendering="</a:t>
            </a:r>
            <a:r>
              <a:rPr lang="en-US" dirty="0" err="1"/>
              <a:t>crispEdges</a:t>
            </a:r>
            <a:r>
              <a:rPr lang="en-US" dirty="0"/>
              <a:t>"&gt;&lt;title&gt;Middleware:</a:t>
            </a:r>
            <a:br>
              <a:rPr lang="en-US" dirty="0"/>
            </a:br>
            <a:r>
              <a:rPr lang="en-US" dirty="0"/>
              <a:t>2&lt;/title&gt;&lt;/</a:t>
            </a:r>
            <a:r>
              <a:rPr lang="en-US" dirty="0" err="1"/>
              <a:t>rect</a:t>
            </a:r>
            <a:r>
              <a:rPr lang="en-US" dirty="0"/>
              <a:t>&gt;&lt;text x="16" y="21.6" </a:t>
            </a:r>
            <a:r>
              <a:rPr lang="en-US" dirty="0" err="1"/>
              <a:t>dy</a:t>
            </a:r>
            <a:r>
              <a:rPr lang="en-US" dirty="0"/>
              <a:t>=".35em" text-anchor="start" style="stroke-width: 0; font-family: sans-serif; font-size: 15px; font-weight: 400; fill: </a:t>
            </a:r>
            <a:r>
              <a:rPr lang="en-US" dirty="0" err="1"/>
              <a:t>rgb</a:t>
            </a:r>
            <a:r>
              <a:rPr lang="en-US" dirty="0"/>
              <a:t>(0, 0, 0);"&gt;Middleware&lt;/text&gt;&lt;/g&gt;&lt;g class="node" transform="translate(0,201.5999999999999)"&gt;&lt;</a:t>
            </a:r>
            <a:r>
              <a:rPr lang="en-US" dirty="0" err="1"/>
              <a:t>rect</a:t>
            </a:r>
            <a:r>
              <a:rPr lang="en-US" dirty="0"/>
              <a:t> height="43.2" width="10" id="r5" style="fill: </a:t>
            </a:r>
            <a:r>
              <a:rPr lang="en-US" dirty="0" err="1"/>
              <a:t>rgb</a:t>
            </a:r>
            <a:r>
              <a:rPr lang="en-US" dirty="0"/>
              <a:t>(152, 223, 138); fill-opacity: 0.9; stroke-width: 0; stroke: </a:t>
            </a:r>
            <a:r>
              <a:rPr lang="en-US" dirty="0" err="1"/>
              <a:t>rgb</a:t>
            </a:r>
            <a:r>
              <a:rPr lang="en-US" dirty="0"/>
              <a:t>(74, 109, 67);" shape-rendering="</a:t>
            </a:r>
            <a:r>
              <a:rPr lang="en-US" dirty="0" err="1"/>
              <a:t>crispEdges</a:t>
            </a:r>
            <a:r>
              <a:rPr lang="en-US" dirty="0"/>
              <a:t>"&gt;&lt;title&gt;O/S:</a:t>
            </a:r>
            <a:br>
              <a:rPr lang="en-US" dirty="0"/>
            </a:br>
            <a:r>
              <a:rPr lang="en-US" dirty="0"/>
              <a:t>2&lt;/title&gt;&lt;/</a:t>
            </a:r>
            <a:r>
              <a:rPr lang="en-US" dirty="0" err="1"/>
              <a:t>rect</a:t>
            </a:r>
            <a:r>
              <a:rPr lang="en-US" dirty="0"/>
              <a:t>&gt;&lt;text x="16" y="21.6" </a:t>
            </a:r>
            <a:r>
              <a:rPr lang="en-US" dirty="0" err="1"/>
              <a:t>dy</a:t>
            </a:r>
            <a:r>
              <a:rPr lang="en-US" dirty="0"/>
              <a:t>=".35em" text-anchor="start" style="stroke-width: 0; font-family: sans-serif; font-size: 15px; font-weight: 400; fill: </a:t>
            </a:r>
            <a:r>
              <a:rPr lang="en-US" dirty="0" err="1"/>
              <a:t>rgb</a:t>
            </a:r>
            <a:r>
              <a:rPr lang="en-US" dirty="0"/>
              <a:t>(0, 0, 0);"&gt;O/S&lt;/text&gt;&lt;/g&gt;&lt;g class="node" transform="translate(0,262.7999999999999)"&gt;&lt;</a:t>
            </a:r>
            <a:r>
              <a:rPr lang="en-US" dirty="0" err="1"/>
              <a:t>rect</a:t>
            </a:r>
            <a:r>
              <a:rPr lang="en-US" dirty="0"/>
              <a:t> height="64.80000000000001" width="10" id="r6" style="fill: </a:t>
            </a:r>
            <a:r>
              <a:rPr lang="en-US" dirty="0" err="1"/>
              <a:t>rgb</a:t>
            </a:r>
            <a:r>
              <a:rPr lang="en-US" dirty="0"/>
              <a:t>(214, 39, 40); fill-opacity: 0.9; stroke-width: 0; stroke: </a:t>
            </a:r>
            <a:r>
              <a:rPr lang="en-US" dirty="0" err="1"/>
              <a:t>rgb</a:t>
            </a:r>
            <a:r>
              <a:rPr lang="en-US" dirty="0"/>
              <a:t>(104, 19, 19);" shape-rendering="</a:t>
            </a:r>
            <a:r>
              <a:rPr lang="en-US" dirty="0" err="1"/>
              <a:t>crispEdges</a:t>
            </a:r>
            <a:r>
              <a:rPr lang="en-US" dirty="0"/>
              <a:t>"&gt;&lt;title&gt;Virtualization:</a:t>
            </a:r>
            <a:br>
              <a:rPr lang="en-US" dirty="0"/>
            </a:br>
            <a:r>
              <a:rPr lang="en-US" dirty="0"/>
              <a:t>3&lt;/title&gt;&lt;/</a:t>
            </a:r>
            <a:r>
              <a:rPr lang="en-US" dirty="0" err="1"/>
              <a:t>rect</a:t>
            </a:r>
            <a:r>
              <a:rPr lang="en-US" dirty="0"/>
              <a:t>&gt;&lt;text x="16" y="32.400000000000006" </a:t>
            </a:r>
            <a:r>
              <a:rPr lang="en-US" dirty="0" err="1"/>
              <a:t>dy</a:t>
            </a:r>
            <a:r>
              <a:rPr lang="en-US" dirty="0"/>
              <a:t>=".35em" text-anchor="start" style="stroke-width: 0; font-family: sans-serif; font-size: 15px; font-weight: 400; fill: </a:t>
            </a:r>
            <a:r>
              <a:rPr lang="en-US" dirty="0" err="1"/>
              <a:t>rgb</a:t>
            </a:r>
            <a:r>
              <a:rPr lang="en-US" dirty="0"/>
              <a:t>(0, 0, 0);"&gt;Virtualization&lt;/text&gt;&lt;/g&gt;&lt;g class="node" transform="translate(0,345.5999999999999)"&gt;&lt;</a:t>
            </a:r>
            <a:r>
              <a:rPr lang="en-US" dirty="0" err="1"/>
              <a:t>rect</a:t>
            </a:r>
            <a:r>
              <a:rPr lang="en-US" dirty="0"/>
              <a:t> height="64.80000000000001" width="10" id="r7" style="fill: </a:t>
            </a:r>
            <a:r>
              <a:rPr lang="en-US" dirty="0" err="1"/>
              <a:t>rgb</a:t>
            </a:r>
            <a:r>
              <a:rPr lang="en-US" dirty="0"/>
              <a:t>(255, 152, 150); fill-opacity: 0.9; stroke-width: 0; stroke: </a:t>
            </a:r>
            <a:r>
              <a:rPr lang="en-US" dirty="0" err="1"/>
              <a:t>rgb</a:t>
            </a:r>
            <a:r>
              <a:rPr lang="en-US" dirty="0"/>
              <a:t>(124, 74, 73);" shape-rendering="</a:t>
            </a:r>
            <a:r>
              <a:rPr lang="en-US" dirty="0" err="1"/>
              <a:t>crispEdges</a:t>
            </a:r>
            <a:r>
              <a:rPr lang="en-US" dirty="0"/>
              <a:t>"&gt;&lt;title&gt;Servers:</a:t>
            </a:r>
            <a:br>
              <a:rPr lang="en-US" dirty="0"/>
            </a:br>
            <a:r>
              <a:rPr lang="en-US" dirty="0"/>
              <a:t>3&lt;/title&gt;&lt;/</a:t>
            </a:r>
            <a:r>
              <a:rPr lang="en-US" dirty="0" err="1"/>
              <a:t>rect</a:t>
            </a:r>
            <a:r>
              <a:rPr lang="en-US" dirty="0"/>
              <a:t>&gt;&lt;text x="16" y="32.400000000000006" </a:t>
            </a:r>
            <a:r>
              <a:rPr lang="en-US" dirty="0" err="1"/>
              <a:t>dy</a:t>
            </a:r>
            <a:r>
              <a:rPr lang="en-US" dirty="0"/>
              <a:t>=".35em" text-anchor="start" style="stroke-width: 0; font-family: sans-serif; font-size: 15px; font-weight: 400; fill: </a:t>
            </a:r>
            <a:r>
              <a:rPr lang="en-US" dirty="0" err="1"/>
              <a:t>rgb</a:t>
            </a:r>
            <a:r>
              <a:rPr lang="en-US" dirty="0"/>
              <a:t>(0, 0, 0);"&gt;Servers&lt;/text&gt;&lt;/g&gt;&lt;g class="node" transform="translate(0,428.3999999999999)"&gt;&lt;</a:t>
            </a:r>
            <a:r>
              <a:rPr lang="en-US" dirty="0" err="1"/>
              <a:t>rect</a:t>
            </a:r>
            <a:r>
              <a:rPr lang="en-US" dirty="0"/>
              <a:t> height="64.80000000000001" width="10" id="r8" style="fill: </a:t>
            </a:r>
            <a:r>
              <a:rPr lang="en-US" dirty="0" err="1"/>
              <a:t>rgb</a:t>
            </a:r>
            <a:r>
              <a:rPr lang="en-US" dirty="0"/>
              <a:t>(148, 103, 189); fill-opacity: 0.9; stroke-width: 0; stroke: </a:t>
            </a:r>
            <a:r>
              <a:rPr lang="en-US" dirty="0" err="1"/>
              <a:t>rgb</a:t>
            </a:r>
            <a:r>
              <a:rPr lang="en-US" dirty="0"/>
              <a:t>(72, 50, 92);" shape-rendering="</a:t>
            </a:r>
            <a:r>
              <a:rPr lang="en-US" dirty="0" err="1"/>
              <a:t>crispEdges</a:t>
            </a:r>
            <a:r>
              <a:rPr lang="en-US" dirty="0"/>
              <a:t>"&gt;&lt;title&gt;Storage:</a:t>
            </a:r>
            <a:br>
              <a:rPr lang="en-US" dirty="0"/>
            </a:br>
            <a:r>
              <a:rPr lang="en-US" dirty="0"/>
              <a:t>3&lt;/title&gt;&lt;/</a:t>
            </a:r>
            <a:r>
              <a:rPr lang="en-US" dirty="0" err="1"/>
              <a:t>rect</a:t>
            </a:r>
            <a:r>
              <a:rPr lang="en-US" dirty="0"/>
              <a:t>&gt;&lt;text x="16" y="32.400000000000006" </a:t>
            </a:r>
            <a:r>
              <a:rPr lang="en-US" dirty="0" err="1"/>
              <a:t>dy</a:t>
            </a:r>
            <a:r>
              <a:rPr lang="en-US" dirty="0"/>
              <a:t>=".35em" text-anchor="start" style="stroke-width: 0; font-family: sans-serif; font-size: 15px; font-weight: 400; fill: </a:t>
            </a:r>
            <a:r>
              <a:rPr lang="en-US" dirty="0" err="1"/>
              <a:t>rgb</a:t>
            </a:r>
            <a:r>
              <a:rPr lang="en-US" dirty="0"/>
              <a:t>(0, 0, 0);"&gt;Storage&lt;/text&gt;&lt;/g&gt;&lt;g class="node" transform="translate(0,511.19999999999993)"&gt;&lt;</a:t>
            </a:r>
            <a:r>
              <a:rPr lang="en-US" dirty="0" err="1"/>
              <a:t>rect</a:t>
            </a:r>
            <a:r>
              <a:rPr lang="en-US" dirty="0"/>
              <a:t> height="64.80000000000001" width="10" id="r9" style="fill: </a:t>
            </a:r>
            <a:r>
              <a:rPr lang="en-US" dirty="0" err="1"/>
              <a:t>rgb</a:t>
            </a:r>
            <a:r>
              <a:rPr lang="en-US" dirty="0"/>
              <a:t>(197, 176, 213); fill-opacity: 0.9; stroke-width: 0; stroke: </a:t>
            </a:r>
            <a:r>
              <a:rPr lang="en-US" dirty="0" err="1"/>
              <a:t>rgb</a:t>
            </a:r>
            <a:r>
              <a:rPr lang="en-US" dirty="0"/>
              <a:t>(96, 86, 104);" shape-rendering="</a:t>
            </a:r>
            <a:r>
              <a:rPr lang="en-US" dirty="0" err="1"/>
              <a:t>crispEdges</a:t>
            </a:r>
            <a:r>
              <a:rPr lang="en-US" dirty="0"/>
              <a:t>"&gt;&lt;title&gt;Networking:</a:t>
            </a:r>
            <a:br>
              <a:rPr lang="en-US" dirty="0"/>
            </a:br>
            <a:r>
              <a:rPr lang="en-US" dirty="0"/>
              <a:t>3&lt;/title&gt;&lt;/</a:t>
            </a:r>
            <a:r>
              <a:rPr lang="en-US" dirty="0" err="1"/>
              <a:t>rect</a:t>
            </a:r>
            <a:r>
              <a:rPr lang="en-US" dirty="0"/>
              <a:t>&gt;&lt;text x="16" y="32.400000000000006" </a:t>
            </a:r>
            <a:r>
              <a:rPr lang="en-US" dirty="0" err="1"/>
              <a:t>dy</a:t>
            </a:r>
            <a:r>
              <a:rPr lang="en-US" dirty="0"/>
              <a:t>=".35em" text-anchor="start" style="stroke-width: 0; font-family: sans-serif; font-size: 15px; font-weight: 400; fill: </a:t>
            </a:r>
            <a:r>
              <a:rPr lang="en-US" dirty="0" err="1"/>
              <a:t>rgb</a:t>
            </a:r>
            <a:r>
              <a:rPr lang="en-US" dirty="0"/>
              <a:t>(0, 0, 0);"&gt;Networking&lt;/text&gt;&lt;/g&gt;&lt;g class="node" transform="translate(383,320.4)"&gt;&lt;</a:t>
            </a:r>
            <a:r>
              <a:rPr lang="en-US" dirty="0" err="1"/>
              <a:t>rect</a:t>
            </a:r>
            <a:r>
              <a:rPr lang="en-US" dirty="0"/>
              <a:t> height="151.20000000000002" width="10" id="r10" style="fill: </a:t>
            </a:r>
            <a:r>
              <a:rPr lang="en-US" dirty="0" err="1"/>
              <a:t>rgb</a:t>
            </a:r>
            <a:r>
              <a:rPr lang="en-US" dirty="0"/>
              <a:t>(140, 86, 75); fill-opacity: 0.9; stroke-width: 0; stroke: </a:t>
            </a:r>
            <a:r>
              <a:rPr lang="en-US" dirty="0" err="1"/>
              <a:t>rgb</a:t>
            </a:r>
            <a:r>
              <a:rPr lang="en-US" dirty="0"/>
              <a:t>(68, 42, 36);" shape-rendering="</a:t>
            </a:r>
            <a:r>
              <a:rPr lang="en-US" dirty="0" err="1"/>
              <a:t>crispEdges</a:t>
            </a:r>
            <a:r>
              <a:rPr lang="en-US" dirty="0"/>
              <a:t>"&gt;&lt;title&gt;PAAS:</a:t>
            </a:r>
            <a:br>
              <a:rPr lang="en-US" dirty="0"/>
            </a:br>
            <a:r>
              <a:rPr lang="en-US" dirty="0"/>
              <a:t>7&lt;/title&gt;&lt;/</a:t>
            </a:r>
            <a:r>
              <a:rPr lang="en-US" dirty="0" err="1"/>
              <a:t>rect</a:t>
            </a:r>
            <a:r>
              <a:rPr lang="en-US" dirty="0"/>
              <a:t>&gt;&lt;text x="-6" y="75.60000000000001" </a:t>
            </a:r>
            <a:r>
              <a:rPr lang="en-US" dirty="0" err="1"/>
              <a:t>dy</a:t>
            </a:r>
            <a:r>
              <a:rPr lang="en-US" dirty="0"/>
              <a:t>=".35em" text-anchor="end" style="stroke-width: 0; font-family: sans-serif; font-size: 15px; font-weight: 400; fill: </a:t>
            </a:r>
            <a:r>
              <a:rPr lang="en-US" dirty="0" err="1"/>
              <a:t>rgb</a:t>
            </a:r>
            <a:r>
              <a:rPr lang="en-US" dirty="0"/>
              <a:t>(0, 0, 0);"&gt;PAAS&lt;/text&gt;&lt;/g&gt;&lt;g class="node" transform="translate(383,489.6)"&gt;&lt;</a:t>
            </a:r>
            <a:r>
              <a:rPr lang="en-US" dirty="0" err="1"/>
              <a:t>rect</a:t>
            </a:r>
            <a:r>
              <a:rPr lang="en-US" dirty="0"/>
              <a:t> height="86.4" width="10" id="r11" style="fill: </a:t>
            </a:r>
            <a:r>
              <a:rPr lang="en-US" dirty="0" err="1"/>
              <a:t>rgb</a:t>
            </a:r>
            <a:r>
              <a:rPr lang="en-US" dirty="0"/>
              <a:t>(196, 156, 148); fill-opacity: 0.9; stroke-width: 0; stroke: </a:t>
            </a:r>
            <a:r>
              <a:rPr lang="en-US" dirty="0" err="1"/>
              <a:t>rgb</a:t>
            </a:r>
            <a:r>
              <a:rPr lang="en-US" dirty="0"/>
              <a:t>(96, 76, 72);" shape-rendering="</a:t>
            </a:r>
            <a:r>
              <a:rPr lang="en-US" dirty="0" err="1"/>
              <a:t>crispEdges</a:t>
            </a:r>
            <a:r>
              <a:rPr lang="en-US" dirty="0"/>
              <a:t>"&gt;&lt;title&gt;IAAS:</a:t>
            </a:r>
            <a:br>
              <a:rPr lang="en-US" dirty="0"/>
            </a:br>
            <a:r>
              <a:rPr lang="en-US" dirty="0"/>
              <a:t>4&lt;/title&gt;&lt;/</a:t>
            </a:r>
            <a:r>
              <a:rPr lang="en-US" dirty="0" err="1"/>
              <a:t>rect</a:t>
            </a:r>
            <a:r>
              <a:rPr lang="en-US" dirty="0"/>
              <a:t>&gt;&lt;text x="-6" y="43.2" </a:t>
            </a:r>
            <a:r>
              <a:rPr lang="en-US" dirty="0" err="1"/>
              <a:t>dy</a:t>
            </a:r>
            <a:r>
              <a:rPr lang="en-US" dirty="0"/>
              <a:t>=".35em" text-anchor="end" style="stroke-width: 0; font-family: sans-serif; font-size: 15px; font-weight: 400; fill: </a:t>
            </a:r>
            <a:r>
              <a:rPr lang="en-US" dirty="0" err="1"/>
              <a:t>rgb</a:t>
            </a:r>
            <a:r>
              <a:rPr lang="en-US" dirty="0"/>
              <a:t>(0, 0, 0);"&gt;IAAS&lt;/text&gt;&lt;/g&gt;&lt;g class="node" transform="translate(766,98.25527244339574)"&gt;&lt;</a:t>
            </a:r>
            <a:r>
              <a:rPr lang="en-US" dirty="0" err="1"/>
              <a:t>rect</a:t>
            </a:r>
            <a:r>
              <a:rPr lang="en-US" dirty="0"/>
              <a:t> height="432" width="10" id="r12" style="fill: </a:t>
            </a:r>
            <a:r>
              <a:rPr lang="en-US" dirty="0" err="1"/>
              <a:t>rgb</a:t>
            </a:r>
            <a:r>
              <a:rPr lang="en-US" dirty="0"/>
              <a:t>(227, 119, 194); fill-opacity: 0.9; stroke-width: 0; stroke: </a:t>
            </a:r>
            <a:r>
              <a:rPr lang="en-US" dirty="0" err="1"/>
              <a:t>rgb</a:t>
            </a:r>
            <a:r>
              <a:rPr lang="en-US" dirty="0"/>
              <a:t>(111, 58, 95);" shape-rendering="</a:t>
            </a:r>
            <a:r>
              <a:rPr lang="en-US" dirty="0" err="1"/>
              <a:t>crispEdges</a:t>
            </a:r>
            <a:r>
              <a:rPr lang="en-US" dirty="0"/>
              <a:t>"&gt;&lt;title&gt;Cloud:</a:t>
            </a:r>
            <a:br>
              <a:rPr lang="en-US" dirty="0"/>
            </a:br>
            <a:r>
              <a:rPr lang="en-US" dirty="0"/>
              <a:t>20&lt;/title&gt;&lt;/</a:t>
            </a:r>
            <a:r>
              <a:rPr lang="en-US" dirty="0" err="1"/>
              <a:t>rect</a:t>
            </a:r>
            <a:r>
              <a:rPr lang="en-US" dirty="0"/>
              <a:t>&gt;&lt;text x="-6" y="216" </a:t>
            </a:r>
            <a:r>
              <a:rPr lang="en-US" dirty="0" err="1"/>
              <a:t>dy</a:t>
            </a:r>
            <a:r>
              <a:rPr lang="en-US" dirty="0"/>
              <a:t>=".35em" text-anchor="end" style="stroke-width: 0; font-family: sans-serif; font-size: 15px; font-weight: 400; fill: </a:t>
            </a:r>
            <a:r>
              <a:rPr lang="en-US" dirty="0" err="1"/>
              <a:t>rgb</a:t>
            </a:r>
            <a:r>
              <a:rPr lang="en-US" dirty="0"/>
              <a:t>(0, 0, 0);"&gt;Cloud&lt;/text&gt;&lt;/g&gt;&lt;/g&gt;&lt;/g&gt;&lt;/g&gt;&lt;/</a:t>
            </a:r>
            <a:r>
              <a:rPr lang="en-US" dirty="0" err="1"/>
              <a:t>svg</a:t>
            </a:r>
            <a:r>
              <a:rPr lang="en-US" dirty="0"/>
              <a:t>&gt;</a:t>
            </a:r>
          </a:p>
        </p:txBody>
      </p:sp>
      <p:sp>
        <p:nvSpPr>
          <p:cNvPr id="4" name="Slide Number Placeholder 3"/>
          <p:cNvSpPr>
            <a:spLocks noGrp="1"/>
          </p:cNvSpPr>
          <p:nvPr>
            <p:ph type="sldNum" sz="quarter" idx="5"/>
          </p:nvPr>
        </p:nvSpPr>
        <p:spPr/>
        <p:txBody>
          <a:bodyPr/>
          <a:lstStyle/>
          <a:p>
            <a:fld id="{DD875376-CBD4-46BF-9BFA-38B7E4B6D4C8}" type="slidenum">
              <a:rPr lang="en-US" smtClean="0"/>
              <a:t>14</a:t>
            </a:fld>
            <a:endParaRPr lang="en-US"/>
          </a:p>
        </p:txBody>
      </p:sp>
    </p:spTree>
    <p:extLst>
      <p:ext uri="{BB962C8B-B14F-4D97-AF65-F5344CB8AC3E}">
        <p14:creationId xmlns:p14="http://schemas.microsoft.com/office/powerpoint/2010/main" val="1747301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svg</a:t>
            </a:r>
            <a:r>
              <a:rPr lang="en-US" dirty="0"/>
              <a:t> id="</a:t>
            </a:r>
            <a:r>
              <a:rPr lang="en-US" dirty="0" err="1"/>
              <a:t>sankey_svg</a:t>
            </a:r>
            <a:r>
              <a:rPr lang="en-US" dirty="0"/>
              <a:t>" height="600" width="800" </a:t>
            </a:r>
            <a:r>
              <a:rPr lang="en-US" dirty="0" err="1"/>
              <a:t>xmlns</a:t>
            </a:r>
            <a:r>
              <a:rPr lang="en-US" dirty="0"/>
              <a:t>="http://www.w3.org/2000/svg" version="1.1"&gt;&lt;title&gt;Your Diagram Title&lt;/title&gt;&lt;!-- Generated with </a:t>
            </a:r>
            <a:r>
              <a:rPr lang="en-US" dirty="0" err="1"/>
              <a:t>SankeyMATIC</a:t>
            </a:r>
            <a:r>
              <a:rPr lang="en-US" dirty="0"/>
              <a:t> on Thu Mar 21 2019 11:35:30 GMT+0100 (Central European Standard Time)--&gt;&lt;g&gt;&lt;</a:t>
            </a:r>
            <a:r>
              <a:rPr lang="en-US" dirty="0" err="1"/>
              <a:t>rect</a:t>
            </a:r>
            <a:r>
              <a:rPr lang="en-US" dirty="0"/>
              <a:t> width="100%" height="100%" fill="</a:t>
            </a:r>
            <a:r>
              <a:rPr lang="en-US" dirty="0" err="1"/>
              <a:t>rgb</a:t>
            </a:r>
            <a:r>
              <a:rPr lang="en-US" dirty="0"/>
              <a:t>(255, 255, 255)"&gt;&lt;/</a:t>
            </a:r>
            <a:r>
              <a:rPr lang="en-US" dirty="0" err="1"/>
              <a:t>rect</a:t>
            </a:r>
            <a:r>
              <a:rPr lang="en-US" dirty="0"/>
              <a:t>&gt;&lt;g transform="translate(12,12)"&gt;&lt;g&gt;&lt;path class="link" d="M393,205.2C579.5,205.2 579.5,195.45527244339576 766,195.45527244339576" style="fill: none; stroke-width: 194.4; stroke: </a:t>
            </a:r>
            <a:r>
              <a:rPr lang="en-US" dirty="0" err="1"/>
              <a:t>rgb</a:t>
            </a:r>
            <a:r>
              <a:rPr lang="en-US" dirty="0"/>
              <a:t>(174, 199, 232); stroke-opacity: 0.5;"&gt;&lt;title&gt;SAAS &amp;#8594; Cloud:</a:t>
            </a:r>
            <a:br>
              <a:rPr lang="en-US" dirty="0"/>
            </a:br>
            <a:r>
              <a:rPr lang="en-US" dirty="0"/>
              <a:t>9&lt;/title&gt;&lt;/path&gt;&lt;path class="link" d="M393,396C579.5,396 579.5,368.25527244339577 766,368.25527244339577" style="fill: none; stroke-width: 151.2; stroke: </a:t>
            </a:r>
            <a:r>
              <a:rPr lang="en-US" dirty="0" err="1"/>
              <a:t>rgb</a:t>
            </a:r>
            <a:r>
              <a:rPr lang="en-US" dirty="0"/>
              <a:t>(140, 86, 75); stroke-opacity: 0.5;"&gt;&lt;title&gt;PAAS &amp;#8594; Cloud:</a:t>
            </a:r>
            <a:br>
              <a:rPr lang="en-US" dirty="0"/>
            </a:br>
            <a:r>
              <a:rPr lang="en-US" dirty="0"/>
              <a:t>7&lt;/title&gt;&lt;/path&gt;&lt;path class="link" d="M393,532.8000000000001C579.5,532.8000000000001 579.5,487.0552724433957 766,487.0552724433957" style="fill: none; stroke-width: 86.4; stroke: </a:t>
            </a:r>
            <a:r>
              <a:rPr lang="en-US" dirty="0" err="1"/>
              <a:t>rgb</a:t>
            </a:r>
            <a:r>
              <a:rPr lang="en-US" dirty="0"/>
              <a:t>(196, 156, 148); stroke-opacity: 0.5;"&gt;&lt;title&gt;IAAS &amp;#8594; Cloud:</a:t>
            </a:r>
            <a:br>
              <a:rPr lang="en-US" dirty="0"/>
            </a:br>
            <a:r>
              <a:rPr lang="en-US" dirty="0"/>
              <a:t>4&lt;/title&gt;&lt;/path&gt;&lt;path class="link" d="M10,10.799999999999887C196.5,10.799999999999887 196.5,118.79999999999997 383,118.79999999999997" style="fill: none; stroke-width: 21.6; stroke: </a:t>
            </a:r>
            <a:r>
              <a:rPr lang="en-US" dirty="0" err="1"/>
              <a:t>rgb</a:t>
            </a:r>
            <a:r>
              <a:rPr lang="en-US" dirty="0"/>
              <a:t>(31, 119, 180); stroke-opacity: 0.5;"&gt;&lt;title&gt;Applications &amp;#8594; SAAS:</a:t>
            </a:r>
            <a:br>
              <a:rPr lang="en-US" dirty="0"/>
            </a:br>
            <a:r>
              <a:rPr lang="en-US" dirty="0"/>
              <a:t>1&lt;/title&gt;&lt;/path&gt;&lt;path class="link" d="M10,50.39999999999989C196.5,50.39999999999989 196.5,140.39999999999998 383,140.39999999999998" style="fill: none; stroke-width: 21.6; stroke: </a:t>
            </a:r>
            <a:r>
              <a:rPr lang="en-US" dirty="0" err="1"/>
              <a:t>rgb</a:t>
            </a:r>
            <a:r>
              <a:rPr lang="en-US" dirty="0"/>
              <a:t>(255, 127, 14); stroke-opacity: 0.5;"&gt;&lt;title&gt;Data &amp;#8594; SAAS:</a:t>
            </a:r>
            <a:br>
              <a:rPr lang="en-US" dirty="0"/>
            </a:br>
            <a:r>
              <a:rPr lang="en-US" dirty="0"/>
              <a:t>1&lt;/title&gt;&lt;/path&gt;&lt;path class="link" d="M10,89.99999999999989C196.5,89.99999999999989 196.5,162 383,162" style="fill: none; stroke-width: 21.6; stroke: </a:t>
            </a:r>
            <a:r>
              <a:rPr lang="en-US" dirty="0" err="1"/>
              <a:t>rgb</a:t>
            </a:r>
            <a:r>
              <a:rPr lang="en-US" dirty="0"/>
              <a:t>(255, 187, 120); stroke-opacity: 0.5;"&gt;&lt;title&gt;Runtime &amp;#8594; SAAS:</a:t>
            </a:r>
            <a:br>
              <a:rPr lang="en-US" dirty="0"/>
            </a:br>
            <a:r>
              <a:rPr lang="en-US" dirty="0"/>
              <a:t>1&lt;/title&gt;&lt;/path&gt;&lt;path class="link" d="M10,151.1999999999999C196.5,151.1999999999999 196.5,183.6 383,183.6" style="fill: none; stroke-width: 21.6; stroke: </a:t>
            </a:r>
            <a:r>
              <a:rPr lang="en-US" dirty="0" err="1"/>
              <a:t>rgb</a:t>
            </a:r>
            <a:r>
              <a:rPr lang="en-US" dirty="0"/>
              <a:t>(44, 160, 44); stroke-opacity: 0.5;"&gt;&lt;title&gt;Middleware &amp;#8594; SAAS:</a:t>
            </a:r>
            <a:br>
              <a:rPr lang="en-US" dirty="0"/>
            </a:br>
            <a:r>
              <a:rPr lang="en-US" dirty="0"/>
              <a:t>1&lt;/title&gt;&lt;/path&gt;&lt;path class="link" d="M10,212.39999999999992C196.5,212.39999999999992 196.5,205.2 383,205.2" style="fill: none; stroke-width: 21.6; stroke: </a:t>
            </a:r>
            <a:r>
              <a:rPr lang="en-US" dirty="0" err="1"/>
              <a:t>rgb</a:t>
            </a:r>
            <a:r>
              <a:rPr lang="en-US" dirty="0"/>
              <a:t>(152, 223, 138); stroke-opacity: 0.5;"&gt;&lt;title&gt;O/S &amp;#8594; SAAS:</a:t>
            </a:r>
            <a:br>
              <a:rPr lang="en-US" dirty="0"/>
            </a:br>
            <a:r>
              <a:rPr lang="en-US" dirty="0"/>
              <a:t>1&lt;/title&gt;&lt;/path&gt;&lt;path class="link" d="M10,273.5999999999999C196.5,273.5999999999999 196.5,226.79999999999998 383,226.79999999999998" style="fill: none; stroke-width: 21.6; stroke: </a:t>
            </a:r>
            <a:r>
              <a:rPr lang="en-US" dirty="0" err="1"/>
              <a:t>rgb</a:t>
            </a:r>
            <a:r>
              <a:rPr lang="en-US" dirty="0"/>
              <a:t>(214, 39, 40); stroke-opacity: 0.5;"&gt;&lt;title&gt;Virtualization &amp;#8594; SAAS:</a:t>
            </a:r>
            <a:br>
              <a:rPr lang="en-US" dirty="0"/>
            </a:br>
            <a:r>
              <a:rPr lang="en-US" dirty="0"/>
              <a:t>1&lt;/title&gt;&lt;/path&gt;&lt;path class="link" d="M10,356.3999999999999C196.5,356.3999999999999 196.5,248.39999999999998 383,248.39999999999998" style="fill: none; stroke-width: 21.6; stroke: </a:t>
            </a:r>
            <a:r>
              <a:rPr lang="en-US" dirty="0" err="1"/>
              <a:t>rgb</a:t>
            </a:r>
            <a:r>
              <a:rPr lang="en-US" dirty="0"/>
              <a:t>(255, 152, 150); stroke-opacity: 0.5;"&gt;&lt;title&gt;Servers &amp;#8594; SAAS:</a:t>
            </a:r>
            <a:br>
              <a:rPr lang="en-US" dirty="0"/>
            </a:br>
            <a:r>
              <a:rPr lang="en-US" dirty="0"/>
              <a:t>1&lt;/title&gt;&lt;/path&gt;&lt;path class="link" d="M10,439.19999999999993C196.5,439.19999999999993 196.5,269.99999999999994 383,269.99999999999994" style="fill: none; stroke-width: 21.6; stroke: </a:t>
            </a:r>
            <a:r>
              <a:rPr lang="en-US" dirty="0" err="1"/>
              <a:t>rgb</a:t>
            </a:r>
            <a:r>
              <a:rPr lang="en-US" dirty="0"/>
              <a:t>(148, 103, 189); stroke-opacity: 0.5;"&gt;&lt;title&gt;Storage &amp;#8594; SAAS:</a:t>
            </a:r>
            <a:br>
              <a:rPr lang="en-US" dirty="0"/>
            </a:br>
            <a:r>
              <a:rPr lang="en-US" dirty="0"/>
              <a:t>1&lt;/title&gt;&lt;/path&gt;&lt;path class="link" d="M10,521.9999999999999C196.5,521.9999999999999 196.5,291.59999999999997 383,291.59999999999997" style="fill: none; stroke-width: 21.6; stroke: </a:t>
            </a:r>
            <a:r>
              <a:rPr lang="en-US" dirty="0" err="1"/>
              <a:t>rgb</a:t>
            </a:r>
            <a:r>
              <a:rPr lang="en-US" dirty="0"/>
              <a:t>(197, 176, 213); stroke-opacity: 0.5;"&gt;&lt;title&gt;Networking &amp;#8594; SAAS:</a:t>
            </a:r>
            <a:br>
              <a:rPr lang="en-US" dirty="0"/>
            </a:br>
            <a:r>
              <a:rPr lang="en-US" dirty="0"/>
              <a:t>1&lt;/title&gt;&lt;/path&gt;&lt;path class="link" d="M10,111.5999999999999C196.5,111.5999999999999 196.5,331.2 383,331.2" style="fill: none; stroke-width: 21.6; stroke: </a:t>
            </a:r>
            <a:r>
              <a:rPr lang="en-US" dirty="0" err="1"/>
              <a:t>rgb</a:t>
            </a:r>
            <a:r>
              <a:rPr lang="en-US" dirty="0"/>
              <a:t>(255, 187, 120); stroke-opacity: 0.5;"&gt;&lt;title&gt;Runtime &amp;#8594; PAAS:</a:t>
            </a:r>
            <a:br>
              <a:rPr lang="en-US" dirty="0"/>
            </a:br>
            <a:r>
              <a:rPr lang="en-US" dirty="0"/>
              <a:t>1&lt;/title&gt;&lt;/path&gt;&lt;path class="link" d="M10,172.7999999999999C196.5,172.7999999999999 196.5,352.8 383,352.8" style="fill: none; stroke-width: 21.6; stroke: </a:t>
            </a:r>
            <a:r>
              <a:rPr lang="en-US" dirty="0" err="1"/>
              <a:t>rgb</a:t>
            </a:r>
            <a:r>
              <a:rPr lang="en-US" dirty="0"/>
              <a:t>(44, 160, 44); stroke-opacity: 0.5;"&gt;&lt;title&gt;Middleware &amp;#8594; PAAS:</a:t>
            </a:r>
            <a:br>
              <a:rPr lang="en-US" dirty="0"/>
            </a:br>
            <a:r>
              <a:rPr lang="en-US" dirty="0"/>
              <a:t>1&lt;/title&gt;&lt;/path&gt;&lt;path class="link" d="M10,233.99999999999991C196.5,233.99999999999991 196.5,374.4 383,374.4" style="fill: none; stroke-width: 21.6; stroke: </a:t>
            </a:r>
            <a:r>
              <a:rPr lang="en-US" dirty="0" err="1"/>
              <a:t>rgb</a:t>
            </a:r>
            <a:r>
              <a:rPr lang="en-US" dirty="0"/>
              <a:t>(152, 223, 138); stroke-opacity: 0.5;"&gt;&lt;title&gt;O/S &amp;#8594; PAAS:</a:t>
            </a:r>
            <a:br>
              <a:rPr lang="en-US" dirty="0"/>
            </a:br>
            <a:r>
              <a:rPr lang="en-US" dirty="0"/>
              <a:t>1&lt;/title&gt;&lt;/path&gt;&lt;path class="link" d="M10,295.19999999999993C196.5,295.19999999999993 196.5,396 383,396" style="fill: none; stroke-width: 21.6; stroke: </a:t>
            </a:r>
            <a:r>
              <a:rPr lang="en-US" dirty="0" err="1"/>
              <a:t>rgb</a:t>
            </a:r>
            <a:r>
              <a:rPr lang="en-US" dirty="0"/>
              <a:t>(214, 39, 40); stroke-opacity: 0.5;"&gt;&lt;title&gt;Virtualization &amp;#8594; PAAS:</a:t>
            </a:r>
            <a:br>
              <a:rPr lang="en-US" dirty="0"/>
            </a:br>
            <a:r>
              <a:rPr lang="en-US" dirty="0"/>
              <a:t>1&lt;/title&gt;&lt;/path&gt;&lt;path class="link" d="M10,377.99999999999994C196.5,377.99999999999994 196.5,417.59999999999997 383,417.59999999999997" style="fill: none; stroke-width: 21.6; stroke: </a:t>
            </a:r>
            <a:r>
              <a:rPr lang="en-US" dirty="0" err="1"/>
              <a:t>rgb</a:t>
            </a:r>
            <a:r>
              <a:rPr lang="en-US" dirty="0"/>
              <a:t>(255, 152, 150); stroke-opacity: 0.5;"&gt;&lt;title&gt;Servers &amp;#8594; PAAS:</a:t>
            </a:r>
            <a:br>
              <a:rPr lang="en-US" dirty="0"/>
            </a:br>
            <a:r>
              <a:rPr lang="en-US" dirty="0"/>
              <a:t>1&lt;/title&gt;&lt;/path&gt;&lt;path class="link" d="M10,460.79999999999995C196.5,460.79999999999995 196.5,439.2 383,439.2" style="fill: none; stroke-width: 21.6; stroke: </a:t>
            </a:r>
            <a:r>
              <a:rPr lang="en-US" dirty="0" err="1"/>
              <a:t>rgb</a:t>
            </a:r>
            <a:r>
              <a:rPr lang="en-US" dirty="0"/>
              <a:t>(148, 103, 189); stroke-opacity: 0.5;"&gt;&lt;title&gt;Storage &amp;#8594; PAAS:</a:t>
            </a:r>
            <a:br>
              <a:rPr lang="en-US" dirty="0"/>
            </a:br>
            <a:r>
              <a:rPr lang="en-US" dirty="0"/>
              <a:t>1&lt;/title&gt;&lt;/path&gt;&lt;path class="link" d="M10,543.5999999999999C196.5,543.5999999999999 196.5,460.8 383,460.8" style="fill: none; stroke-width: 21.6; stroke: </a:t>
            </a:r>
            <a:r>
              <a:rPr lang="en-US" dirty="0" err="1"/>
              <a:t>rgb</a:t>
            </a:r>
            <a:r>
              <a:rPr lang="en-US" dirty="0"/>
              <a:t>(197, 176, 213); stroke-opacity: 0.5;"&gt;&lt;title&gt;Networking &amp;#8594; PAAS:</a:t>
            </a:r>
            <a:br>
              <a:rPr lang="en-US" dirty="0"/>
            </a:br>
            <a:r>
              <a:rPr lang="en-US" dirty="0"/>
              <a:t>1&lt;/title&gt;&lt;/path&gt;&lt;path class="link" d="M10,316.7999999999999C196.5,316.7999999999999 196.5,500.40000000000003 383,500.40000000000003" style="fill: none; stroke-width: 21.6; stroke: </a:t>
            </a:r>
            <a:r>
              <a:rPr lang="en-US" dirty="0" err="1"/>
              <a:t>rgb</a:t>
            </a:r>
            <a:r>
              <a:rPr lang="en-US" dirty="0"/>
              <a:t>(214, 39, 40); stroke-opacity: 0.5;"&gt;&lt;title&gt;Virtualization &amp;#8594; IAAS:</a:t>
            </a:r>
            <a:br>
              <a:rPr lang="en-US" dirty="0"/>
            </a:br>
            <a:r>
              <a:rPr lang="en-US" dirty="0"/>
              <a:t>1&lt;/title&gt;&lt;/path&gt;&lt;path class="link" d="M10,399.5999999999999C196.5,399.5999999999999 196.5,522 383,522" style="fill: none; stroke-width: 21.6; stroke: </a:t>
            </a:r>
            <a:r>
              <a:rPr lang="en-US" dirty="0" err="1"/>
              <a:t>rgb</a:t>
            </a:r>
            <a:r>
              <a:rPr lang="en-US" dirty="0"/>
              <a:t>(255, 152, 150); stroke-opacity: 0.5;"&gt;&lt;title&gt;Servers &amp;#8594; IAAS:</a:t>
            </a:r>
            <a:br>
              <a:rPr lang="en-US" dirty="0"/>
            </a:br>
            <a:r>
              <a:rPr lang="en-US" dirty="0"/>
              <a:t>1&lt;/title&gt;&lt;/path&gt;&lt;path class="link" d="M10,482.3999999999999C196.5,482.3999999999999 196.5,543.6 383,543.6" style="fill: none; stroke-width: 21.6; stroke: </a:t>
            </a:r>
            <a:r>
              <a:rPr lang="en-US" dirty="0" err="1"/>
              <a:t>rgb</a:t>
            </a:r>
            <a:r>
              <a:rPr lang="en-US" dirty="0"/>
              <a:t>(148, 103, 189); stroke-opacity: 0.5;"&gt;&lt;title&gt;Storage &amp;#8594; IAAS:</a:t>
            </a:r>
            <a:br>
              <a:rPr lang="en-US" dirty="0"/>
            </a:br>
            <a:r>
              <a:rPr lang="en-US" dirty="0"/>
              <a:t>1&lt;/title&gt;&lt;/path&gt;&lt;path class="link" d="M10,565.1999999999999C196.5,565.1999999999999 196.5,565.2 383,565.2" style="fill: none; stroke-width: 21.6; stroke: </a:t>
            </a:r>
            <a:r>
              <a:rPr lang="en-US" dirty="0" err="1"/>
              <a:t>rgb</a:t>
            </a:r>
            <a:r>
              <a:rPr lang="en-US" dirty="0"/>
              <a:t>(197, 176, 213); stroke-opacity: 0.5;"&gt;&lt;title&gt;Networking &amp;#8594; IAAS:</a:t>
            </a:r>
            <a:br>
              <a:rPr lang="en-US" dirty="0"/>
            </a:br>
            <a:r>
              <a:rPr lang="en-US" dirty="0"/>
              <a:t>1&lt;/title&gt;&lt;/path&gt;&lt;/g&gt;&lt;g&gt;&lt;g class="node" transform="translate(0,-1.1368683772161603e-13)"&gt;&lt;</a:t>
            </a:r>
            <a:r>
              <a:rPr lang="en-US" dirty="0" err="1"/>
              <a:t>rect</a:t>
            </a:r>
            <a:r>
              <a:rPr lang="en-US" dirty="0"/>
              <a:t> height="21.6" width="10" id="r0" style="fill: </a:t>
            </a:r>
            <a:r>
              <a:rPr lang="en-US" dirty="0" err="1"/>
              <a:t>rgb</a:t>
            </a:r>
            <a:r>
              <a:rPr lang="en-US" dirty="0"/>
              <a:t>(31, 119, 180); fill-opacity: 0.9; stroke-width: 0; stroke: </a:t>
            </a:r>
            <a:r>
              <a:rPr lang="en-US" dirty="0" err="1"/>
              <a:t>rgb</a:t>
            </a:r>
            <a:r>
              <a:rPr lang="en-US" dirty="0"/>
              <a:t>(15, 58, 88);" shape-rendering="</a:t>
            </a:r>
            <a:r>
              <a:rPr lang="en-US" dirty="0" err="1"/>
              <a:t>crispEdges</a:t>
            </a:r>
            <a:r>
              <a:rPr lang="en-US" dirty="0"/>
              <a:t>"&gt;&lt;title&gt;Applications:</a:t>
            </a:r>
            <a:br>
              <a:rPr lang="en-US" dirty="0"/>
            </a:br>
            <a:r>
              <a:rPr lang="en-US" dirty="0"/>
              <a:t>1&lt;/title&gt;&lt;/</a:t>
            </a:r>
            <a:r>
              <a:rPr lang="en-US" dirty="0" err="1"/>
              <a:t>rect</a:t>
            </a:r>
            <a:r>
              <a:rPr lang="en-US" dirty="0"/>
              <a:t>&gt;&lt;text x="16" y="10.8" </a:t>
            </a:r>
            <a:r>
              <a:rPr lang="en-US" dirty="0" err="1"/>
              <a:t>dy</a:t>
            </a:r>
            <a:r>
              <a:rPr lang="en-US" dirty="0"/>
              <a:t>=".35em" text-anchor="start" style="stroke-width: 0; font-family: sans-serif; font-size: 15px; font-weight: 400; fill: </a:t>
            </a:r>
            <a:r>
              <a:rPr lang="en-US" dirty="0" err="1"/>
              <a:t>rgb</a:t>
            </a:r>
            <a:r>
              <a:rPr lang="en-US" dirty="0"/>
              <a:t>(0, 0, 0);"&gt;Applications&lt;/text&gt;&lt;/g&gt;&lt;g class="node" transform="translate(383,107.99999999999997)"&gt;&lt;</a:t>
            </a:r>
            <a:r>
              <a:rPr lang="en-US" dirty="0" err="1"/>
              <a:t>rect</a:t>
            </a:r>
            <a:r>
              <a:rPr lang="en-US" dirty="0"/>
              <a:t> height="194.4" width="10" id="r1" style="fill: </a:t>
            </a:r>
            <a:r>
              <a:rPr lang="en-US" dirty="0" err="1"/>
              <a:t>rgb</a:t>
            </a:r>
            <a:r>
              <a:rPr lang="en-US" dirty="0"/>
              <a:t>(174, 199, 232); fill-opacity: 0.9; stroke-width: 0; stroke: </a:t>
            </a:r>
            <a:r>
              <a:rPr lang="en-US" dirty="0" err="1"/>
              <a:t>rgb</a:t>
            </a:r>
            <a:r>
              <a:rPr lang="en-US" dirty="0"/>
              <a:t>(85, 97, 113);" shape-rendering="</a:t>
            </a:r>
            <a:r>
              <a:rPr lang="en-US" dirty="0" err="1"/>
              <a:t>crispEdges</a:t>
            </a:r>
            <a:r>
              <a:rPr lang="en-US" dirty="0"/>
              <a:t>"&gt;&lt;title&gt;SAAS:</a:t>
            </a:r>
            <a:br>
              <a:rPr lang="en-US" dirty="0"/>
            </a:br>
            <a:r>
              <a:rPr lang="en-US" dirty="0"/>
              <a:t>9&lt;/title&gt;&lt;/</a:t>
            </a:r>
            <a:r>
              <a:rPr lang="en-US" dirty="0" err="1"/>
              <a:t>rect</a:t>
            </a:r>
            <a:r>
              <a:rPr lang="en-US" dirty="0"/>
              <a:t>&gt;&lt;text x="-6" y="97.2" </a:t>
            </a:r>
            <a:r>
              <a:rPr lang="en-US" dirty="0" err="1"/>
              <a:t>dy</a:t>
            </a:r>
            <a:r>
              <a:rPr lang="en-US" dirty="0"/>
              <a:t>=".35em" text-anchor="end" style="stroke-width: 0; font-family: sans-serif; font-size: 15px; font-weight: 400; fill: </a:t>
            </a:r>
            <a:r>
              <a:rPr lang="en-US" dirty="0" err="1"/>
              <a:t>rgb</a:t>
            </a:r>
            <a:r>
              <a:rPr lang="en-US" dirty="0"/>
              <a:t>(0, 0, 0);"&gt;SAAS&lt;/text&gt;&lt;/g&gt;&lt;g class="node" transform="translate(0,39.59999999999989)"&gt;&lt;</a:t>
            </a:r>
            <a:r>
              <a:rPr lang="en-US" dirty="0" err="1"/>
              <a:t>rect</a:t>
            </a:r>
            <a:r>
              <a:rPr lang="en-US" dirty="0"/>
              <a:t> height="21.6" width="10" id="r2" style="fill: </a:t>
            </a:r>
            <a:r>
              <a:rPr lang="en-US" dirty="0" err="1"/>
              <a:t>rgb</a:t>
            </a:r>
            <a:r>
              <a:rPr lang="en-US" dirty="0"/>
              <a:t>(255, 127, 14); fill-opacity: 0.9; stroke-width: 0; stroke: </a:t>
            </a:r>
            <a:r>
              <a:rPr lang="en-US" dirty="0" err="1"/>
              <a:t>rgb</a:t>
            </a:r>
            <a:r>
              <a:rPr lang="en-US" dirty="0"/>
              <a:t>(124, 62, 6);" shape-rendering="</a:t>
            </a:r>
            <a:r>
              <a:rPr lang="en-US" dirty="0" err="1"/>
              <a:t>crispEdges</a:t>
            </a:r>
            <a:r>
              <a:rPr lang="en-US" dirty="0"/>
              <a:t>"&gt;&lt;title&gt;Data:</a:t>
            </a:r>
            <a:br>
              <a:rPr lang="en-US" dirty="0"/>
            </a:br>
            <a:r>
              <a:rPr lang="en-US" dirty="0"/>
              <a:t>1&lt;/title&gt;&lt;/</a:t>
            </a:r>
            <a:r>
              <a:rPr lang="en-US" dirty="0" err="1"/>
              <a:t>rect</a:t>
            </a:r>
            <a:r>
              <a:rPr lang="en-US" dirty="0"/>
              <a:t>&gt;&lt;text x="16" y="10.8" </a:t>
            </a:r>
            <a:r>
              <a:rPr lang="en-US" dirty="0" err="1"/>
              <a:t>dy</a:t>
            </a:r>
            <a:r>
              <a:rPr lang="en-US" dirty="0"/>
              <a:t>=".35em" text-anchor="start" style="stroke-width: 0; font-family: sans-serif; font-size: 15px; font-weight: 400; fill: </a:t>
            </a:r>
            <a:r>
              <a:rPr lang="en-US" dirty="0" err="1"/>
              <a:t>rgb</a:t>
            </a:r>
            <a:r>
              <a:rPr lang="en-US" dirty="0"/>
              <a:t>(0, 0, 0);"&gt;Data&lt;/text&gt;&lt;/g&gt;&lt;g class="node" transform="translate(0,79.19999999999989)"&gt;&lt;</a:t>
            </a:r>
            <a:r>
              <a:rPr lang="en-US" dirty="0" err="1"/>
              <a:t>rect</a:t>
            </a:r>
            <a:r>
              <a:rPr lang="en-US" dirty="0"/>
              <a:t> height="43.2" width="10" id="r3" style="fill: </a:t>
            </a:r>
            <a:r>
              <a:rPr lang="en-US" dirty="0" err="1"/>
              <a:t>rgb</a:t>
            </a:r>
            <a:r>
              <a:rPr lang="en-US" dirty="0"/>
              <a:t>(255, 187, 120); fill-opacity: 0.9; stroke-width: 0; stroke: </a:t>
            </a:r>
            <a:r>
              <a:rPr lang="en-US" dirty="0" err="1"/>
              <a:t>rgb</a:t>
            </a:r>
            <a:r>
              <a:rPr lang="en-US" dirty="0"/>
              <a:t>(124, 91, 58);" shape-rendering="</a:t>
            </a:r>
            <a:r>
              <a:rPr lang="en-US" dirty="0" err="1"/>
              <a:t>crispEdges</a:t>
            </a:r>
            <a:r>
              <a:rPr lang="en-US" dirty="0"/>
              <a:t>"&gt;&lt;title&gt;Runtime:</a:t>
            </a:r>
            <a:br>
              <a:rPr lang="en-US" dirty="0"/>
            </a:br>
            <a:r>
              <a:rPr lang="en-US" dirty="0"/>
              <a:t>2&lt;/title&gt;&lt;/</a:t>
            </a:r>
            <a:r>
              <a:rPr lang="en-US" dirty="0" err="1"/>
              <a:t>rect</a:t>
            </a:r>
            <a:r>
              <a:rPr lang="en-US" dirty="0"/>
              <a:t>&gt;&lt;text x="16" y="21.6" </a:t>
            </a:r>
            <a:r>
              <a:rPr lang="en-US" dirty="0" err="1"/>
              <a:t>dy</a:t>
            </a:r>
            <a:r>
              <a:rPr lang="en-US" dirty="0"/>
              <a:t>=".35em" text-anchor="start" style="stroke-width: 0; font-family: sans-serif; font-size: 15px; font-weight: 400; fill: </a:t>
            </a:r>
            <a:r>
              <a:rPr lang="en-US" dirty="0" err="1"/>
              <a:t>rgb</a:t>
            </a:r>
            <a:r>
              <a:rPr lang="en-US" dirty="0"/>
              <a:t>(0, 0, 0);"&gt;Runtime&lt;/text&gt;&lt;/g&gt;&lt;g class="node" transform="translate(0,140.3999999999999)"&gt;&lt;</a:t>
            </a:r>
            <a:r>
              <a:rPr lang="en-US" dirty="0" err="1"/>
              <a:t>rect</a:t>
            </a:r>
            <a:r>
              <a:rPr lang="en-US" dirty="0"/>
              <a:t> height="43.2" width="10" id="r4" style="fill: </a:t>
            </a:r>
            <a:r>
              <a:rPr lang="en-US" dirty="0" err="1"/>
              <a:t>rgb</a:t>
            </a:r>
            <a:r>
              <a:rPr lang="en-US" dirty="0"/>
              <a:t>(44, 160, 44); fill-opacity: 0.9; stroke-width: 0; stroke: </a:t>
            </a:r>
            <a:r>
              <a:rPr lang="en-US" dirty="0" err="1"/>
              <a:t>rgb</a:t>
            </a:r>
            <a:r>
              <a:rPr lang="en-US" dirty="0"/>
              <a:t>(21, 78, 21);" shape-rendering="</a:t>
            </a:r>
            <a:r>
              <a:rPr lang="en-US" dirty="0" err="1"/>
              <a:t>crispEdges</a:t>
            </a:r>
            <a:r>
              <a:rPr lang="en-US" dirty="0"/>
              <a:t>"&gt;&lt;title&gt;Middleware:</a:t>
            </a:r>
            <a:br>
              <a:rPr lang="en-US" dirty="0"/>
            </a:br>
            <a:r>
              <a:rPr lang="en-US" dirty="0"/>
              <a:t>2&lt;/title&gt;&lt;/</a:t>
            </a:r>
            <a:r>
              <a:rPr lang="en-US" dirty="0" err="1"/>
              <a:t>rect</a:t>
            </a:r>
            <a:r>
              <a:rPr lang="en-US" dirty="0"/>
              <a:t>&gt;&lt;text x="16" y="21.6" </a:t>
            </a:r>
            <a:r>
              <a:rPr lang="en-US" dirty="0" err="1"/>
              <a:t>dy</a:t>
            </a:r>
            <a:r>
              <a:rPr lang="en-US" dirty="0"/>
              <a:t>=".35em" text-anchor="start" style="stroke-width: 0; font-family: sans-serif; font-size: 15px; font-weight: 400; fill: </a:t>
            </a:r>
            <a:r>
              <a:rPr lang="en-US" dirty="0" err="1"/>
              <a:t>rgb</a:t>
            </a:r>
            <a:r>
              <a:rPr lang="en-US" dirty="0"/>
              <a:t>(0, 0, 0);"&gt;Middleware&lt;/text&gt;&lt;/g&gt;&lt;g class="node" transform="translate(0,201.5999999999999)"&gt;&lt;</a:t>
            </a:r>
            <a:r>
              <a:rPr lang="en-US" dirty="0" err="1"/>
              <a:t>rect</a:t>
            </a:r>
            <a:r>
              <a:rPr lang="en-US" dirty="0"/>
              <a:t> height="43.2" width="10" id="r5" style="fill: </a:t>
            </a:r>
            <a:r>
              <a:rPr lang="en-US" dirty="0" err="1"/>
              <a:t>rgb</a:t>
            </a:r>
            <a:r>
              <a:rPr lang="en-US" dirty="0"/>
              <a:t>(152, 223, 138); fill-opacity: 0.9; stroke-width: 0; stroke: </a:t>
            </a:r>
            <a:r>
              <a:rPr lang="en-US" dirty="0" err="1"/>
              <a:t>rgb</a:t>
            </a:r>
            <a:r>
              <a:rPr lang="en-US" dirty="0"/>
              <a:t>(74, 109, 67);" shape-rendering="</a:t>
            </a:r>
            <a:r>
              <a:rPr lang="en-US" dirty="0" err="1"/>
              <a:t>crispEdges</a:t>
            </a:r>
            <a:r>
              <a:rPr lang="en-US" dirty="0"/>
              <a:t>"&gt;&lt;title&gt;O/S:</a:t>
            </a:r>
            <a:br>
              <a:rPr lang="en-US" dirty="0"/>
            </a:br>
            <a:r>
              <a:rPr lang="en-US" dirty="0"/>
              <a:t>2&lt;/title&gt;&lt;/</a:t>
            </a:r>
            <a:r>
              <a:rPr lang="en-US" dirty="0" err="1"/>
              <a:t>rect</a:t>
            </a:r>
            <a:r>
              <a:rPr lang="en-US" dirty="0"/>
              <a:t>&gt;&lt;text x="16" y="21.6" </a:t>
            </a:r>
            <a:r>
              <a:rPr lang="en-US" dirty="0" err="1"/>
              <a:t>dy</a:t>
            </a:r>
            <a:r>
              <a:rPr lang="en-US" dirty="0"/>
              <a:t>=".35em" text-anchor="start" style="stroke-width: 0; font-family: sans-serif; font-size: 15px; font-weight: 400; fill: </a:t>
            </a:r>
            <a:r>
              <a:rPr lang="en-US" dirty="0" err="1"/>
              <a:t>rgb</a:t>
            </a:r>
            <a:r>
              <a:rPr lang="en-US" dirty="0"/>
              <a:t>(0, 0, 0);"&gt;O/S&lt;/text&gt;&lt;/g&gt;&lt;g class="node" transform="translate(0,262.7999999999999)"&gt;&lt;</a:t>
            </a:r>
            <a:r>
              <a:rPr lang="en-US" dirty="0" err="1"/>
              <a:t>rect</a:t>
            </a:r>
            <a:r>
              <a:rPr lang="en-US" dirty="0"/>
              <a:t> height="64.80000000000001" width="10" id="r6" style="fill: </a:t>
            </a:r>
            <a:r>
              <a:rPr lang="en-US" dirty="0" err="1"/>
              <a:t>rgb</a:t>
            </a:r>
            <a:r>
              <a:rPr lang="en-US" dirty="0"/>
              <a:t>(214, 39, 40); fill-opacity: 0.9; stroke-width: 0; stroke: </a:t>
            </a:r>
            <a:r>
              <a:rPr lang="en-US" dirty="0" err="1"/>
              <a:t>rgb</a:t>
            </a:r>
            <a:r>
              <a:rPr lang="en-US" dirty="0"/>
              <a:t>(104, 19, 19);" shape-rendering="</a:t>
            </a:r>
            <a:r>
              <a:rPr lang="en-US" dirty="0" err="1"/>
              <a:t>crispEdges</a:t>
            </a:r>
            <a:r>
              <a:rPr lang="en-US" dirty="0"/>
              <a:t>"&gt;&lt;title&gt;Virtualization:</a:t>
            </a:r>
            <a:br>
              <a:rPr lang="en-US" dirty="0"/>
            </a:br>
            <a:r>
              <a:rPr lang="en-US" dirty="0"/>
              <a:t>3&lt;/title&gt;&lt;/</a:t>
            </a:r>
            <a:r>
              <a:rPr lang="en-US" dirty="0" err="1"/>
              <a:t>rect</a:t>
            </a:r>
            <a:r>
              <a:rPr lang="en-US" dirty="0"/>
              <a:t>&gt;&lt;text x="16" y="32.400000000000006" </a:t>
            </a:r>
            <a:r>
              <a:rPr lang="en-US" dirty="0" err="1"/>
              <a:t>dy</a:t>
            </a:r>
            <a:r>
              <a:rPr lang="en-US" dirty="0"/>
              <a:t>=".35em" text-anchor="start" style="stroke-width: 0; font-family: sans-serif; font-size: 15px; font-weight: 400; fill: </a:t>
            </a:r>
            <a:r>
              <a:rPr lang="en-US" dirty="0" err="1"/>
              <a:t>rgb</a:t>
            </a:r>
            <a:r>
              <a:rPr lang="en-US" dirty="0"/>
              <a:t>(0, 0, 0);"&gt;Virtualization&lt;/text&gt;&lt;/g&gt;&lt;g class="node" transform="translate(0,345.5999999999999)"&gt;&lt;</a:t>
            </a:r>
            <a:r>
              <a:rPr lang="en-US" dirty="0" err="1"/>
              <a:t>rect</a:t>
            </a:r>
            <a:r>
              <a:rPr lang="en-US" dirty="0"/>
              <a:t> height="64.80000000000001" width="10" id="r7" style="fill: </a:t>
            </a:r>
            <a:r>
              <a:rPr lang="en-US" dirty="0" err="1"/>
              <a:t>rgb</a:t>
            </a:r>
            <a:r>
              <a:rPr lang="en-US" dirty="0"/>
              <a:t>(255, 152, 150); fill-opacity: 0.9; stroke-width: 0; stroke: </a:t>
            </a:r>
            <a:r>
              <a:rPr lang="en-US" dirty="0" err="1"/>
              <a:t>rgb</a:t>
            </a:r>
            <a:r>
              <a:rPr lang="en-US" dirty="0"/>
              <a:t>(124, 74, 73);" shape-rendering="</a:t>
            </a:r>
            <a:r>
              <a:rPr lang="en-US" dirty="0" err="1"/>
              <a:t>crispEdges</a:t>
            </a:r>
            <a:r>
              <a:rPr lang="en-US" dirty="0"/>
              <a:t>"&gt;&lt;title&gt;Servers:</a:t>
            </a:r>
            <a:br>
              <a:rPr lang="en-US" dirty="0"/>
            </a:br>
            <a:r>
              <a:rPr lang="en-US" dirty="0"/>
              <a:t>3&lt;/title&gt;&lt;/</a:t>
            </a:r>
            <a:r>
              <a:rPr lang="en-US" dirty="0" err="1"/>
              <a:t>rect</a:t>
            </a:r>
            <a:r>
              <a:rPr lang="en-US" dirty="0"/>
              <a:t>&gt;&lt;text x="16" y="32.400000000000006" </a:t>
            </a:r>
            <a:r>
              <a:rPr lang="en-US" dirty="0" err="1"/>
              <a:t>dy</a:t>
            </a:r>
            <a:r>
              <a:rPr lang="en-US" dirty="0"/>
              <a:t>=".35em" text-anchor="start" style="stroke-width: 0; font-family: sans-serif; font-size: 15px; font-weight: 400; fill: </a:t>
            </a:r>
            <a:r>
              <a:rPr lang="en-US" dirty="0" err="1"/>
              <a:t>rgb</a:t>
            </a:r>
            <a:r>
              <a:rPr lang="en-US" dirty="0"/>
              <a:t>(0, 0, 0);"&gt;Servers&lt;/text&gt;&lt;/g&gt;&lt;g class="node" transform="translate(0,428.3999999999999)"&gt;&lt;</a:t>
            </a:r>
            <a:r>
              <a:rPr lang="en-US" dirty="0" err="1"/>
              <a:t>rect</a:t>
            </a:r>
            <a:r>
              <a:rPr lang="en-US" dirty="0"/>
              <a:t> height="64.80000000000001" width="10" id="r8" style="fill: </a:t>
            </a:r>
            <a:r>
              <a:rPr lang="en-US" dirty="0" err="1"/>
              <a:t>rgb</a:t>
            </a:r>
            <a:r>
              <a:rPr lang="en-US" dirty="0"/>
              <a:t>(148, 103, 189); fill-opacity: 0.9; stroke-width: 0; stroke: </a:t>
            </a:r>
            <a:r>
              <a:rPr lang="en-US" dirty="0" err="1"/>
              <a:t>rgb</a:t>
            </a:r>
            <a:r>
              <a:rPr lang="en-US" dirty="0"/>
              <a:t>(72, 50, 92);" shape-rendering="</a:t>
            </a:r>
            <a:r>
              <a:rPr lang="en-US" dirty="0" err="1"/>
              <a:t>crispEdges</a:t>
            </a:r>
            <a:r>
              <a:rPr lang="en-US" dirty="0"/>
              <a:t>"&gt;&lt;title&gt;Storage:</a:t>
            </a:r>
            <a:br>
              <a:rPr lang="en-US" dirty="0"/>
            </a:br>
            <a:r>
              <a:rPr lang="en-US" dirty="0"/>
              <a:t>3&lt;/title&gt;&lt;/</a:t>
            </a:r>
            <a:r>
              <a:rPr lang="en-US" dirty="0" err="1"/>
              <a:t>rect</a:t>
            </a:r>
            <a:r>
              <a:rPr lang="en-US" dirty="0"/>
              <a:t>&gt;&lt;text x="16" y="32.400000000000006" </a:t>
            </a:r>
            <a:r>
              <a:rPr lang="en-US" dirty="0" err="1"/>
              <a:t>dy</a:t>
            </a:r>
            <a:r>
              <a:rPr lang="en-US" dirty="0"/>
              <a:t>=".35em" text-anchor="start" style="stroke-width: 0; font-family: sans-serif; font-size: 15px; font-weight: 400; fill: </a:t>
            </a:r>
            <a:r>
              <a:rPr lang="en-US" dirty="0" err="1"/>
              <a:t>rgb</a:t>
            </a:r>
            <a:r>
              <a:rPr lang="en-US" dirty="0"/>
              <a:t>(0, 0, 0);"&gt;Storage&lt;/text&gt;&lt;/g&gt;&lt;g class="node" transform="translate(0,511.19999999999993)"&gt;&lt;</a:t>
            </a:r>
            <a:r>
              <a:rPr lang="en-US" dirty="0" err="1"/>
              <a:t>rect</a:t>
            </a:r>
            <a:r>
              <a:rPr lang="en-US" dirty="0"/>
              <a:t> height="64.80000000000001" width="10" id="r9" style="fill: </a:t>
            </a:r>
            <a:r>
              <a:rPr lang="en-US" dirty="0" err="1"/>
              <a:t>rgb</a:t>
            </a:r>
            <a:r>
              <a:rPr lang="en-US" dirty="0"/>
              <a:t>(197, 176, 213); fill-opacity: 0.9; stroke-width: 0; stroke: </a:t>
            </a:r>
            <a:r>
              <a:rPr lang="en-US" dirty="0" err="1"/>
              <a:t>rgb</a:t>
            </a:r>
            <a:r>
              <a:rPr lang="en-US" dirty="0"/>
              <a:t>(96, 86, 104);" shape-rendering="</a:t>
            </a:r>
            <a:r>
              <a:rPr lang="en-US" dirty="0" err="1"/>
              <a:t>crispEdges</a:t>
            </a:r>
            <a:r>
              <a:rPr lang="en-US" dirty="0"/>
              <a:t>"&gt;&lt;title&gt;Networking:</a:t>
            </a:r>
            <a:br>
              <a:rPr lang="en-US" dirty="0"/>
            </a:br>
            <a:r>
              <a:rPr lang="en-US" dirty="0"/>
              <a:t>3&lt;/title&gt;&lt;/</a:t>
            </a:r>
            <a:r>
              <a:rPr lang="en-US" dirty="0" err="1"/>
              <a:t>rect</a:t>
            </a:r>
            <a:r>
              <a:rPr lang="en-US" dirty="0"/>
              <a:t>&gt;&lt;text x="16" y="32.400000000000006" </a:t>
            </a:r>
            <a:r>
              <a:rPr lang="en-US" dirty="0" err="1"/>
              <a:t>dy</a:t>
            </a:r>
            <a:r>
              <a:rPr lang="en-US" dirty="0"/>
              <a:t>=".35em" text-anchor="start" style="stroke-width: 0; font-family: sans-serif; font-size: 15px; font-weight: 400; fill: </a:t>
            </a:r>
            <a:r>
              <a:rPr lang="en-US" dirty="0" err="1"/>
              <a:t>rgb</a:t>
            </a:r>
            <a:r>
              <a:rPr lang="en-US" dirty="0"/>
              <a:t>(0, 0, 0);"&gt;Networking&lt;/text&gt;&lt;/g&gt;&lt;g class="node" transform="translate(383,320.4)"&gt;&lt;</a:t>
            </a:r>
            <a:r>
              <a:rPr lang="en-US" dirty="0" err="1"/>
              <a:t>rect</a:t>
            </a:r>
            <a:r>
              <a:rPr lang="en-US" dirty="0"/>
              <a:t> height="151.20000000000002" width="10" id="r10" style="fill: </a:t>
            </a:r>
            <a:r>
              <a:rPr lang="en-US" dirty="0" err="1"/>
              <a:t>rgb</a:t>
            </a:r>
            <a:r>
              <a:rPr lang="en-US" dirty="0"/>
              <a:t>(140, 86, 75); fill-opacity: 0.9; stroke-width: 0; stroke: </a:t>
            </a:r>
            <a:r>
              <a:rPr lang="en-US" dirty="0" err="1"/>
              <a:t>rgb</a:t>
            </a:r>
            <a:r>
              <a:rPr lang="en-US" dirty="0"/>
              <a:t>(68, 42, 36);" shape-rendering="</a:t>
            </a:r>
            <a:r>
              <a:rPr lang="en-US" dirty="0" err="1"/>
              <a:t>crispEdges</a:t>
            </a:r>
            <a:r>
              <a:rPr lang="en-US" dirty="0"/>
              <a:t>"&gt;&lt;title&gt;PAAS:</a:t>
            </a:r>
            <a:br>
              <a:rPr lang="en-US" dirty="0"/>
            </a:br>
            <a:r>
              <a:rPr lang="en-US" dirty="0"/>
              <a:t>7&lt;/title&gt;&lt;/</a:t>
            </a:r>
            <a:r>
              <a:rPr lang="en-US" dirty="0" err="1"/>
              <a:t>rect</a:t>
            </a:r>
            <a:r>
              <a:rPr lang="en-US" dirty="0"/>
              <a:t>&gt;&lt;text x="-6" y="75.60000000000001" </a:t>
            </a:r>
            <a:r>
              <a:rPr lang="en-US" dirty="0" err="1"/>
              <a:t>dy</a:t>
            </a:r>
            <a:r>
              <a:rPr lang="en-US" dirty="0"/>
              <a:t>=".35em" text-anchor="end" style="stroke-width: 0; font-family: sans-serif; font-size: 15px; font-weight: 400; fill: </a:t>
            </a:r>
            <a:r>
              <a:rPr lang="en-US" dirty="0" err="1"/>
              <a:t>rgb</a:t>
            </a:r>
            <a:r>
              <a:rPr lang="en-US" dirty="0"/>
              <a:t>(0, 0, 0);"&gt;PAAS&lt;/text&gt;&lt;/g&gt;&lt;g class="node" transform="translate(383,489.6)"&gt;&lt;</a:t>
            </a:r>
            <a:r>
              <a:rPr lang="en-US" dirty="0" err="1"/>
              <a:t>rect</a:t>
            </a:r>
            <a:r>
              <a:rPr lang="en-US" dirty="0"/>
              <a:t> height="86.4" width="10" id="r11" style="fill: </a:t>
            </a:r>
            <a:r>
              <a:rPr lang="en-US" dirty="0" err="1"/>
              <a:t>rgb</a:t>
            </a:r>
            <a:r>
              <a:rPr lang="en-US" dirty="0"/>
              <a:t>(196, 156, 148); fill-opacity: 0.9; stroke-width: 0; stroke: </a:t>
            </a:r>
            <a:r>
              <a:rPr lang="en-US" dirty="0" err="1"/>
              <a:t>rgb</a:t>
            </a:r>
            <a:r>
              <a:rPr lang="en-US" dirty="0"/>
              <a:t>(96, 76, 72);" shape-rendering="</a:t>
            </a:r>
            <a:r>
              <a:rPr lang="en-US" dirty="0" err="1"/>
              <a:t>crispEdges</a:t>
            </a:r>
            <a:r>
              <a:rPr lang="en-US" dirty="0"/>
              <a:t>"&gt;&lt;title&gt;IAAS:</a:t>
            </a:r>
            <a:br>
              <a:rPr lang="en-US" dirty="0"/>
            </a:br>
            <a:r>
              <a:rPr lang="en-US" dirty="0"/>
              <a:t>4&lt;/title&gt;&lt;/</a:t>
            </a:r>
            <a:r>
              <a:rPr lang="en-US" dirty="0" err="1"/>
              <a:t>rect</a:t>
            </a:r>
            <a:r>
              <a:rPr lang="en-US" dirty="0"/>
              <a:t>&gt;&lt;text x="-6" y="43.2" </a:t>
            </a:r>
            <a:r>
              <a:rPr lang="en-US" dirty="0" err="1"/>
              <a:t>dy</a:t>
            </a:r>
            <a:r>
              <a:rPr lang="en-US" dirty="0"/>
              <a:t>=".35em" text-anchor="end" style="stroke-width: 0; font-family: sans-serif; font-size: 15px; font-weight: 400; fill: </a:t>
            </a:r>
            <a:r>
              <a:rPr lang="en-US" dirty="0" err="1"/>
              <a:t>rgb</a:t>
            </a:r>
            <a:r>
              <a:rPr lang="en-US" dirty="0"/>
              <a:t>(0, 0, 0);"&gt;IAAS&lt;/text&gt;&lt;/g&gt;&lt;g class="node" transform="translate(766,98.25527244339574)"&gt;&lt;</a:t>
            </a:r>
            <a:r>
              <a:rPr lang="en-US" dirty="0" err="1"/>
              <a:t>rect</a:t>
            </a:r>
            <a:r>
              <a:rPr lang="en-US" dirty="0"/>
              <a:t> height="432" width="10" id="r12" style="fill: </a:t>
            </a:r>
            <a:r>
              <a:rPr lang="en-US" dirty="0" err="1"/>
              <a:t>rgb</a:t>
            </a:r>
            <a:r>
              <a:rPr lang="en-US" dirty="0"/>
              <a:t>(227, 119, 194); fill-opacity: 0.9; stroke-width: 0; stroke: </a:t>
            </a:r>
            <a:r>
              <a:rPr lang="en-US" dirty="0" err="1"/>
              <a:t>rgb</a:t>
            </a:r>
            <a:r>
              <a:rPr lang="en-US" dirty="0"/>
              <a:t>(111, 58, 95);" shape-rendering="</a:t>
            </a:r>
            <a:r>
              <a:rPr lang="en-US" dirty="0" err="1"/>
              <a:t>crispEdges</a:t>
            </a:r>
            <a:r>
              <a:rPr lang="en-US" dirty="0"/>
              <a:t>"&gt;&lt;title&gt;Cloud:</a:t>
            </a:r>
            <a:br>
              <a:rPr lang="en-US" dirty="0"/>
            </a:br>
            <a:r>
              <a:rPr lang="en-US" dirty="0"/>
              <a:t>20&lt;/title&gt;&lt;/</a:t>
            </a:r>
            <a:r>
              <a:rPr lang="en-US" dirty="0" err="1"/>
              <a:t>rect</a:t>
            </a:r>
            <a:r>
              <a:rPr lang="en-US" dirty="0"/>
              <a:t>&gt;&lt;text x="-6" y="216" </a:t>
            </a:r>
            <a:r>
              <a:rPr lang="en-US" dirty="0" err="1"/>
              <a:t>dy</a:t>
            </a:r>
            <a:r>
              <a:rPr lang="en-US" dirty="0"/>
              <a:t>=".35em" text-anchor="end" style="stroke-width: 0; font-family: sans-serif; font-size: 15px; font-weight: 400; fill: </a:t>
            </a:r>
            <a:r>
              <a:rPr lang="en-US" dirty="0" err="1"/>
              <a:t>rgb</a:t>
            </a:r>
            <a:r>
              <a:rPr lang="en-US" dirty="0"/>
              <a:t>(0, 0, 0);"&gt;Cloud&lt;/text&gt;&lt;/g&gt;&lt;/g&gt;&lt;/g&gt;&lt;/g&gt;&lt;/</a:t>
            </a:r>
            <a:r>
              <a:rPr lang="en-US" dirty="0" err="1"/>
              <a:t>svg</a:t>
            </a:r>
            <a:r>
              <a:rPr lang="en-US" dirty="0"/>
              <a:t>&gt;</a:t>
            </a:r>
          </a:p>
        </p:txBody>
      </p:sp>
      <p:sp>
        <p:nvSpPr>
          <p:cNvPr id="4" name="Slide Number Placeholder 3"/>
          <p:cNvSpPr>
            <a:spLocks noGrp="1"/>
          </p:cNvSpPr>
          <p:nvPr>
            <p:ph type="sldNum" sz="quarter" idx="5"/>
          </p:nvPr>
        </p:nvSpPr>
        <p:spPr/>
        <p:txBody>
          <a:bodyPr/>
          <a:lstStyle/>
          <a:p>
            <a:fld id="{DD875376-CBD4-46BF-9BFA-38B7E4B6D4C8}" type="slidenum">
              <a:rPr lang="en-US" smtClean="0"/>
              <a:t>15</a:t>
            </a:fld>
            <a:endParaRPr lang="en-US"/>
          </a:p>
        </p:txBody>
      </p:sp>
    </p:spTree>
    <p:extLst>
      <p:ext uri="{BB962C8B-B14F-4D97-AF65-F5344CB8AC3E}">
        <p14:creationId xmlns:p14="http://schemas.microsoft.com/office/powerpoint/2010/main" val="3855602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https://app.jumpto365.com/</a:t>
            </a:r>
          </a:p>
          <a:p>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17</a:t>
            </a:fld>
            <a:endParaRPr lang="en-US"/>
          </a:p>
        </p:txBody>
      </p:sp>
    </p:spTree>
    <p:extLst>
      <p:ext uri="{BB962C8B-B14F-4D97-AF65-F5344CB8AC3E}">
        <p14:creationId xmlns:p14="http://schemas.microsoft.com/office/powerpoint/2010/main" val="223247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New-Team</a:t>
            </a:r>
          </a:p>
        </p:txBody>
      </p:sp>
      <p:sp>
        <p:nvSpPr>
          <p:cNvPr id="4" name="Slide Number Placeholder 3"/>
          <p:cNvSpPr>
            <a:spLocks noGrp="1"/>
          </p:cNvSpPr>
          <p:nvPr>
            <p:ph type="sldNum" sz="quarter" idx="5"/>
          </p:nvPr>
        </p:nvSpPr>
        <p:spPr/>
        <p:txBody>
          <a:bodyPr/>
          <a:lstStyle/>
          <a:p>
            <a:fld id="{BA4C411A-76D0-48E7-B0D7-F11FE20F7E72}" type="slidenum">
              <a:rPr lang="en-US" smtClean="0"/>
              <a:t>23</a:t>
            </a:fld>
            <a:endParaRPr lang="en-US"/>
          </a:p>
        </p:txBody>
      </p:sp>
    </p:spTree>
    <p:extLst>
      <p:ext uri="{BB962C8B-B14F-4D97-AF65-F5344CB8AC3E}">
        <p14:creationId xmlns:p14="http://schemas.microsoft.com/office/powerpoint/2010/main" val="1651139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27</a:t>
            </a:fld>
            <a:endParaRPr lang="en-US"/>
          </a:p>
        </p:txBody>
      </p:sp>
    </p:spTree>
    <p:extLst>
      <p:ext uri="{BB962C8B-B14F-4D97-AF65-F5344CB8AC3E}">
        <p14:creationId xmlns:p14="http://schemas.microsoft.com/office/powerpoint/2010/main" val="322598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5B45-C4CB-4FD6-BA2F-928FF6398B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18B683-7590-4090-8E6E-6BEAEF18C1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1B982E-6E60-498F-BB4C-F0782DE3EE39}"/>
              </a:ext>
            </a:extLst>
          </p:cNvPr>
          <p:cNvSpPr>
            <a:spLocks noGrp="1"/>
          </p:cNvSpPr>
          <p:nvPr>
            <p:ph type="dt" sz="half" idx="10"/>
          </p:nvPr>
        </p:nvSpPr>
        <p:spPr/>
        <p:txBody>
          <a:bodyPr/>
          <a:lstStyle/>
          <a:p>
            <a:fld id="{6C5A2E89-9E50-4B45-9F8E-80A5C7A2EF17}" type="datetimeFigureOut">
              <a:rPr lang="en-US" smtClean="0"/>
              <a:t>9/23/19</a:t>
            </a:fld>
            <a:endParaRPr lang="en-US"/>
          </a:p>
        </p:txBody>
      </p:sp>
      <p:sp>
        <p:nvSpPr>
          <p:cNvPr id="5" name="Footer Placeholder 4">
            <a:extLst>
              <a:ext uri="{FF2B5EF4-FFF2-40B4-BE49-F238E27FC236}">
                <a16:creationId xmlns:a16="http://schemas.microsoft.com/office/drawing/2014/main" id="{0EE2E525-82F6-4571-B190-C7650B4F6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EED81-3B4B-4EA3-8019-D9C58D97F583}"/>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92120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534F-62B7-4FEB-B65B-5C35FE089B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09A19D-42F3-4D33-9479-CEA779BDBD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277DD-13F8-4420-8ACF-77F5D02FAABC}"/>
              </a:ext>
            </a:extLst>
          </p:cNvPr>
          <p:cNvSpPr>
            <a:spLocks noGrp="1"/>
          </p:cNvSpPr>
          <p:nvPr>
            <p:ph type="dt" sz="half" idx="10"/>
          </p:nvPr>
        </p:nvSpPr>
        <p:spPr/>
        <p:txBody>
          <a:bodyPr/>
          <a:lstStyle/>
          <a:p>
            <a:fld id="{6C5A2E89-9E50-4B45-9F8E-80A5C7A2EF17}" type="datetimeFigureOut">
              <a:rPr lang="en-US" smtClean="0"/>
              <a:t>9/23/19</a:t>
            </a:fld>
            <a:endParaRPr lang="en-US"/>
          </a:p>
        </p:txBody>
      </p:sp>
      <p:sp>
        <p:nvSpPr>
          <p:cNvPr id="5" name="Footer Placeholder 4">
            <a:extLst>
              <a:ext uri="{FF2B5EF4-FFF2-40B4-BE49-F238E27FC236}">
                <a16:creationId xmlns:a16="http://schemas.microsoft.com/office/drawing/2014/main" id="{38095941-9AF4-49AD-A893-CE9FE3D65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C34D5-07CA-471A-975B-99FEBF67C6FF}"/>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420890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16A412-29DE-436B-B99D-7E2ADD5AB3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CF25C5-BA19-4554-AEDC-F9B33F7D96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1524C-B28D-4F88-BB39-1BA53B98A100}"/>
              </a:ext>
            </a:extLst>
          </p:cNvPr>
          <p:cNvSpPr>
            <a:spLocks noGrp="1"/>
          </p:cNvSpPr>
          <p:nvPr>
            <p:ph type="dt" sz="half" idx="10"/>
          </p:nvPr>
        </p:nvSpPr>
        <p:spPr/>
        <p:txBody>
          <a:bodyPr/>
          <a:lstStyle/>
          <a:p>
            <a:fld id="{6C5A2E89-9E50-4B45-9F8E-80A5C7A2EF17}" type="datetimeFigureOut">
              <a:rPr lang="en-US" smtClean="0"/>
              <a:t>9/23/19</a:t>
            </a:fld>
            <a:endParaRPr lang="en-US"/>
          </a:p>
        </p:txBody>
      </p:sp>
      <p:sp>
        <p:nvSpPr>
          <p:cNvPr id="5" name="Footer Placeholder 4">
            <a:extLst>
              <a:ext uri="{FF2B5EF4-FFF2-40B4-BE49-F238E27FC236}">
                <a16:creationId xmlns:a16="http://schemas.microsoft.com/office/drawing/2014/main" id="{F7E0A627-623B-4DD9-B0E5-BA5EA0540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49923-F2BF-4898-AF7D-D9EBEDC4C1D3}"/>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275273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ABA9-32D5-4D94-9D8B-A470C73BC2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D9AE3-2C1A-494A-BA51-5462F90253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03E05C-6C80-4F92-8ED2-5747B3681B7C}"/>
              </a:ext>
            </a:extLst>
          </p:cNvPr>
          <p:cNvSpPr>
            <a:spLocks noGrp="1"/>
          </p:cNvSpPr>
          <p:nvPr>
            <p:ph type="dt" sz="half" idx="10"/>
          </p:nvPr>
        </p:nvSpPr>
        <p:spPr/>
        <p:txBody>
          <a:bodyPr/>
          <a:lstStyle/>
          <a:p>
            <a:fld id="{6C5A2E89-9E50-4B45-9F8E-80A5C7A2EF17}" type="datetimeFigureOut">
              <a:rPr lang="en-US" smtClean="0"/>
              <a:t>9/23/19</a:t>
            </a:fld>
            <a:endParaRPr lang="en-US"/>
          </a:p>
        </p:txBody>
      </p:sp>
      <p:sp>
        <p:nvSpPr>
          <p:cNvPr id="5" name="Footer Placeholder 4">
            <a:extLst>
              <a:ext uri="{FF2B5EF4-FFF2-40B4-BE49-F238E27FC236}">
                <a16:creationId xmlns:a16="http://schemas.microsoft.com/office/drawing/2014/main" id="{A3C60CFF-4C42-4080-BDA9-934C2D042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54B11-55A9-4182-A5BA-F3C5B88C32CD}"/>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127158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B7AD-8F90-477F-A85F-887F4BF325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2223CA-93E5-4088-8CA7-C80A75080F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E0DDB1-5F32-441F-BDEB-EE00956FA7C1}"/>
              </a:ext>
            </a:extLst>
          </p:cNvPr>
          <p:cNvSpPr>
            <a:spLocks noGrp="1"/>
          </p:cNvSpPr>
          <p:nvPr>
            <p:ph type="dt" sz="half" idx="10"/>
          </p:nvPr>
        </p:nvSpPr>
        <p:spPr/>
        <p:txBody>
          <a:bodyPr/>
          <a:lstStyle/>
          <a:p>
            <a:fld id="{6C5A2E89-9E50-4B45-9F8E-80A5C7A2EF17}" type="datetimeFigureOut">
              <a:rPr lang="en-US" smtClean="0"/>
              <a:t>9/23/19</a:t>
            </a:fld>
            <a:endParaRPr lang="en-US"/>
          </a:p>
        </p:txBody>
      </p:sp>
      <p:sp>
        <p:nvSpPr>
          <p:cNvPr id="5" name="Footer Placeholder 4">
            <a:extLst>
              <a:ext uri="{FF2B5EF4-FFF2-40B4-BE49-F238E27FC236}">
                <a16:creationId xmlns:a16="http://schemas.microsoft.com/office/drawing/2014/main" id="{C095996D-77AD-442F-BB5D-B665668FD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38475-851A-464C-BBB3-CC7DE2135FF0}"/>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713269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7E1B-8391-413A-83AE-E55FAC7534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79364-3924-45AA-BD6E-91E4279FD8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4A8A72-1638-499A-B320-576C28CD3E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26B142-31F8-4612-AE50-88AEC7E656CF}"/>
              </a:ext>
            </a:extLst>
          </p:cNvPr>
          <p:cNvSpPr>
            <a:spLocks noGrp="1"/>
          </p:cNvSpPr>
          <p:nvPr>
            <p:ph type="dt" sz="half" idx="10"/>
          </p:nvPr>
        </p:nvSpPr>
        <p:spPr/>
        <p:txBody>
          <a:bodyPr/>
          <a:lstStyle/>
          <a:p>
            <a:fld id="{6C5A2E89-9E50-4B45-9F8E-80A5C7A2EF17}" type="datetimeFigureOut">
              <a:rPr lang="en-US" smtClean="0"/>
              <a:t>9/23/19</a:t>
            </a:fld>
            <a:endParaRPr lang="en-US"/>
          </a:p>
        </p:txBody>
      </p:sp>
      <p:sp>
        <p:nvSpPr>
          <p:cNvPr id="6" name="Footer Placeholder 5">
            <a:extLst>
              <a:ext uri="{FF2B5EF4-FFF2-40B4-BE49-F238E27FC236}">
                <a16:creationId xmlns:a16="http://schemas.microsoft.com/office/drawing/2014/main" id="{5F672D04-88A3-4BBA-AF76-4974A433A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20549-5206-4472-8420-D8DBA285F60F}"/>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56796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75FB-3CF8-474A-8A9F-CEDB7EA61D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950F30-1913-49AD-B6E0-FA472462FD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1D152B-BA03-4B96-9F49-4C8FF9421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65C325-1FAE-45B2-BC9B-33752071C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47CF9E-F6B7-4E42-B2A0-31BA3402F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0D73A8-68B5-4392-B484-0BDA7E03F021}"/>
              </a:ext>
            </a:extLst>
          </p:cNvPr>
          <p:cNvSpPr>
            <a:spLocks noGrp="1"/>
          </p:cNvSpPr>
          <p:nvPr>
            <p:ph type="dt" sz="half" idx="10"/>
          </p:nvPr>
        </p:nvSpPr>
        <p:spPr/>
        <p:txBody>
          <a:bodyPr/>
          <a:lstStyle/>
          <a:p>
            <a:fld id="{6C5A2E89-9E50-4B45-9F8E-80A5C7A2EF17}" type="datetimeFigureOut">
              <a:rPr lang="en-US" smtClean="0"/>
              <a:t>9/23/19</a:t>
            </a:fld>
            <a:endParaRPr lang="en-US"/>
          </a:p>
        </p:txBody>
      </p:sp>
      <p:sp>
        <p:nvSpPr>
          <p:cNvPr id="8" name="Footer Placeholder 7">
            <a:extLst>
              <a:ext uri="{FF2B5EF4-FFF2-40B4-BE49-F238E27FC236}">
                <a16:creationId xmlns:a16="http://schemas.microsoft.com/office/drawing/2014/main" id="{A44485F5-518F-4E11-9937-4467FE5AEC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1BBB6-890F-4EBC-AAD4-E3D8946D7B30}"/>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422524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530A-2F5E-4714-9CD2-CE7CBE9B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15930C-3897-4232-8AA4-715166B89679}"/>
              </a:ext>
            </a:extLst>
          </p:cNvPr>
          <p:cNvSpPr>
            <a:spLocks noGrp="1"/>
          </p:cNvSpPr>
          <p:nvPr>
            <p:ph type="dt" sz="half" idx="10"/>
          </p:nvPr>
        </p:nvSpPr>
        <p:spPr/>
        <p:txBody>
          <a:bodyPr/>
          <a:lstStyle/>
          <a:p>
            <a:fld id="{6C5A2E89-9E50-4B45-9F8E-80A5C7A2EF17}" type="datetimeFigureOut">
              <a:rPr lang="en-US" smtClean="0"/>
              <a:t>9/23/19</a:t>
            </a:fld>
            <a:endParaRPr lang="en-US"/>
          </a:p>
        </p:txBody>
      </p:sp>
      <p:sp>
        <p:nvSpPr>
          <p:cNvPr id="4" name="Footer Placeholder 3">
            <a:extLst>
              <a:ext uri="{FF2B5EF4-FFF2-40B4-BE49-F238E27FC236}">
                <a16:creationId xmlns:a16="http://schemas.microsoft.com/office/drawing/2014/main" id="{4422E4B1-F205-45A8-86FD-7A6FCA202B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4F24EB-F398-4A65-815A-2D1EDDCE7250}"/>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868224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2684F7-6817-4212-B99A-549EF1C6A436}"/>
              </a:ext>
            </a:extLst>
          </p:cNvPr>
          <p:cNvSpPr>
            <a:spLocks noGrp="1"/>
          </p:cNvSpPr>
          <p:nvPr>
            <p:ph type="dt" sz="half" idx="10"/>
          </p:nvPr>
        </p:nvSpPr>
        <p:spPr/>
        <p:txBody>
          <a:bodyPr/>
          <a:lstStyle/>
          <a:p>
            <a:fld id="{6C5A2E89-9E50-4B45-9F8E-80A5C7A2EF17}" type="datetimeFigureOut">
              <a:rPr lang="en-US" smtClean="0"/>
              <a:t>9/23/19</a:t>
            </a:fld>
            <a:endParaRPr lang="en-US"/>
          </a:p>
        </p:txBody>
      </p:sp>
      <p:sp>
        <p:nvSpPr>
          <p:cNvPr id="3" name="Footer Placeholder 2">
            <a:extLst>
              <a:ext uri="{FF2B5EF4-FFF2-40B4-BE49-F238E27FC236}">
                <a16:creationId xmlns:a16="http://schemas.microsoft.com/office/drawing/2014/main" id="{1EBE157C-8C21-4D0B-8ADE-34F1AEA32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91DABC-7439-4848-B351-35B3AA13CB82}"/>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3243816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9E037-9D98-4FE9-91FA-792436C2B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E22B2E-E76B-43B0-A94D-F8BB27A928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C7CA9F-A95E-422B-8328-DA6AC13CB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3F5A01-AF4F-42E0-8C3F-AA9850920E56}"/>
              </a:ext>
            </a:extLst>
          </p:cNvPr>
          <p:cNvSpPr>
            <a:spLocks noGrp="1"/>
          </p:cNvSpPr>
          <p:nvPr>
            <p:ph type="dt" sz="half" idx="10"/>
          </p:nvPr>
        </p:nvSpPr>
        <p:spPr/>
        <p:txBody>
          <a:bodyPr/>
          <a:lstStyle/>
          <a:p>
            <a:fld id="{6C5A2E89-9E50-4B45-9F8E-80A5C7A2EF17}" type="datetimeFigureOut">
              <a:rPr lang="en-US" smtClean="0"/>
              <a:t>9/23/19</a:t>
            </a:fld>
            <a:endParaRPr lang="en-US"/>
          </a:p>
        </p:txBody>
      </p:sp>
      <p:sp>
        <p:nvSpPr>
          <p:cNvPr id="6" name="Footer Placeholder 5">
            <a:extLst>
              <a:ext uri="{FF2B5EF4-FFF2-40B4-BE49-F238E27FC236}">
                <a16:creationId xmlns:a16="http://schemas.microsoft.com/office/drawing/2014/main" id="{80B7B42E-B269-4200-A5E4-C617627D7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A7ED74-A33D-4855-BC6A-02408585F210}"/>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159868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D2F6-615F-45F2-B3E7-399CF66B3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25F42B-C4B4-401E-928C-A736BF1A4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029A13-DB7B-4D08-BE48-8C5DB0E75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8D022-77B5-40BB-8520-B0304BBFFF1E}"/>
              </a:ext>
            </a:extLst>
          </p:cNvPr>
          <p:cNvSpPr>
            <a:spLocks noGrp="1"/>
          </p:cNvSpPr>
          <p:nvPr>
            <p:ph type="dt" sz="half" idx="10"/>
          </p:nvPr>
        </p:nvSpPr>
        <p:spPr/>
        <p:txBody>
          <a:bodyPr/>
          <a:lstStyle/>
          <a:p>
            <a:fld id="{6C5A2E89-9E50-4B45-9F8E-80A5C7A2EF17}" type="datetimeFigureOut">
              <a:rPr lang="en-US" smtClean="0"/>
              <a:t>9/23/19</a:t>
            </a:fld>
            <a:endParaRPr lang="en-US"/>
          </a:p>
        </p:txBody>
      </p:sp>
      <p:sp>
        <p:nvSpPr>
          <p:cNvPr id="6" name="Footer Placeholder 5">
            <a:extLst>
              <a:ext uri="{FF2B5EF4-FFF2-40B4-BE49-F238E27FC236}">
                <a16:creationId xmlns:a16="http://schemas.microsoft.com/office/drawing/2014/main" id="{DC0D7743-0282-4090-8403-33A4366152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95003D-C0E9-43DC-A993-5299A97C4763}"/>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387018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6F35DA-BB15-4273-8902-A7EF8A09E5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93CBCE-34B9-42FD-B2A8-C582436A6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AEA06-B541-46B0-A5C2-624E10575E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A2E89-9E50-4B45-9F8E-80A5C7A2EF17}" type="datetimeFigureOut">
              <a:rPr lang="en-US" smtClean="0"/>
              <a:t>9/23/19</a:t>
            </a:fld>
            <a:endParaRPr lang="en-US"/>
          </a:p>
        </p:txBody>
      </p:sp>
      <p:sp>
        <p:nvSpPr>
          <p:cNvPr id="5" name="Footer Placeholder 4">
            <a:extLst>
              <a:ext uri="{FF2B5EF4-FFF2-40B4-BE49-F238E27FC236}">
                <a16:creationId xmlns:a16="http://schemas.microsoft.com/office/drawing/2014/main" id="{5179864C-FF37-4E62-B2C6-C7E7354BDB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A00647-51F9-45D8-B277-AF149DDD2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310CD-DABC-4733-9E5C-631D0EE60ACF}" type="slidenum">
              <a:rPr lang="en-US" smtClean="0"/>
              <a:t>‹#›</a:t>
            </a:fld>
            <a:endParaRPr lang="en-US"/>
          </a:p>
        </p:txBody>
      </p:sp>
    </p:spTree>
    <p:extLst>
      <p:ext uri="{BB962C8B-B14F-4D97-AF65-F5344CB8AC3E}">
        <p14:creationId xmlns:p14="http://schemas.microsoft.com/office/powerpoint/2010/main" val="1298946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ollabonists.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support.office.com/article/Office-365-URLs-and-IP-address-ranges-8548a211-3fe7-47cb-abb1-355ea5aa88a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microsoft.com/download/details.aspx?id=53885"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myadvisor.fasttrack.microsoft.com/CloudVoice/Offers?pageState=NetworkReadiness"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teams.microsoft.com/"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A5B4-82B3-4276-8F06-EA0F4DE53DDD}"/>
              </a:ext>
            </a:extLst>
          </p:cNvPr>
          <p:cNvSpPr>
            <a:spLocks noGrp="1"/>
          </p:cNvSpPr>
          <p:nvPr>
            <p:ph type="ctrTitle"/>
          </p:nvPr>
        </p:nvSpPr>
        <p:spPr/>
        <p:txBody>
          <a:bodyPr/>
          <a:lstStyle/>
          <a:p>
            <a:r>
              <a:rPr lang="en-US" dirty="0"/>
              <a:t>Introduction to </a:t>
            </a:r>
            <a:br>
              <a:rPr lang="en-US" dirty="0"/>
            </a:br>
            <a:r>
              <a:rPr lang="en-US" dirty="0"/>
              <a:t>Microsoft Teams</a:t>
            </a:r>
          </a:p>
        </p:txBody>
      </p:sp>
      <p:sp>
        <p:nvSpPr>
          <p:cNvPr id="3" name="Subtitle 2">
            <a:extLst>
              <a:ext uri="{FF2B5EF4-FFF2-40B4-BE49-F238E27FC236}">
                <a16:creationId xmlns:a16="http://schemas.microsoft.com/office/drawing/2014/main" id="{FDD392E6-8DA2-4402-B60E-CC8610FBE26D}"/>
              </a:ext>
            </a:extLst>
          </p:cNvPr>
          <p:cNvSpPr>
            <a:spLocks noGrp="1"/>
          </p:cNvSpPr>
          <p:nvPr>
            <p:ph type="subTitle" idx="1"/>
          </p:nvPr>
        </p:nvSpPr>
        <p:spPr/>
        <p:txBody>
          <a:bodyPr/>
          <a:lstStyle/>
          <a:p>
            <a:r>
              <a:rPr lang="en-US" dirty="0"/>
              <a:t>Danny Davis</a:t>
            </a:r>
            <a:br>
              <a:rPr lang="en-US"/>
            </a:br>
            <a:endParaRPr lang="en-US" dirty="0"/>
          </a:p>
          <a:p>
            <a:r>
              <a:rPr lang="en-US" dirty="0">
                <a:hlinkClick r:id="rId2"/>
              </a:rPr>
              <a:t>collabonists.io</a:t>
            </a:r>
            <a:endParaRPr lang="en-US" dirty="0"/>
          </a:p>
        </p:txBody>
      </p:sp>
    </p:spTree>
    <p:extLst>
      <p:ext uri="{BB962C8B-B14F-4D97-AF65-F5344CB8AC3E}">
        <p14:creationId xmlns:p14="http://schemas.microsoft.com/office/powerpoint/2010/main" val="2021348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normAutofit lnSpcReduction="10000"/>
          </a:bodyPr>
          <a:lstStyle/>
          <a:p>
            <a:pPr marL="0" indent="0">
              <a:buNone/>
            </a:pPr>
            <a:r>
              <a:rPr lang="de-DE" dirty="0"/>
              <a:t>Software as a service!</a:t>
            </a:r>
          </a:p>
          <a:p>
            <a:pPr marL="0" indent="0">
              <a:buNone/>
            </a:pPr>
            <a:endParaRPr lang="de-DE" dirty="0"/>
          </a:p>
          <a:p>
            <a:r>
              <a:rPr lang="de-DE" dirty="0"/>
              <a:t>Consume Services</a:t>
            </a:r>
          </a:p>
          <a:p>
            <a:r>
              <a:rPr lang="de-DE" dirty="0"/>
              <a:t>Subscription based model</a:t>
            </a:r>
          </a:p>
          <a:p>
            <a:r>
              <a:rPr lang="de-DE" dirty="0"/>
              <a:t>Usually no software install needed</a:t>
            </a:r>
          </a:p>
          <a:p>
            <a:r>
              <a:rPr lang="de-DE" dirty="0"/>
              <a:t>No Servers needed</a:t>
            </a:r>
          </a:p>
          <a:p>
            <a:r>
              <a:rPr lang="de-DE" dirty="0"/>
              <a:t>Basically no influence over changes in software</a:t>
            </a:r>
          </a:p>
          <a:p>
            <a:r>
              <a:rPr lang="de-DE" dirty="0"/>
              <a:t>Examples</a:t>
            </a:r>
          </a:p>
          <a:p>
            <a:pPr lvl="1"/>
            <a:r>
              <a:rPr lang="de-DE" dirty="0"/>
              <a:t>Exchange Online</a:t>
            </a:r>
          </a:p>
          <a:p>
            <a:pPr lvl="1"/>
            <a:r>
              <a:rPr lang="de-DE" dirty="0"/>
              <a:t>SharePoint Online</a:t>
            </a:r>
          </a:p>
          <a:p>
            <a:pPr lvl="1"/>
            <a:r>
              <a:rPr lang="de-DE" dirty="0"/>
              <a:t>Youtube</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640800" cy="633745"/>
          </a:xfrm>
          <a:solidFill>
            <a:schemeClr val="tx1"/>
          </a:solidFill>
        </p:spPr>
        <p:txBody>
          <a:bodyPr>
            <a:normAutofit fontScale="90000"/>
          </a:bodyPr>
          <a:lstStyle/>
          <a:p>
            <a:pPr algn="ctr"/>
            <a:fld id="{CA5F629F-FF1D-4518-88FA-6EE0E8B135D7}" type="slidenum">
              <a:rPr lang="de-DE" sz="3600" b="1" smtClean="0">
                <a:solidFill>
                  <a:schemeClr val="bg1"/>
                </a:solidFill>
              </a:rPr>
              <a:t>10</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is SaaS?</a:t>
            </a:r>
          </a:p>
        </p:txBody>
      </p:sp>
      <p:pic>
        <p:nvPicPr>
          <p:cNvPr id="1026" name="Picture 2" descr="New Slack who dis.">
            <a:extLst>
              <a:ext uri="{FF2B5EF4-FFF2-40B4-BE49-F238E27FC236}">
                <a16:creationId xmlns:a16="http://schemas.microsoft.com/office/drawing/2014/main" id="{215102E5-B03A-4EB8-9D9F-F786EE877D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8372" y="860848"/>
            <a:ext cx="264345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A78C05B-472D-4010-99FB-0CFAC6FECD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3915" y="4629150"/>
            <a:ext cx="1143000" cy="1143000"/>
          </a:xfrm>
          <a:prstGeom prst="rect">
            <a:avLst/>
          </a:prstGeom>
        </p:spPr>
      </p:pic>
      <p:pic>
        <p:nvPicPr>
          <p:cNvPr id="1028" name="Picture 4" descr="Image result for office 365 logo">
            <a:extLst>
              <a:ext uri="{FF2B5EF4-FFF2-40B4-BE49-F238E27FC236}">
                <a16:creationId xmlns:a16="http://schemas.microsoft.com/office/drawing/2014/main" id="{57E08580-D119-4BD6-89A4-AC2D19E58F3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53500" y="4286249"/>
            <a:ext cx="2397632" cy="1485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quarespace logo">
            <a:extLst>
              <a:ext uri="{FF2B5EF4-FFF2-40B4-BE49-F238E27FC236}">
                <a16:creationId xmlns:a16="http://schemas.microsoft.com/office/drawing/2014/main" id="{1C378CC0-3CA5-4798-B086-A83087DB1E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9101" y="2013071"/>
            <a:ext cx="2282031" cy="19716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ws logo">
            <a:extLst>
              <a:ext uri="{FF2B5EF4-FFF2-40B4-BE49-F238E27FC236}">
                <a16:creationId xmlns:a16="http://schemas.microsoft.com/office/drawing/2014/main" id="{4E546003-1A9C-45CE-AEBB-5C793A43760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4495" y="695599"/>
            <a:ext cx="3576637" cy="1650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31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703996" cy="633745"/>
          </a:xfrm>
        </p:spPr>
        <p:txBody>
          <a:bodyPr>
            <a:normAutofit/>
          </a:bodyPr>
          <a:lstStyle/>
          <a:p>
            <a:pPr algn="ctr"/>
            <a:fld id="{CA5F629F-FF1D-4518-88FA-6EE0E8B135D7}" type="slidenum">
              <a:rPr lang="de-DE" sz="3600" b="1" smtClean="0">
                <a:solidFill>
                  <a:schemeClr val="bg1"/>
                </a:solidFill>
              </a:rPr>
              <a:t>11</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is SaaS?</a:t>
            </a:r>
          </a:p>
        </p:txBody>
      </p:sp>
      <p:pic>
        <p:nvPicPr>
          <p:cNvPr id="6" name="Content Placeholder 5">
            <a:extLst>
              <a:ext uri="{FF2B5EF4-FFF2-40B4-BE49-F238E27FC236}">
                <a16:creationId xmlns:a16="http://schemas.microsoft.com/office/drawing/2014/main" id="{E9E121F4-3DEC-4786-8271-DC8615EE1FF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9018" y="1060080"/>
            <a:ext cx="10624782" cy="4903746"/>
          </a:xfrm>
        </p:spPr>
      </p:pic>
    </p:spTree>
    <p:extLst>
      <p:ext uri="{BB962C8B-B14F-4D97-AF65-F5344CB8AC3E}">
        <p14:creationId xmlns:p14="http://schemas.microsoft.com/office/powerpoint/2010/main" val="3005959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7252932" cy="1357389"/>
          </a:xfrm>
        </p:spPr>
        <p:txBody>
          <a:bodyPr/>
          <a:lstStyle/>
          <a:p>
            <a:r>
              <a:rPr lang="de-DE" dirty="0"/>
              <a:t>What do you have to manage?</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5"/>
            <a:ext cx="720000" cy="633745"/>
          </a:xfrm>
          <a:solidFill>
            <a:schemeClr val="tx1"/>
          </a:solidFill>
        </p:spPr>
        <p:txBody>
          <a:bodyPr>
            <a:normAutofit/>
          </a:bodyPr>
          <a:lstStyle/>
          <a:p>
            <a:pPr algn="ctr"/>
            <a:fld id="{CA5F629F-FF1D-4518-88FA-6EE0E8B135D7}" type="slidenum">
              <a:rPr lang="de-DE" sz="3600" b="1" smtClean="0">
                <a:solidFill>
                  <a:schemeClr val="bg1"/>
                </a:solidFill>
              </a:rPr>
              <a:t>12</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IaaS vs. PaaS vs. SaaS</a:t>
            </a:r>
          </a:p>
        </p:txBody>
      </p:sp>
      <p:pic>
        <p:nvPicPr>
          <p:cNvPr id="4098" name="Picture 2" descr="Azure PaaS">
            <a:extLst>
              <a:ext uri="{FF2B5EF4-FFF2-40B4-BE49-F238E27FC236}">
                <a16:creationId xmlns:a16="http://schemas.microsoft.com/office/drawing/2014/main" id="{025F737C-F114-4826-8222-768509D16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017" y="1785939"/>
            <a:ext cx="10624782" cy="374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47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7252932" cy="1357389"/>
          </a:xfrm>
        </p:spPr>
        <p:txBody>
          <a:bodyPr/>
          <a:lstStyle/>
          <a:p>
            <a:r>
              <a:rPr lang="de-DE" dirty="0"/>
              <a:t>What do you have to manage?</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fontScale="90000"/>
          </a:bodyPr>
          <a:lstStyle/>
          <a:p>
            <a:pPr algn="ctr"/>
            <a:fld id="{CA5F629F-FF1D-4518-88FA-6EE0E8B135D7}" type="slidenum">
              <a:rPr lang="de-DE" sz="3600" b="1" smtClean="0">
                <a:solidFill>
                  <a:schemeClr val="bg1"/>
                </a:solidFill>
              </a:rPr>
              <a:t>13</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On-Premise vs. IaaS vs. PaaS vs. SaaS</a:t>
            </a:r>
          </a:p>
        </p:txBody>
      </p:sp>
      <p:pic>
        <p:nvPicPr>
          <p:cNvPr id="3074" name="Picture 2" descr="https://www.bigcommerce.com/blog/wp-content/uploads/2018/10/saas-vs-paas-vs-iaas-breakdown.jpg">
            <a:extLst>
              <a:ext uri="{FF2B5EF4-FFF2-40B4-BE49-F238E27FC236}">
                <a16:creationId xmlns:a16="http://schemas.microsoft.com/office/drawing/2014/main" id="{C72DA2C8-A0B9-4139-99DA-1BF63D13B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018" y="1081011"/>
            <a:ext cx="10367607" cy="509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39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BACD90C-224E-4077-AD67-16FAD1AE10C6}"/>
              </a:ext>
            </a:extLst>
          </p:cNvPr>
          <p:cNvGraphicFramePr>
            <a:graphicFrameLocks noGrp="1"/>
          </p:cNvGraphicFramePr>
          <p:nvPr>
            <p:ph idx="1"/>
          </p:nvPr>
        </p:nvGraphicFramePr>
        <p:xfrm>
          <a:off x="728663" y="2271713"/>
          <a:ext cx="10625136" cy="3708400"/>
        </p:xfrm>
        <a:graphic>
          <a:graphicData uri="http://schemas.openxmlformats.org/drawingml/2006/table">
            <a:tbl>
              <a:tblPr firstRow="1" bandRow="1">
                <a:tableStyleId>{5C22544A-7EE6-4342-B048-85BDC9FD1C3A}</a:tableStyleId>
              </a:tblPr>
              <a:tblGrid>
                <a:gridCol w="2656284">
                  <a:extLst>
                    <a:ext uri="{9D8B030D-6E8A-4147-A177-3AD203B41FA5}">
                      <a16:colId xmlns:a16="http://schemas.microsoft.com/office/drawing/2014/main" val="2502870850"/>
                    </a:ext>
                  </a:extLst>
                </a:gridCol>
                <a:gridCol w="2656284">
                  <a:extLst>
                    <a:ext uri="{9D8B030D-6E8A-4147-A177-3AD203B41FA5}">
                      <a16:colId xmlns:a16="http://schemas.microsoft.com/office/drawing/2014/main" val="502086879"/>
                    </a:ext>
                  </a:extLst>
                </a:gridCol>
                <a:gridCol w="2656284">
                  <a:extLst>
                    <a:ext uri="{9D8B030D-6E8A-4147-A177-3AD203B41FA5}">
                      <a16:colId xmlns:a16="http://schemas.microsoft.com/office/drawing/2014/main" val="3163195513"/>
                    </a:ext>
                  </a:extLst>
                </a:gridCol>
                <a:gridCol w="2656284">
                  <a:extLst>
                    <a:ext uri="{9D8B030D-6E8A-4147-A177-3AD203B41FA5}">
                      <a16:colId xmlns:a16="http://schemas.microsoft.com/office/drawing/2014/main" val="2211928278"/>
                    </a:ext>
                  </a:extLst>
                </a:gridCol>
              </a:tblGrid>
              <a:tr h="370840">
                <a:tc>
                  <a:txBody>
                    <a:bodyPr/>
                    <a:lstStyle/>
                    <a:p>
                      <a:r>
                        <a:rPr lang="en-US" dirty="0"/>
                        <a:t>On-Premise</a:t>
                      </a:r>
                    </a:p>
                  </a:txBody>
                  <a:tcPr/>
                </a:tc>
                <a:tc>
                  <a:txBody>
                    <a:bodyPr/>
                    <a:lstStyle/>
                    <a:p>
                      <a:r>
                        <a:rPr lang="en-US" dirty="0"/>
                        <a:t>IaaS</a:t>
                      </a:r>
                    </a:p>
                  </a:txBody>
                  <a:tcPr/>
                </a:tc>
                <a:tc>
                  <a:txBody>
                    <a:bodyPr/>
                    <a:lstStyle/>
                    <a:p>
                      <a:r>
                        <a:rPr lang="en-US" dirty="0"/>
                        <a:t>PaaS</a:t>
                      </a:r>
                    </a:p>
                  </a:txBody>
                  <a:tcPr/>
                </a:tc>
                <a:tc>
                  <a:txBody>
                    <a:bodyPr/>
                    <a:lstStyle/>
                    <a:p>
                      <a:r>
                        <a:rPr lang="en-US" dirty="0"/>
                        <a:t>SaaS</a:t>
                      </a:r>
                    </a:p>
                  </a:txBody>
                  <a:tcPr/>
                </a:tc>
                <a:extLst>
                  <a:ext uri="{0D108BD9-81ED-4DB2-BD59-A6C34878D82A}">
                    <a16:rowId xmlns:a16="http://schemas.microsoft.com/office/drawing/2014/main" val="2825298338"/>
                  </a:ext>
                </a:extLst>
              </a:tr>
              <a:tr h="370840">
                <a:tc>
                  <a:txBody>
                    <a:bodyPr/>
                    <a:lstStyle/>
                    <a:p>
                      <a:r>
                        <a:rPr lang="en-US" dirty="0"/>
                        <a:t>Applications</a:t>
                      </a:r>
                    </a:p>
                  </a:txBody>
                  <a:tcPr>
                    <a:solidFill>
                      <a:schemeClr val="tx2">
                        <a:lumMod val="40000"/>
                        <a:lumOff val="60000"/>
                      </a:schemeClr>
                    </a:solidFill>
                  </a:tcPr>
                </a:tc>
                <a:tc>
                  <a:txBody>
                    <a:bodyPr/>
                    <a:lstStyle/>
                    <a:p>
                      <a:r>
                        <a:rPr lang="en-US" dirty="0"/>
                        <a:t>Applications</a:t>
                      </a:r>
                    </a:p>
                  </a:txBody>
                  <a:tcPr>
                    <a:solidFill>
                      <a:schemeClr val="tx2">
                        <a:lumMod val="40000"/>
                        <a:lumOff val="60000"/>
                      </a:schemeClr>
                    </a:solidFill>
                  </a:tcPr>
                </a:tc>
                <a:tc>
                  <a:txBody>
                    <a:bodyPr/>
                    <a:lstStyle/>
                    <a:p>
                      <a:r>
                        <a:rPr lang="en-US" dirty="0"/>
                        <a:t>Applications</a:t>
                      </a:r>
                    </a:p>
                  </a:txBody>
                  <a:tcPr>
                    <a:solidFill>
                      <a:schemeClr val="tx2">
                        <a:lumMod val="40000"/>
                        <a:lumOff val="60000"/>
                      </a:schemeClr>
                    </a:solidFill>
                  </a:tcPr>
                </a:tc>
                <a:tc>
                  <a:txBody>
                    <a:bodyPr/>
                    <a:lstStyle/>
                    <a:p>
                      <a:r>
                        <a:rPr lang="en-US" dirty="0"/>
                        <a:t>Applications</a:t>
                      </a:r>
                    </a:p>
                  </a:txBody>
                  <a:tcPr>
                    <a:solidFill>
                      <a:schemeClr val="accent2">
                        <a:lumMod val="60000"/>
                        <a:lumOff val="40000"/>
                      </a:schemeClr>
                    </a:solidFill>
                  </a:tcPr>
                </a:tc>
                <a:extLst>
                  <a:ext uri="{0D108BD9-81ED-4DB2-BD59-A6C34878D82A}">
                    <a16:rowId xmlns:a16="http://schemas.microsoft.com/office/drawing/2014/main" val="3120596509"/>
                  </a:ext>
                </a:extLst>
              </a:tr>
              <a:tr h="370840">
                <a:tc>
                  <a:txBody>
                    <a:bodyPr/>
                    <a:lstStyle/>
                    <a:p>
                      <a:r>
                        <a:rPr lang="en-US" dirty="0"/>
                        <a:t>Data</a:t>
                      </a:r>
                    </a:p>
                  </a:txBody>
                  <a:tcPr>
                    <a:solidFill>
                      <a:schemeClr val="tx2">
                        <a:lumMod val="40000"/>
                        <a:lumOff val="60000"/>
                      </a:schemeClr>
                    </a:solidFill>
                  </a:tcPr>
                </a:tc>
                <a:tc>
                  <a:txBody>
                    <a:bodyPr/>
                    <a:lstStyle/>
                    <a:p>
                      <a:r>
                        <a:rPr lang="en-US" dirty="0"/>
                        <a:t>Data</a:t>
                      </a:r>
                    </a:p>
                  </a:txBody>
                  <a:tcPr>
                    <a:solidFill>
                      <a:schemeClr val="tx2">
                        <a:lumMod val="40000"/>
                        <a:lumOff val="60000"/>
                      </a:schemeClr>
                    </a:solidFill>
                  </a:tcPr>
                </a:tc>
                <a:tc>
                  <a:txBody>
                    <a:bodyPr/>
                    <a:lstStyle/>
                    <a:p>
                      <a:r>
                        <a:rPr lang="en-US" dirty="0"/>
                        <a:t>Data</a:t>
                      </a:r>
                    </a:p>
                  </a:txBody>
                  <a:tcPr>
                    <a:solidFill>
                      <a:schemeClr val="tx2">
                        <a:lumMod val="40000"/>
                        <a:lumOff val="60000"/>
                      </a:schemeClr>
                    </a:solidFill>
                  </a:tcPr>
                </a:tc>
                <a:tc>
                  <a:txBody>
                    <a:bodyPr/>
                    <a:lstStyle/>
                    <a:p>
                      <a:r>
                        <a:rPr lang="en-US" dirty="0"/>
                        <a:t>Data</a:t>
                      </a:r>
                    </a:p>
                  </a:txBody>
                  <a:tcPr>
                    <a:solidFill>
                      <a:schemeClr val="accent2">
                        <a:lumMod val="60000"/>
                        <a:lumOff val="40000"/>
                      </a:schemeClr>
                    </a:solidFill>
                  </a:tcPr>
                </a:tc>
                <a:extLst>
                  <a:ext uri="{0D108BD9-81ED-4DB2-BD59-A6C34878D82A}">
                    <a16:rowId xmlns:a16="http://schemas.microsoft.com/office/drawing/2014/main" val="555737412"/>
                  </a:ext>
                </a:extLst>
              </a:tr>
              <a:tr h="370840">
                <a:tc>
                  <a:txBody>
                    <a:bodyPr/>
                    <a:lstStyle/>
                    <a:p>
                      <a:r>
                        <a:rPr lang="en-US" dirty="0"/>
                        <a:t>Runtime</a:t>
                      </a:r>
                    </a:p>
                  </a:txBody>
                  <a:tcPr>
                    <a:solidFill>
                      <a:schemeClr val="tx2">
                        <a:lumMod val="40000"/>
                        <a:lumOff val="60000"/>
                      </a:schemeClr>
                    </a:solidFill>
                  </a:tcPr>
                </a:tc>
                <a:tc>
                  <a:txBody>
                    <a:bodyPr/>
                    <a:lstStyle/>
                    <a:p>
                      <a:r>
                        <a:rPr lang="en-US" dirty="0"/>
                        <a:t>Runtime</a:t>
                      </a:r>
                    </a:p>
                  </a:txBody>
                  <a:tcPr>
                    <a:solidFill>
                      <a:schemeClr val="tx2">
                        <a:lumMod val="40000"/>
                        <a:lumOff val="60000"/>
                      </a:schemeClr>
                    </a:solidFill>
                  </a:tcPr>
                </a:tc>
                <a:tc>
                  <a:txBody>
                    <a:bodyPr/>
                    <a:lstStyle/>
                    <a:p>
                      <a:r>
                        <a:rPr lang="en-US" dirty="0"/>
                        <a:t>Runtime</a:t>
                      </a:r>
                    </a:p>
                  </a:txBody>
                  <a:tcPr>
                    <a:solidFill>
                      <a:schemeClr val="accent2">
                        <a:lumMod val="60000"/>
                        <a:lumOff val="40000"/>
                      </a:schemeClr>
                    </a:solidFill>
                  </a:tcPr>
                </a:tc>
                <a:tc>
                  <a:txBody>
                    <a:bodyPr/>
                    <a:lstStyle/>
                    <a:p>
                      <a:r>
                        <a:rPr lang="en-US" dirty="0"/>
                        <a:t>Runtime</a:t>
                      </a:r>
                    </a:p>
                  </a:txBody>
                  <a:tcPr>
                    <a:solidFill>
                      <a:schemeClr val="accent2">
                        <a:lumMod val="60000"/>
                        <a:lumOff val="40000"/>
                      </a:schemeClr>
                    </a:solidFill>
                  </a:tcPr>
                </a:tc>
                <a:extLst>
                  <a:ext uri="{0D108BD9-81ED-4DB2-BD59-A6C34878D82A}">
                    <a16:rowId xmlns:a16="http://schemas.microsoft.com/office/drawing/2014/main" val="641413729"/>
                  </a:ext>
                </a:extLst>
              </a:tr>
              <a:tr h="370840">
                <a:tc>
                  <a:txBody>
                    <a:bodyPr/>
                    <a:lstStyle/>
                    <a:p>
                      <a:r>
                        <a:rPr lang="en-US" dirty="0"/>
                        <a:t>Middleware</a:t>
                      </a:r>
                    </a:p>
                  </a:txBody>
                  <a:tcPr>
                    <a:solidFill>
                      <a:schemeClr val="tx2">
                        <a:lumMod val="40000"/>
                        <a:lumOff val="60000"/>
                      </a:schemeClr>
                    </a:solidFill>
                  </a:tcPr>
                </a:tc>
                <a:tc>
                  <a:txBody>
                    <a:bodyPr/>
                    <a:lstStyle/>
                    <a:p>
                      <a:r>
                        <a:rPr lang="en-US" dirty="0"/>
                        <a:t>Middleware</a:t>
                      </a:r>
                    </a:p>
                  </a:txBody>
                  <a:tcPr>
                    <a:solidFill>
                      <a:schemeClr val="tx2">
                        <a:lumMod val="40000"/>
                        <a:lumOff val="60000"/>
                      </a:schemeClr>
                    </a:solidFill>
                  </a:tcPr>
                </a:tc>
                <a:tc>
                  <a:txBody>
                    <a:bodyPr/>
                    <a:lstStyle/>
                    <a:p>
                      <a:r>
                        <a:rPr lang="en-US" dirty="0"/>
                        <a:t>Middleware</a:t>
                      </a:r>
                    </a:p>
                  </a:txBody>
                  <a:tcPr>
                    <a:solidFill>
                      <a:schemeClr val="accent2">
                        <a:lumMod val="60000"/>
                        <a:lumOff val="40000"/>
                      </a:schemeClr>
                    </a:solidFill>
                  </a:tcPr>
                </a:tc>
                <a:tc>
                  <a:txBody>
                    <a:bodyPr/>
                    <a:lstStyle/>
                    <a:p>
                      <a:r>
                        <a:rPr lang="en-US" dirty="0"/>
                        <a:t>Middleware</a:t>
                      </a:r>
                    </a:p>
                  </a:txBody>
                  <a:tcPr>
                    <a:solidFill>
                      <a:schemeClr val="accent2">
                        <a:lumMod val="60000"/>
                        <a:lumOff val="40000"/>
                      </a:schemeClr>
                    </a:solidFill>
                  </a:tcPr>
                </a:tc>
                <a:extLst>
                  <a:ext uri="{0D108BD9-81ED-4DB2-BD59-A6C34878D82A}">
                    <a16:rowId xmlns:a16="http://schemas.microsoft.com/office/drawing/2014/main" val="1683251096"/>
                  </a:ext>
                </a:extLst>
              </a:tr>
              <a:tr h="370840">
                <a:tc>
                  <a:txBody>
                    <a:bodyPr/>
                    <a:lstStyle/>
                    <a:p>
                      <a:r>
                        <a:rPr lang="en-US" dirty="0"/>
                        <a:t>O/S</a:t>
                      </a:r>
                    </a:p>
                  </a:txBody>
                  <a:tcPr>
                    <a:solidFill>
                      <a:schemeClr val="tx2">
                        <a:lumMod val="40000"/>
                        <a:lumOff val="60000"/>
                      </a:schemeClr>
                    </a:solidFill>
                  </a:tcPr>
                </a:tc>
                <a:tc>
                  <a:txBody>
                    <a:bodyPr/>
                    <a:lstStyle/>
                    <a:p>
                      <a:r>
                        <a:rPr lang="en-US" dirty="0"/>
                        <a:t>O/S</a:t>
                      </a:r>
                    </a:p>
                  </a:txBody>
                  <a:tcPr>
                    <a:solidFill>
                      <a:schemeClr val="tx2">
                        <a:lumMod val="40000"/>
                        <a:lumOff val="60000"/>
                      </a:schemeClr>
                    </a:solidFill>
                  </a:tcPr>
                </a:tc>
                <a:tc>
                  <a:txBody>
                    <a:bodyPr/>
                    <a:lstStyle/>
                    <a:p>
                      <a:r>
                        <a:rPr lang="en-US" dirty="0"/>
                        <a:t>O/S</a:t>
                      </a:r>
                    </a:p>
                  </a:txBody>
                  <a:tcPr>
                    <a:solidFill>
                      <a:schemeClr val="accent2">
                        <a:lumMod val="60000"/>
                        <a:lumOff val="40000"/>
                      </a:schemeClr>
                    </a:solidFill>
                  </a:tcPr>
                </a:tc>
                <a:tc>
                  <a:txBody>
                    <a:bodyPr/>
                    <a:lstStyle/>
                    <a:p>
                      <a:r>
                        <a:rPr lang="en-US" dirty="0"/>
                        <a:t>O/S</a:t>
                      </a:r>
                    </a:p>
                  </a:txBody>
                  <a:tcPr>
                    <a:solidFill>
                      <a:schemeClr val="accent2">
                        <a:lumMod val="60000"/>
                        <a:lumOff val="40000"/>
                      </a:schemeClr>
                    </a:solidFill>
                  </a:tcPr>
                </a:tc>
                <a:extLst>
                  <a:ext uri="{0D108BD9-81ED-4DB2-BD59-A6C34878D82A}">
                    <a16:rowId xmlns:a16="http://schemas.microsoft.com/office/drawing/2014/main" val="160164884"/>
                  </a:ext>
                </a:extLst>
              </a:tr>
              <a:tr h="370840">
                <a:tc>
                  <a:txBody>
                    <a:bodyPr/>
                    <a:lstStyle/>
                    <a:p>
                      <a:r>
                        <a:rPr lang="en-US" dirty="0"/>
                        <a:t>Virtualization</a:t>
                      </a:r>
                    </a:p>
                  </a:txBody>
                  <a:tcPr>
                    <a:solidFill>
                      <a:schemeClr val="tx2">
                        <a:lumMod val="40000"/>
                        <a:lumOff val="60000"/>
                      </a:schemeClr>
                    </a:solidFill>
                  </a:tcPr>
                </a:tc>
                <a:tc>
                  <a:txBody>
                    <a:bodyPr/>
                    <a:lstStyle/>
                    <a:p>
                      <a:r>
                        <a:rPr lang="en-US" dirty="0"/>
                        <a:t>Virtualization</a:t>
                      </a:r>
                    </a:p>
                  </a:txBody>
                  <a:tcPr>
                    <a:solidFill>
                      <a:schemeClr val="accent2">
                        <a:lumMod val="60000"/>
                        <a:lumOff val="40000"/>
                      </a:schemeClr>
                    </a:solidFill>
                  </a:tcPr>
                </a:tc>
                <a:tc>
                  <a:txBody>
                    <a:bodyPr/>
                    <a:lstStyle/>
                    <a:p>
                      <a:r>
                        <a:rPr lang="en-US" dirty="0"/>
                        <a:t>Virtualization</a:t>
                      </a:r>
                    </a:p>
                  </a:txBody>
                  <a:tcPr>
                    <a:solidFill>
                      <a:schemeClr val="accent2">
                        <a:lumMod val="60000"/>
                        <a:lumOff val="40000"/>
                      </a:schemeClr>
                    </a:solidFill>
                  </a:tcPr>
                </a:tc>
                <a:tc>
                  <a:txBody>
                    <a:bodyPr/>
                    <a:lstStyle/>
                    <a:p>
                      <a:r>
                        <a:rPr lang="en-US" dirty="0"/>
                        <a:t>Virtualization</a:t>
                      </a:r>
                    </a:p>
                  </a:txBody>
                  <a:tcPr>
                    <a:solidFill>
                      <a:schemeClr val="accent2">
                        <a:lumMod val="60000"/>
                        <a:lumOff val="40000"/>
                      </a:schemeClr>
                    </a:solidFill>
                  </a:tcPr>
                </a:tc>
                <a:extLst>
                  <a:ext uri="{0D108BD9-81ED-4DB2-BD59-A6C34878D82A}">
                    <a16:rowId xmlns:a16="http://schemas.microsoft.com/office/drawing/2014/main" val="412025504"/>
                  </a:ext>
                </a:extLst>
              </a:tr>
              <a:tr h="370840">
                <a:tc>
                  <a:txBody>
                    <a:bodyPr/>
                    <a:lstStyle/>
                    <a:p>
                      <a:r>
                        <a:rPr lang="en-US" dirty="0"/>
                        <a:t>Servers</a:t>
                      </a:r>
                    </a:p>
                  </a:txBody>
                  <a:tcPr>
                    <a:solidFill>
                      <a:schemeClr val="tx2">
                        <a:lumMod val="40000"/>
                        <a:lumOff val="60000"/>
                      </a:schemeClr>
                    </a:solidFill>
                  </a:tcPr>
                </a:tc>
                <a:tc>
                  <a:txBody>
                    <a:bodyPr/>
                    <a:lstStyle/>
                    <a:p>
                      <a:r>
                        <a:rPr lang="en-US" dirty="0"/>
                        <a:t>Servers</a:t>
                      </a:r>
                    </a:p>
                  </a:txBody>
                  <a:tcPr>
                    <a:solidFill>
                      <a:schemeClr val="accent2">
                        <a:lumMod val="60000"/>
                        <a:lumOff val="40000"/>
                      </a:schemeClr>
                    </a:solidFill>
                  </a:tcPr>
                </a:tc>
                <a:tc>
                  <a:txBody>
                    <a:bodyPr/>
                    <a:lstStyle/>
                    <a:p>
                      <a:r>
                        <a:rPr lang="en-US" dirty="0"/>
                        <a:t>Servers</a:t>
                      </a:r>
                    </a:p>
                  </a:txBody>
                  <a:tcPr>
                    <a:solidFill>
                      <a:schemeClr val="accent2">
                        <a:lumMod val="60000"/>
                        <a:lumOff val="40000"/>
                      </a:schemeClr>
                    </a:solidFill>
                  </a:tcPr>
                </a:tc>
                <a:tc>
                  <a:txBody>
                    <a:bodyPr/>
                    <a:lstStyle/>
                    <a:p>
                      <a:r>
                        <a:rPr lang="en-US" dirty="0"/>
                        <a:t>Servers</a:t>
                      </a:r>
                    </a:p>
                  </a:txBody>
                  <a:tcPr>
                    <a:solidFill>
                      <a:schemeClr val="accent2">
                        <a:lumMod val="60000"/>
                        <a:lumOff val="40000"/>
                      </a:schemeClr>
                    </a:solidFill>
                  </a:tcPr>
                </a:tc>
                <a:extLst>
                  <a:ext uri="{0D108BD9-81ED-4DB2-BD59-A6C34878D82A}">
                    <a16:rowId xmlns:a16="http://schemas.microsoft.com/office/drawing/2014/main" val="1688525423"/>
                  </a:ext>
                </a:extLst>
              </a:tr>
              <a:tr h="370840">
                <a:tc>
                  <a:txBody>
                    <a:bodyPr/>
                    <a:lstStyle/>
                    <a:p>
                      <a:r>
                        <a:rPr lang="en-US" dirty="0"/>
                        <a:t>Storage</a:t>
                      </a:r>
                    </a:p>
                  </a:txBody>
                  <a:tcPr>
                    <a:solidFill>
                      <a:schemeClr val="tx2">
                        <a:lumMod val="40000"/>
                        <a:lumOff val="60000"/>
                      </a:schemeClr>
                    </a:solidFill>
                  </a:tcPr>
                </a:tc>
                <a:tc>
                  <a:txBody>
                    <a:bodyPr/>
                    <a:lstStyle/>
                    <a:p>
                      <a:r>
                        <a:rPr lang="en-US" dirty="0"/>
                        <a:t>Storage</a:t>
                      </a:r>
                    </a:p>
                  </a:txBody>
                  <a:tcPr>
                    <a:solidFill>
                      <a:schemeClr val="accent2">
                        <a:lumMod val="60000"/>
                        <a:lumOff val="40000"/>
                      </a:schemeClr>
                    </a:solidFill>
                  </a:tcPr>
                </a:tc>
                <a:tc>
                  <a:txBody>
                    <a:bodyPr/>
                    <a:lstStyle/>
                    <a:p>
                      <a:r>
                        <a:rPr lang="en-US" dirty="0"/>
                        <a:t>Storage</a:t>
                      </a:r>
                    </a:p>
                  </a:txBody>
                  <a:tcPr>
                    <a:solidFill>
                      <a:schemeClr val="accent2">
                        <a:lumMod val="60000"/>
                        <a:lumOff val="40000"/>
                      </a:schemeClr>
                    </a:solidFill>
                  </a:tcPr>
                </a:tc>
                <a:tc>
                  <a:txBody>
                    <a:bodyPr/>
                    <a:lstStyle/>
                    <a:p>
                      <a:r>
                        <a:rPr lang="en-US" dirty="0"/>
                        <a:t>Storage</a:t>
                      </a:r>
                    </a:p>
                  </a:txBody>
                  <a:tcPr>
                    <a:solidFill>
                      <a:schemeClr val="accent2">
                        <a:lumMod val="60000"/>
                        <a:lumOff val="40000"/>
                      </a:schemeClr>
                    </a:solidFill>
                  </a:tcPr>
                </a:tc>
                <a:extLst>
                  <a:ext uri="{0D108BD9-81ED-4DB2-BD59-A6C34878D82A}">
                    <a16:rowId xmlns:a16="http://schemas.microsoft.com/office/drawing/2014/main" val="4049370016"/>
                  </a:ext>
                </a:extLst>
              </a:tr>
              <a:tr h="370840">
                <a:tc>
                  <a:txBody>
                    <a:bodyPr/>
                    <a:lstStyle/>
                    <a:p>
                      <a:r>
                        <a:rPr lang="en-US" dirty="0"/>
                        <a:t>Networking</a:t>
                      </a:r>
                    </a:p>
                  </a:txBody>
                  <a:tcPr>
                    <a:solidFill>
                      <a:schemeClr val="tx2">
                        <a:lumMod val="40000"/>
                        <a:lumOff val="60000"/>
                      </a:schemeClr>
                    </a:solidFill>
                  </a:tcPr>
                </a:tc>
                <a:tc>
                  <a:txBody>
                    <a:bodyPr/>
                    <a:lstStyle/>
                    <a:p>
                      <a:r>
                        <a:rPr lang="en-US" dirty="0"/>
                        <a:t>Networking</a:t>
                      </a:r>
                    </a:p>
                  </a:txBody>
                  <a:tcPr>
                    <a:solidFill>
                      <a:schemeClr val="accent2">
                        <a:lumMod val="60000"/>
                        <a:lumOff val="40000"/>
                      </a:schemeClr>
                    </a:solidFill>
                  </a:tcPr>
                </a:tc>
                <a:tc>
                  <a:txBody>
                    <a:bodyPr/>
                    <a:lstStyle/>
                    <a:p>
                      <a:r>
                        <a:rPr lang="en-US" dirty="0"/>
                        <a:t>Networking</a:t>
                      </a:r>
                    </a:p>
                  </a:txBody>
                  <a:tcPr>
                    <a:solidFill>
                      <a:schemeClr val="accent2">
                        <a:lumMod val="60000"/>
                        <a:lumOff val="40000"/>
                      </a:schemeClr>
                    </a:solidFill>
                  </a:tcPr>
                </a:tc>
                <a:tc>
                  <a:txBody>
                    <a:bodyPr/>
                    <a:lstStyle/>
                    <a:p>
                      <a:r>
                        <a:rPr lang="en-US" dirty="0"/>
                        <a:t>Networking</a:t>
                      </a:r>
                    </a:p>
                  </a:txBody>
                  <a:tcPr>
                    <a:solidFill>
                      <a:schemeClr val="accent2">
                        <a:lumMod val="60000"/>
                        <a:lumOff val="40000"/>
                      </a:schemeClr>
                    </a:solidFill>
                  </a:tcPr>
                </a:tc>
                <a:extLst>
                  <a:ext uri="{0D108BD9-81ED-4DB2-BD59-A6C34878D82A}">
                    <a16:rowId xmlns:a16="http://schemas.microsoft.com/office/drawing/2014/main" val="2380902112"/>
                  </a:ext>
                </a:extLst>
              </a:tr>
            </a:tbl>
          </a:graphicData>
        </a:graphic>
      </p:graphicFrame>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a:solidFill>
            <a:schemeClr val="tx1"/>
          </a:solidFill>
        </p:spPr>
        <p:txBody>
          <a:bodyPr>
            <a:normAutofit/>
          </a:bodyPr>
          <a:lstStyle/>
          <a:p>
            <a:pPr algn="ctr"/>
            <a:fld id="{CA5F629F-FF1D-4518-88FA-6EE0E8B135D7}" type="slidenum">
              <a:rPr lang="de-DE" sz="3600" b="1" smtClean="0">
                <a:solidFill>
                  <a:schemeClr val="bg1"/>
                </a:solidFill>
              </a:rPr>
              <a:t>14</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On-Premise vs. IaaS vs. PaaS vs. SaaS</a:t>
            </a:r>
          </a:p>
        </p:txBody>
      </p:sp>
      <p:sp>
        <p:nvSpPr>
          <p:cNvPr id="11" name="Inhaltsplatzhalter 2">
            <a:extLst>
              <a:ext uri="{FF2B5EF4-FFF2-40B4-BE49-F238E27FC236}">
                <a16:creationId xmlns:a16="http://schemas.microsoft.com/office/drawing/2014/main" id="{7E6892D6-2D0C-495F-8D02-B05F01B161FB}"/>
              </a:ext>
            </a:extLst>
          </p:cNvPr>
          <p:cNvSpPr txBox="1">
            <a:spLocks/>
          </p:cNvSpPr>
          <p:nvPr/>
        </p:nvSpPr>
        <p:spPr>
          <a:xfrm>
            <a:off x="729018" y="1081011"/>
            <a:ext cx="7252932" cy="1357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t>What do you have to manage?</a:t>
            </a:r>
            <a:endParaRPr lang="de-DE" dirty="0"/>
          </a:p>
        </p:txBody>
      </p:sp>
      <p:graphicFrame>
        <p:nvGraphicFramePr>
          <p:cNvPr id="5" name="Table 4">
            <a:extLst>
              <a:ext uri="{FF2B5EF4-FFF2-40B4-BE49-F238E27FC236}">
                <a16:creationId xmlns:a16="http://schemas.microsoft.com/office/drawing/2014/main" id="{33ED1B73-7153-480C-B589-035AB02F92D4}"/>
              </a:ext>
            </a:extLst>
          </p:cNvPr>
          <p:cNvGraphicFramePr>
            <a:graphicFrameLocks noGrp="1"/>
          </p:cNvGraphicFramePr>
          <p:nvPr/>
        </p:nvGraphicFramePr>
        <p:xfrm>
          <a:off x="2032000" y="1556840"/>
          <a:ext cx="8128000" cy="370840"/>
        </p:xfrm>
        <a:graphic>
          <a:graphicData uri="http://schemas.openxmlformats.org/drawingml/2006/table">
            <a:tbl>
              <a:tblPr firstRow="1" bandRow="1">
                <a:tableStyleId>{3B4B98B0-60AC-42C2-AFA5-B58CD77FA1E5}</a:tableStyleId>
              </a:tblPr>
              <a:tblGrid>
                <a:gridCol w="2032000">
                  <a:extLst>
                    <a:ext uri="{9D8B030D-6E8A-4147-A177-3AD203B41FA5}">
                      <a16:colId xmlns:a16="http://schemas.microsoft.com/office/drawing/2014/main" val="1759825645"/>
                    </a:ext>
                  </a:extLst>
                </a:gridCol>
                <a:gridCol w="2032000">
                  <a:extLst>
                    <a:ext uri="{9D8B030D-6E8A-4147-A177-3AD203B41FA5}">
                      <a16:colId xmlns:a16="http://schemas.microsoft.com/office/drawing/2014/main" val="3660938093"/>
                    </a:ext>
                  </a:extLst>
                </a:gridCol>
                <a:gridCol w="2032000">
                  <a:extLst>
                    <a:ext uri="{9D8B030D-6E8A-4147-A177-3AD203B41FA5}">
                      <a16:colId xmlns:a16="http://schemas.microsoft.com/office/drawing/2014/main" val="331960506"/>
                    </a:ext>
                  </a:extLst>
                </a:gridCol>
                <a:gridCol w="2032000">
                  <a:extLst>
                    <a:ext uri="{9D8B030D-6E8A-4147-A177-3AD203B41FA5}">
                      <a16:colId xmlns:a16="http://schemas.microsoft.com/office/drawing/2014/main" val="3904973059"/>
                    </a:ext>
                  </a:extLst>
                </a:gridCol>
              </a:tblGrid>
              <a:tr h="370840">
                <a:tc>
                  <a:txBody>
                    <a:bodyPr/>
                    <a:lstStyle/>
                    <a:p>
                      <a:r>
                        <a:rPr lang="en-US" dirty="0"/>
                        <a:t>You</a:t>
                      </a:r>
                    </a:p>
                  </a:txBody>
                  <a:tcPr>
                    <a:lnL>
                      <a:noFill/>
                    </a:lnL>
                    <a:lnR>
                      <a:noFill/>
                    </a:lnR>
                    <a:lnT w="12700" cmpd="sng">
                      <a:noFill/>
                    </a:lnT>
                    <a:lnB w="12700" cmpd="sng">
                      <a:noFill/>
                    </a:lnB>
                    <a:lnTlToBr w="12700" cmpd="sng">
                      <a:noFill/>
                      <a:prstDash val="solid"/>
                    </a:lnTlToBr>
                    <a:lnBlToTr w="12700" cmpd="sng">
                      <a:noFill/>
                      <a:prstDash val="solid"/>
                    </a:lnBlToTr>
                    <a:solidFill>
                      <a:schemeClr val="tx2">
                        <a:lumMod val="40000"/>
                        <a:lumOff val="60000"/>
                      </a:schemeClr>
                    </a:solidFill>
                  </a:tcPr>
                </a:tc>
                <a:tc>
                  <a:txBody>
                    <a:bodyPr/>
                    <a:lstStyle/>
                    <a:p>
                      <a:endParaRPr lang="en-US"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dirty="0"/>
                        <a:t>Your Provider</a:t>
                      </a:r>
                    </a:p>
                  </a:txBody>
                  <a:tcPr>
                    <a:lnL>
                      <a:noFill/>
                    </a:lnL>
                    <a:lnR>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dirty="0"/>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1626731"/>
                  </a:ext>
                </a:extLst>
              </a:tr>
            </a:tbl>
          </a:graphicData>
        </a:graphic>
      </p:graphicFrame>
    </p:spTree>
    <p:extLst>
      <p:ext uri="{BB962C8B-B14F-4D97-AF65-F5344CB8AC3E}">
        <p14:creationId xmlns:p14="http://schemas.microsoft.com/office/powerpoint/2010/main" val="247820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a:solidFill>
            <a:schemeClr val="tx1"/>
          </a:solidFill>
        </p:spPr>
        <p:txBody>
          <a:bodyPr>
            <a:normAutofit/>
          </a:bodyPr>
          <a:lstStyle/>
          <a:p>
            <a:pPr algn="ctr"/>
            <a:fld id="{CA5F629F-FF1D-4518-88FA-6EE0E8B135D7}" type="slidenum">
              <a:rPr lang="de-DE" sz="3600" b="1" smtClean="0">
                <a:solidFill>
                  <a:schemeClr val="bg1"/>
                </a:solidFill>
              </a:rPr>
              <a:t>15</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does the provider do?</a:t>
            </a:r>
          </a:p>
        </p:txBody>
      </p:sp>
      <p:pic>
        <p:nvPicPr>
          <p:cNvPr id="17" name="Content Placeholder 16">
            <a:extLst>
              <a:ext uri="{FF2B5EF4-FFF2-40B4-BE49-F238E27FC236}">
                <a16:creationId xmlns:a16="http://schemas.microsoft.com/office/drawing/2014/main" id="{174E4522-7FC1-4248-A885-A6933647701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29018" y="1159318"/>
            <a:ext cx="10624782" cy="4903746"/>
          </a:xfrm>
        </p:spPr>
      </p:pic>
      <p:sp>
        <p:nvSpPr>
          <p:cNvPr id="2" name="TextBox 1">
            <a:extLst>
              <a:ext uri="{FF2B5EF4-FFF2-40B4-BE49-F238E27FC236}">
                <a16:creationId xmlns:a16="http://schemas.microsoft.com/office/drawing/2014/main" id="{D7666981-9A06-4459-9235-F985AA5859B7}"/>
              </a:ext>
            </a:extLst>
          </p:cNvPr>
          <p:cNvSpPr txBox="1"/>
          <p:nvPr/>
        </p:nvSpPr>
        <p:spPr>
          <a:xfrm>
            <a:off x="8012293" y="2353339"/>
            <a:ext cx="1308069" cy="769441"/>
          </a:xfrm>
          <a:prstGeom prst="rect">
            <a:avLst/>
          </a:prstGeom>
          <a:noFill/>
        </p:spPr>
        <p:txBody>
          <a:bodyPr wrap="square" rtlCol="0">
            <a:spAutoFit/>
          </a:bodyPr>
          <a:lstStyle/>
          <a:p>
            <a:r>
              <a:rPr lang="en-US" sz="4400" dirty="0"/>
              <a:t>SaaS</a:t>
            </a:r>
          </a:p>
        </p:txBody>
      </p:sp>
      <p:sp>
        <p:nvSpPr>
          <p:cNvPr id="11" name="TextBox 10">
            <a:extLst>
              <a:ext uri="{FF2B5EF4-FFF2-40B4-BE49-F238E27FC236}">
                <a16:creationId xmlns:a16="http://schemas.microsoft.com/office/drawing/2014/main" id="{D0F247FC-F518-4C11-B757-35194F935334}"/>
              </a:ext>
            </a:extLst>
          </p:cNvPr>
          <p:cNvSpPr txBox="1"/>
          <p:nvPr/>
        </p:nvSpPr>
        <p:spPr>
          <a:xfrm>
            <a:off x="8012292" y="3932080"/>
            <a:ext cx="1308069" cy="769441"/>
          </a:xfrm>
          <a:prstGeom prst="rect">
            <a:avLst/>
          </a:prstGeom>
          <a:noFill/>
        </p:spPr>
        <p:txBody>
          <a:bodyPr wrap="square" rtlCol="0">
            <a:spAutoFit/>
          </a:bodyPr>
          <a:lstStyle/>
          <a:p>
            <a:r>
              <a:rPr lang="en-US" sz="4400" dirty="0"/>
              <a:t>PaaS</a:t>
            </a:r>
          </a:p>
        </p:txBody>
      </p:sp>
      <p:sp>
        <p:nvSpPr>
          <p:cNvPr id="12" name="TextBox 11">
            <a:extLst>
              <a:ext uri="{FF2B5EF4-FFF2-40B4-BE49-F238E27FC236}">
                <a16:creationId xmlns:a16="http://schemas.microsoft.com/office/drawing/2014/main" id="{4F784C62-92C9-477A-9E1A-E7E8075090C7}"/>
              </a:ext>
            </a:extLst>
          </p:cNvPr>
          <p:cNvSpPr txBox="1"/>
          <p:nvPr/>
        </p:nvSpPr>
        <p:spPr>
          <a:xfrm>
            <a:off x="8012292" y="4965659"/>
            <a:ext cx="1308069" cy="769441"/>
          </a:xfrm>
          <a:prstGeom prst="rect">
            <a:avLst/>
          </a:prstGeom>
          <a:noFill/>
        </p:spPr>
        <p:txBody>
          <a:bodyPr wrap="square" rtlCol="0">
            <a:spAutoFit/>
          </a:bodyPr>
          <a:lstStyle/>
          <a:p>
            <a:r>
              <a:rPr lang="en-US" sz="4400" dirty="0"/>
              <a:t>IaaS</a:t>
            </a:r>
          </a:p>
        </p:txBody>
      </p:sp>
    </p:spTree>
    <p:extLst>
      <p:ext uri="{BB962C8B-B14F-4D97-AF65-F5344CB8AC3E}">
        <p14:creationId xmlns:p14="http://schemas.microsoft.com/office/powerpoint/2010/main" val="280440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endParaRPr lang="de-DE"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a:solidFill>
            <a:schemeClr val="tx1"/>
          </a:solidFill>
        </p:spPr>
        <p:txBody>
          <a:bodyPr>
            <a:normAutofit/>
          </a:bodyPr>
          <a:lstStyle/>
          <a:p>
            <a:pPr algn="ctr"/>
            <a:fld id="{CA5F629F-FF1D-4518-88FA-6EE0E8B135D7}" type="slidenum">
              <a:rPr lang="de-DE" sz="3600" b="1" smtClean="0">
                <a:solidFill>
                  <a:schemeClr val="bg1"/>
                </a:solidFill>
              </a:rPr>
              <a:t>16</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Office 365</a:t>
            </a:r>
          </a:p>
        </p:txBody>
      </p:sp>
      <p:pic>
        <p:nvPicPr>
          <p:cNvPr id="7170" name="Picture 2" descr="Image result for office 365 logo">
            <a:extLst>
              <a:ext uri="{FF2B5EF4-FFF2-40B4-BE49-F238E27FC236}">
                <a16:creationId xmlns:a16="http://schemas.microsoft.com/office/drawing/2014/main" id="{C0AC2F75-8064-4228-841F-372D51A97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054114"/>
            <a:ext cx="8086725" cy="5135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608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endParaRPr lang="de-DE"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17</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Office 365 - Features</a:t>
            </a:r>
          </a:p>
        </p:txBody>
      </p:sp>
      <p:pic>
        <p:nvPicPr>
          <p:cNvPr id="11" name="Picture 10">
            <a:extLst>
              <a:ext uri="{FF2B5EF4-FFF2-40B4-BE49-F238E27FC236}">
                <a16:creationId xmlns:a16="http://schemas.microsoft.com/office/drawing/2014/main" id="{E422B98C-F2BA-46A8-B972-DB56F0BEB9CF}"/>
              </a:ext>
            </a:extLst>
          </p:cNvPr>
          <p:cNvPicPr/>
          <p:nvPr/>
        </p:nvPicPr>
        <p:blipFill>
          <a:blip r:embed="rId3"/>
          <a:stretch>
            <a:fillRect/>
          </a:stretch>
        </p:blipFill>
        <p:spPr>
          <a:xfrm>
            <a:off x="1589685" y="898216"/>
            <a:ext cx="7828127" cy="5264185"/>
          </a:xfrm>
          <a:prstGeom prst="rect">
            <a:avLst/>
          </a:prstGeom>
        </p:spPr>
      </p:pic>
      <p:sp>
        <p:nvSpPr>
          <p:cNvPr id="2" name="TextBox 1">
            <a:extLst>
              <a:ext uri="{FF2B5EF4-FFF2-40B4-BE49-F238E27FC236}">
                <a16:creationId xmlns:a16="http://schemas.microsoft.com/office/drawing/2014/main" id="{FAD70055-186B-42D9-8885-4139D5F1BA8D}"/>
              </a:ext>
            </a:extLst>
          </p:cNvPr>
          <p:cNvSpPr txBox="1"/>
          <p:nvPr/>
        </p:nvSpPr>
        <p:spPr>
          <a:xfrm>
            <a:off x="3576679" y="6160530"/>
            <a:ext cx="2893869" cy="369332"/>
          </a:xfrm>
          <a:prstGeom prst="rect">
            <a:avLst/>
          </a:prstGeom>
          <a:noFill/>
        </p:spPr>
        <p:txBody>
          <a:bodyPr wrap="none" rtlCol="0">
            <a:spAutoFit/>
          </a:bodyPr>
          <a:lstStyle/>
          <a:p>
            <a:r>
              <a:rPr lang="en-US" dirty="0"/>
              <a:t>https://app.jumpto365.com/</a:t>
            </a:r>
          </a:p>
        </p:txBody>
      </p:sp>
    </p:spTree>
    <p:extLst>
      <p:ext uri="{BB962C8B-B14F-4D97-AF65-F5344CB8AC3E}">
        <p14:creationId xmlns:p14="http://schemas.microsoft.com/office/powerpoint/2010/main" val="1492725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8C428B8-2B24-420B-88BF-6C83CAD7E3CF}"/>
              </a:ext>
            </a:extLst>
          </p:cNvPr>
          <p:cNvGraphicFramePr>
            <a:graphicFrameLocks noGrp="1"/>
          </p:cNvGraphicFramePr>
          <p:nvPr>
            <p:ph idx="1"/>
          </p:nvPr>
        </p:nvGraphicFramePr>
        <p:xfrm>
          <a:off x="729018" y="1198721"/>
          <a:ext cx="10624783" cy="4480560"/>
        </p:xfrm>
        <a:graphic>
          <a:graphicData uri="http://schemas.openxmlformats.org/drawingml/2006/table">
            <a:tbl>
              <a:tblPr/>
              <a:tblGrid>
                <a:gridCol w="1767851">
                  <a:extLst>
                    <a:ext uri="{9D8B030D-6E8A-4147-A177-3AD203B41FA5}">
                      <a16:colId xmlns:a16="http://schemas.microsoft.com/office/drawing/2014/main" val="1903433404"/>
                    </a:ext>
                  </a:extLst>
                </a:gridCol>
                <a:gridCol w="1732494">
                  <a:extLst>
                    <a:ext uri="{9D8B030D-6E8A-4147-A177-3AD203B41FA5}">
                      <a16:colId xmlns:a16="http://schemas.microsoft.com/office/drawing/2014/main" val="2172779506"/>
                    </a:ext>
                  </a:extLst>
                </a:gridCol>
                <a:gridCol w="1962314">
                  <a:extLst>
                    <a:ext uri="{9D8B030D-6E8A-4147-A177-3AD203B41FA5}">
                      <a16:colId xmlns:a16="http://schemas.microsoft.com/office/drawing/2014/main" val="814671136"/>
                    </a:ext>
                  </a:extLst>
                </a:gridCol>
                <a:gridCol w="1785529">
                  <a:extLst>
                    <a:ext uri="{9D8B030D-6E8A-4147-A177-3AD203B41FA5}">
                      <a16:colId xmlns:a16="http://schemas.microsoft.com/office/drawing/2014/main" val="3095288339"/>
                    </a:ext>
                  </a:extLst>
                </a:gridCol>
                <a:gridCol w="1679458">
                  <a:extLst>
                    <a:ext uri="{9D8B030D-6E8A-4147-A177-3AD203B41FA5}">
                      <a16:colId xmlns:a16="http://schemas.microsoft.com/office/drawing/2014/main" val="4230787253"/>
                    </a:ext>
                  </a:extLst>
                </a:gridCol>
                <a:gridCol w="1697137">
                  <a:extLst>
                    <a:ext uri="{9D8B030D-6E8A-4147-A177-3AD203B41FA5}">
                      <a16:colId xmlns:a16="http://schemas.microsoft.com/office/drawing/2014/main" val="3858562584"/>
                    </a:ext>
                  </a:extLst>
                </a:gridCol>
              </a:tblGrid>
              <a:tr h="0">
                <a:tc>
                  <a:txBody>
                    <a:bodyPr/>
                    <a:lstStyle/>
                    <a:p>
                      <a:pPr algn="l" rtl="0" fontAlgn="base"/>
                      <a:r>
                        <a:rPr lang="en-US" sz="2000" b="1" i="0">
                          <a:solidFill>
                            <a:srgbClr val="FFFFFF"/>
                          </a:solidFill>
                          <a:effectLst/>
                          <a:latin typeface="Calibri" panose="020F0502020204030204" pitchFamily="34" charset="0"/>
                        </a:rPr>
                        <a:t>File Management </a:t>
                      </a:r>
                      <a:endParaRPr lang="en-US" sz="2000" b="1" i="0">
                        <a:solidFill>
                          <a:srgbClr val="FFFFFF"/>
                        </a:solidFill>
                        <a:effectLst/>
                      </a:endParaRPr>
                    </a:p>
                  </a:txBody>
                  <a:tcP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ase"/>
                      <a:r>
                        <a:rPr lang="en-US" sz="2000" b="1" i="0" dirty="0">
                          <a:solidFill>
                            <a:srgbClr val="FFFFFF"/>
                          </a:solidFill>
                          <a:effectLst/>
                          <a:latin typeface="Calibri" panose="020F0502020204030204" pitchFamily="34" charset="0"/>
                        </a:rPr>
                        <a:t>Personal productivity </a:t>
                      </a:r>
                      <a:endParaRPr lang="en-US" sz="2000" b="1" i="0" dirty="0">
                        <a:solidFill>
                          <a:srgbClr val="FFFFFF"/>
                        </a:solidFill>
                        <a:effectLst/>
                      </a:endParaRPr>
                    </a:p>
                  </a:txBody>
                  <a:tcP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ase"/>
                      <a:r>
                        <a:rPr lang="en-US" sz="2000" b="1" i="0">
                          <a:solidFill>
                            <a:srgbClr val="FFFFFF"/>
                          </a:solidFill>
                          <a:effectLst/>
                          <a:latin typeface="Calibri" panose="020F0502020204030204" pitchFamily="34" charset="0"/>
                        </a:rPr>
                        <a:t>Communication </a:t>
                      </a:r>
                      <a:endParaRPr lang="en-US" sz="2000" b="1" i="0">
                        <a:solidFill>
                          <a:srgbClr val="FFFFFF"/>
                        </a:solidFill>
                        <a:effectLst/>
                      </a:endParaRPr>
                    </a:p>
                  </a:txBody>
                  <a:tcP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ase"/>
                      <a:r>
                        <a:rPr lang="en-US" sz="2000" b="1" i="0">
                          <a:solidFill>
                            <a:srgbClr val="FFFFFF"/>
                          </a:solidFill>
                          <a:effectLst/>
                          <a:latin typeface="Calibri" panose="020F0502020204030204" pitchFamily="34" charset="0"/>
                        </a:rPr>
                        <a:t>Collaboration </a:t>
                      </a:r>
                      <a:endParaRPr lang="en-US" sz="2000" b="1" i="0">
                        <a:solidFill>
                          <a:srgbClr val="FFFFFF"/>
                        </a:solidFill>
                        <a:effectLst/>
                      </a:endParaRPr>
                    </a:p>
                  </a:txBody>
                  <a:tcP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ase"/>
                      <a:r>
                        <a:rPr lang="en-US" sz="2000" b="1" i="0">
                          <a:solidFill>
                            <a:srgbClr val="FFFFFF"/>
                          </a:solidFill>
                          <a:effectLst/>
                          <a:latin typeface="Calibri" panose="020F0502020204030204" pitchFamily="34" charset="0"/>
                        </a:rPr>
                        <a:t>Business Apps </a:t>
                      </a:r>
                      <a:endParaRPr lang="en-US" sz="2000" b="1" i="0">
                        <a:solidFill>
                          <a:srgbClr val="FFFFFF"/>
                        </a:solidFill>
                        <a:effectLst/>
                      </a:endParaRPr>
                    </a:p>
                  </a:txBody>
                  <a:tcP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ase"/>
                      <a:r>
                        <a:rPr lang="en-US" sz="2000" b="1" i="0">
                          <a:solidFill>
                            <a:srgbClr val="FFFFFF"/>
                          </a:solidFill>
                          <a:effectLst/>
                          <a:latin typeface="Calibri" panose="020F0502020204030204" pitchFamily="34" charset="0"/>
                        </a:rPr>
                        <a:t>Admin &amp; Security </a:t>
                      </a:r>
                      <a:endParaRPr lang="en-US" sz="2000" b="1" i="0">
                        <a:solidFill>
                          <a:srgbClr val="FFFFFF"/>
                        </a:solidFill>
                        <a:effectLst/>
                      </a:endParaRPr>
                    </a:p>
                  </a:txBody>
                  <a:tcP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409632679"/>
                  </a:ext>
                </a:extLst>
              </a:tr>
              <a:tr h="0">
                <a:tc>
                  <a:txBody>
                    <a:bodyPr/>
                    <a:lstStyle/>
                    <a:p>
                      <a:pPr algn="l" rtl="0" fontAlgn="base"/>
                      <a:r>
                        <a:rPr lang="en-US" sz="2000" b="0" i="0">
                          <a:effectLst/>
                          <a:latin typeface="Calibri" panose="020F0502020204030204" pitchFamily="34" charset="0"/>
                        </a:rPr>
                        <a:t>OneDrive</a:t>
                      </a:r>
                      <a:r>
                        <a:rPr lang="en-US" sz="2000" b="1" i="0">
                          <a:effectLst/>
                          <a:latin typeface="Calibri" panose="020F0502020204030204" pitchFamily="34" charset="0"/>
                        </a:rPr>
                        <a:t> </a:t>
                      </a:r>
                      <a:endParaRPr lang="en-US" sz="2000" b="1"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Calendar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Outlook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Teams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PowerBi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Admin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195053189"/>
                  </a:ext>
                </a:extLst>
              </a:tr>
              <a:tr h="0">
                <a:tc>
                  <a:txBody>
                    <a:bodyPr/>
                    <a:lstStyle/>
                    <a:p>
                      <a:pPr algn="l" rtl="0" fontAlgn="base"/>
                      <a:r>
                        <a:rPr lang="en-US" sz="2000" b="0" i="0">
                          <a:effectLst/>
                          <a:latin typeface="Calibri" panose="020F0502020204030204" pitchFamily="34" charset="0"/>
                        </a:rPr>
                        <a:t>SharePoint</a:t>
                      </a:r>
                      <a:r>
                        <a:rPr lang="en-US" sz="2000" b="1" i="0">
                          <a:effectLst/>
                          <a:latin typeface="Calibri" panose="020F0502020204030204" pitchFamily="34" charset="0"/>
                        </a:rPr>
                        <a:t> </a:t>
                      </a:r>
                      <a:endParaRPr lang="en-US" sz="2000" b="1"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People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Teams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Planner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PowerApps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Security &amp; Compliance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265002639"/>
                  </a:ext>
                </a:extLst>
              </a:tr>
              <a:tr h="0">
                <a:tc>
                  <a:txBody>
                    <a:bodyPr/>
                    <a:lstStyle/>
                    <a:p>
                      <a:pPr algn="l" rtl="0" fontAlgn="base"/>
                      <a:r>
                        <a:rPr lang="en-US" sz="2000" b="0" i="0" dirty="0">
                          <a:effectLst/>
                          <a:latin typeface="Calibri" panose="020F0502020204030204" pitchFamily="34" charset="0"/>
                        </a:rPr>
                        <a:t>Delve</a:t>
                      </a:r>
                      <a:r>
                        <a:rPr lang="en-US" sz="2000" b="1" i="0" dirty="0">
                          <a:effectLst/>
                          <a:latin typeface="Calibri" panose="020F0502020204030204" pitchFamily="34" charset="0"/>
                        </a:rPr>
                        <a:t> </a:t>
                      </a:r>
                      <a:endParaRPr lang="en-US" sz="2000" b="1" i="0" dirty="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Tasks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SharePoint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Forms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Flow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1684690256"/>
                  </a:ext>
                </a:extLst>
              </a:tr>
              <a:tr h="0">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Excel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Yammer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Dynamics 365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998205718"/>
                  </a:ext>
                </a:extLst>
              </a:tr>
              <a:tr h="0">
                <a:tc>
                  <a:txBody>
                    <a:bodyPr/>
                    <a:lstStyle/>
                    <a:p>
                      <a:pPr algn="l" rtl="0" fontAlgn="base"/>
                      <a:r>
                        <a:rPr lang="en-US" sz="2000" b="1"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Word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Skype for Business (S4B)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Project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901837998"/>
                  </a:ext>
                </a:extLst>
              </a:tr>
              <a:tr h="0">
                <a:tc>
                  <a:txBody>
                    <a:bodyPr/>
                    <a:lstStyle/>
                    <a:p>
                      <a:pPr algn="l" rtl="0" fontAlgn="base"/>
                      <a:r>
                        <a:rPr lang="en-US" sz="2000" b="1"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PowerPoint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Stream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466001460"/>
                  </a:ext>
                </a:extLst>
              </a:tr>
              <a:tr h="0">
                <a:tc>
                  <a:txBody>
                    <a:bodyPr/>
                    <a:lstStyle/>
                    <a:p>
                      <a:pPr algn="l" rtl="0" fontAlgn="base"/>
                      <a:r>
                        <a:rPr lang="en-US" sz="2000" b="1"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OneNote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Sway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1066823616"/>
                  </a:ext>
                </a:extLst>
              </a:tr>
              <a:tr h="0">
                <a:tc>
                  <a:txBody>
                    <a:bodyPr/>
                    <a:lstStyle/>
                    <a:p>
                      <a:pPr algn="l" rtl="0" fontAlgn="base"/>
                      <a:r>
                        <a:rPr lang="en-US" sz="2000" b="1"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To-Do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dirty="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4119839461"/>
                  </a:ext>
                </a:extLst>
              </a:tr>
            </a:tbl>
          </a:graphicData>
        </a:graphic>
      </p:graphicFrame>
      <p:sp>
        <p:nvSpPr>
          <p:cNvPr id="7" name="Rechteck 6"/>
          <p:cNvSpPr/>
          <p:nvPr/>
        </p:nvSpPr>
        <p:spPr>
          <a:xfrm>
            <a:off x="729017" y="109181"/>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18</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Office 365 - Features</a:t>
            </a:r>
          </a:p>
        </p:txBody>
      </p:sp>
    </p:spTree>
    <p:extLst>
      <p:ext uri="{BB962C8B-B14F-4D97-AF65-F5344CB8AC3E}">
        <p14:creationId xmlns:p14="http://schemas.microsoft.com/office/powerpoint/2010/main" val="1901923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a:solidFill>
            <a:schemeClr val="tx1"/>
          </a:solidFill>
        </p:spPr>
        <p:txBody>
          <a:bodyPr>
            <a:normAutofit/>
          </a:bodyPr>
          <a:lstStyle/>
          <a:p>
            <a:pPr algn="ctr"/>
            <a:fld id="{CA5F629F-FF1D-4518-88FA-6EE0E8B135D7}" type="slidenum">
              <a:rPr lang="de-DE" sz="3600" b="1" smtClean="0">
                <a:solidFill>
                  <a:schemeClr val="bg1"/>
                </a:solidFill>
              </a:rPr>
              <a:t>19</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17" name="Picture 16">
            <a:extLst>
              <a:ext uri="{FF2B5EF4-FFF2-40B4-BE49-F238E27FC236}">
                <a16:creationId xmlns:a16="http://schemas.microsoft.com/office/drawing/2014/main" id="{C35C4AC2-AF41-4437-B6E2-910471597290}"/>
              </a:ext>
            </a:extLst>
          </p:cNvPr>
          <p:cNvPicPr>
            <a:picLocks noChangeAspect="1"/>
          </p:cNvPicPr>
          <p:nvPr/>
        </p:nvPicPr>
        <p:blipFill>
          <a:blip r:embed="rId2"/>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295439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vert="horz" lIns="91440" tIns="45720" rIns="91440" bIns="45720" rtlCol="0" anchor="t">
            <a:normAutofit/>
          </a:bodyPr>
          <a:lstStyle/>
          <a:p>
            <a:r>
              <a:rPr lang="de-DE" dirty="0"/>
              <a:t> Lead Consultant</a:t>
            </a:r>
          </a:p>
          <a:p>
            <a:r>
              <a:rPr lang="de-DE" dirty="0">
                <a:ea typeface="+mn-lt"/>
                <a:cs typeface="+mn-lt"/>
              </a:rPr>
              <a:t>Danny@sprocks.io</a:t>
            </a:r>
            <a:endParaRPr lang="de-DE" dirty="0">
              <a:cs typeface="Calibri"/>
            </a:endParaRPr>
          </a:p>
          <a:p>
            <a:r>
              <a:rPr lang="de-DE" dirty="0"/>
              <a:t>www.sprocks.io</a:t>
            </a:r>
            <a:endParaRPr lang="de-DE" dirty="0">
              <a:cs typeface="Calibri"/>
            </a:endParaRPr>
          </a:p>
          <a:p>
            <a:r>
              <a:rPr lang="de-DE" dirty="0">
                <a:ea typeface="+mn-lt"/>
                <a:cs typeface="+mn-lt"/>
              </a:rPr>
              <a:t>dd@collabonists.io</a:t>
            </a:r>
            <a:endParaRPr lang="de-DE" dirty="0">
              <a:cs typeface="Calibri"/>
            </a:endParaRPr>
          </a:p>
          <a:p>
            <a:r>
              <a:rPr lang="de-DE" dirty="0"/>
              <a:t>www.collabonists.io</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a:bodyPr>
          <a:lstStyle/>
          <a:p>
            <a:pPr algn="ctr"/>
            <a:fld id="{CA5F629F-FF1D-4518-88FA-6EE0E8B135D7}" type="slidenum">
              <a:rPr lang="de-DE" sz="3600" b="1" smtClean="0">
                <a:solidFill>
                  <a:schemeClr val="bg1"/>
                </a:solidFill>
              </a:rPr>
              <a:t>2</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About Danny Davis</a:t>
            </a:r>
          </a:p>
        </p:txBody>
      </p:sp>
      <p:pic>
        <p:nvPicPr>
          <p:cNvPr id="1031" name="Picture 7">
            <a:extLst>
              <a:ext uri="{FF2B5EF4-FFF2-40B4-BE49-F238E27FC236}">
                <a16:creationId xmlns:a16="http://schemas.microsoft.com/office/drawing/2014/main" id="{4BEB084E-7D4C-4623-A947-EC3FC6655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318" y="2999831"/>
            <a:ext cx="2063419" cy="16048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AB7D4FF-F4AD-4035-B137-CCBAECC2A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737" y="2999831"/>
            <a:ext cx="1643596" cy="128016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4770E2B9-E78A-49BD-8F33-AF9CB2C0C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7466" y="4709132"/>
            <a:ext cx="1429121" cy="10235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37A08A8-280D-4A49-915A-49F3E37A90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0461" y="4709132"/>
            <a:ext cx="1270148" cy="10241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8C57AB-B7F6-48A2-869D-C182BECA9257}"/>
              </a:ext>
            </a:extLst>
          </p:cNvPr>
          <p:cNvSpPr txBox="1"/>
          <p:nvPr/>
        </p:nvSpPr>
        <p:spPr>
          <a:xfrm>
            <a:off x="6740698" y="1078018"/>
            <a:ext cx="4613102"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MCSE SharePoint</a:t>
            </a:r>
          </a:p>
          <a:p>
            <a:pPr marL="285750" indent="-285750">
              <a:buFont typeface="Arial" panose="020B0604020202020204" pitchFamily="34" charset="0"/>
              <a:buChar char="•"/>
            </a:pPr>
            <a:r>
              <a:rPr lang="en-US" sz="2800" dirty="0"/>
              <a:t>MCSE Productivity</a:t>
            </a:r>
          </a:p>
          <a:p>
            <a:pPr marL="285750" indent="-285750">
              <a:buFont typeface="Arial" panose="020B0604020202020204" pitchFamily="34" charset="0"/>
              <a:buChar char="•"/>
            </a:pPr>
            <a:r>
              <a:rPr lang="en-US" sz="2800" dirty="0"/>
              <a:t>MCSA Windows Server 2012</a:t>
            </a:r>
          </a:p>
          <a:p>
            <a:pPr marL="285750" indent="-285750">
              <a:buFont typeface="Arial" panose="020B0604020202020204" pitchFamily="34" charset="0"/>
              <a:buChar char="•"/>
            </a:pPr>
            <a:r>
              <a:rPr lang="en-US" sz="2800" dirty="0"/>
              <a:t>MCITP SharePoint 2010</a:t>
            </a:r>
          </a:p>
        </p:txBody>
      </p:sp>
    </p:spTree>
    <p:extLst>
      <p:ext uri="{BB962C8B-B14F-4D97-AF65-F5344CB8AC3E}">
        <p14:creationId xmlns:p14="http://schemas.microsoft.com/office/powerpoint/2010/main" val="60960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7" y="109181"/>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20</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Introducing Microsoft Teams</a:t>
            </a:r>
          </a:p>
        </p:txBody>
      </p:sp>
      <p:sp>
        <p:nvSpPr>
          <p:cNvPr id="5" name="Content Placeholder 4">
            <a:extLst>
              <a:ext uri="{FF2B5EF4-FFF2-40B4-BE49-F238E27FC236}">
                <a16:creationId xmlns:a16="http://schemas.microsoft.com/office/drawing/2014/main" id="{43C31DD2-A789-4D18-AC64-D1F53A28909D}"/>
              </a:ext>
            </a:extLst>
          </p:cNvPr>
          <p:cNvSpPr>
            <a:spLocks noGrp="1"/>
          </p:cNvSpPr>
          <p:nvPr>
            <p:ph idx="1"/>
          </p:nvPr>
        </p:nvSpPr>
        <p:spPr>
          <a:xfrm>
            <a:off x="729017" y="1070344"/>
            <a:ext cx="10624783" cy="5106619"/>
          </a:xfrm>
        </p:spPr>
        <p:txBody>
          <a:bodyPr/>
          <a:lstStyle/>
          <a:p>
            <a:r>
              <a:rPr lang="en-US" dirty="0"/>
              <a:t>Modern communication for modern teams</a:t>
            </a:r>
          </a:p>
          <a:p>
            <a:r>
              <a:rPr lang="en-US" dirty="0"/>
              <a:t>People can see content and chat history anytime</a:t>
            </a:r>
          </a:p>
          <a:p>
            <a:r>
              <a:rPr lang="en-US" dirty="0"/>
              <a:t>Team chats and activities are visible to the entire team</a:t>
            </a:r>
          </a:p>
          <a:p>
            <a:r>
              <a:rPr lang="en-US" dirty="0"/>
              <a:t>Use private chats for small group conversations</a:t>
            </a:r>
          </a:p>
          <a:p>
            <a:r>
              <a:rPr lang="en-US" dirty="0"/>
              <a:t>Voice and video meetings right within Teams</a:t>
            </a:r>
          </a:p>
          <a:p>
            <a:r>
              <a:rPr lang="en-US" dirty="0"/>
              <a:t>Built-in access to SharePoint, </a:t>
            </a:r>
            <a:br>
              <a:rPr lang="en-US" dirty="0"/>
            </a:br>
            <a:r>
              <a:rPr lang="en-US" dirty="0"/>
              <a:t>OneNote and Planner</a:t>
            </a:r>
          </a:p>
          <a:p>
            <a:r>
              <a:rPr lang="en-US" dirty="0"/>
              <a:t>Mobile access on Android &amp; iOS</a:t>
            </a:r>
          </a:p>
          <a:p>
            <a:endParaRPr lang="en-US" dirty="0"/>
          </a:p>
          <a:p>
            <a:endParaRPr lang="en-US" dirty="0"/>
          </a:p>
        </p:txBody>
      </p:sp>
      <p:pic>
        <p:nvPicPr>
          <p:cNvPr id="4098" name="Picture 2">
            <a:extLst>
              <a:ext uri="{FF2B5EF4-FFF2-40B4-BE49-F238E27FC236}">
                <a16:creationId xmlns:a16="http://schemas.microsoft.com/office/drawing/2014/main" id="{5EDF2687-74E8-4723-8308-9D5E5EE0D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097" y="3209881"/>
            <a:ext cx="4475703" cy="2867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98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21</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2" name="Picture 1">
            <a:extLst>
              <a:ext uri="{FF2B5EF4-FFF2-40B4-BE49-F238E27FC236}">
                <a16:creationId xmlns:a16="http://schemas.microsoft.com/office/drawing/2014/main" id="{E01FA5DC-951B-4AF7-A40E-270FC97F4269}"/>
              </a:ext>
            </a:extLst>
          </p:cNvPr>
          <p:cNvPicPr>
            <a:picLocks noChangeAspect="1"/>
          </p:cNvPicPr>
          <p:nvPr/>
        </p:nvPicPr>
        <p:blipFill>
          <a:blip r:embed="rId2"/>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2036350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7" y="109181"/>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22</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5" name="Content Placeholder 4">
            <a:extLst>
              <a:ext uri="{FF2B5EF4-FFF2-40B4-BE49-F238E27FC236}">
                <a16:creationId xmlns:a16="http://schemas.microsoft.com/office/drawing/2014/main" id="{43C31DD2-A789-4D18-AC64-D1F53A28909D}"/>
              </a:ext>
            </a:extLst>
          </p:cNvPr>
          <p:cNvSpPr>
            <a:spLocks noGrp="1"/>
          </p:cNvSpPr>
          <p:nvPr>
            <p:ph idx="1"/>
          </p:nvPr>
        </p:nvSpPr>
        <p:spPr>
          <a:xfrm>
            <a:off x="729017" y="1070344"/>
            <a:ext cx="10624783" cy="5106619"/>
          </a:xfrm>
        </p:spPr>
        <p:txBody>
          <a:bodyPr/>
          <a:lstStyle/>
          <a:p>
            <a:r>
              <a:rPr lang="en-US" dirty="0"/>
              <a:t>Built on existing technologies</a:t>
            </a:r>
          </a:p>
          <a:p>
            <a:r>
              <a:rPr lang="en-US" dirty="0"/>
              <a:t>Cloud-only tool</a:t>
            </a:r>
          </a:p>
          <a:p>
            <a:endParaRPr lang="en-US" dirty="0"/>
          </a:p>
          <a:p>
            <a:r>
              <a:rPr lang="en-US" dirty="0"/>
              <a:t>Requirements:</a:t>
            </a:r>
          </a:p>
          <a:p>
            <a:pPr lvl="1"/>
            <a:r>
              <a:rPr lang="en-US" dirty="0"/>
              <a:t>Exchange</a:t>
            </a:r>
          </a:p>
          <a:p>
            <a:pPr lvl="2"/>
            <a:r>
              <a:rPr lang="en-US" dirty="0"/>
              <a:t>Office 365 Groups are based on Exchange</a:t>
            </a:r>
          </a:p>
          <a:p>
            <a:pPr lvl="1"/>
            <a:r>
              <a:rPr lang="en-US" dirty="0"/>
              <a:t>SharePoint Online</a:t>
            </a:r>
          </a:p>
          <a:p>
            <a:pPr lvl="2"/>
            <a:r>
              <a:rPr lang="en-US" dirty="0"/>
              <a:t>Without SPO, users won’t be able to share files in teams</a:t>
            </a:r>
          </a:p>
          <a:p>
            <a:pPr lvl="1"/>
            <a:r>
              <a:rPr lang="en-US" dirty="0"/>
              <a:t>OneDrive for Business</a:t>
            </a:r>
          </a:p>
          <a:p>
            <a:pPr lvl="2"/>
            <a:r>
              <a:rPr lang="en-US" dirty="0"/>
              <a:t>Without OneDrive, users won’t be able to share files in private chats</a:t>
            </a:r>
          </a:p>
        </p:txBody>
      </p:sp>
    </p:spTree>
    <p:extLst>
      <p:ext uri="{BB962C8B-B14F-4D97-AF65-F5344CB8AC3E}">
        <p14:creationId xmlns:p14="http://schemas.microsoft.com/office/powerpoint/2010/main" val="306650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7" y="109181"/>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23</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Office 365 Groups</a:t>
            </a:r>
          </a:p>
        </p:txBody>
      </p:sp>
      <p:sp>
        <p:nvSpPr>
          <p:cNvPr id="5" name="Content Placeholder 4">
            <a:extLst>
              <a:ext uri="{FF2B5EF4-FFF2-40B4-BE49-F238E27FC236}">
                <a16:creationId xmlns:a16="http://schemas.microsoft.com/office/drawing/2014/main" id="{43C31DD2-A789-4D18-AC64-D1F53A28909D}"/>
              </a:ext>
            </a:extLst>
          </p:cNvPr>
          <p:cNvSpPr>
            <a:spLocks noGrp="1"/>
          </p:cNvSpPr>
          <p:nvPr>
            <p:ph idx="1"/>
          </p:nvPr>
        </p:nvSpPr>
        <p:spPr>
          <a:xfrm>
            <a:off x="729017" y="1070344"/>
            <a:ext cx="10624783" cy="5106619"/>
          </a:xfrm>
        </p:spPr>
        <p:txBody>
          <a:bodyPr/>
          <a:lstStyle/>
          <a:p>
            <a:r>
              <a:rPr lang="en-US" dirty="0"/>
              <a:t>When you create a team in Microsoft Teams, on the backend, you’re creating an Office 365 Group</a:t>
            </a:r>
          </a:p>
          <a:p>
            <a:endParaRPr lang="en-US" dirty="0"/>
          </a:p>
          <a:p>
            <a:r>
              <a:rPr lang="en-US" dirty="0"/>
              <a:t>Existing groups can be transitioned into teams</a:t>
            </a:r>
          </a:p>
          <a:p>
            <a:endParaRPr lang="en-US" dirty="0"/>
          </a:p>
          <a:p>
            <a:r>
              <a:rPr lang="en-US" dirty="0"/>
              <a:t>Restricting team creation can be accomplished through group creation policies</a:t>
            </a:r>
          </a:p>
          <a:p>
            <a:endParaRPr lang="en-US" dirty="0"/>
          </a:p>
        </p:txBody>
      </p:sp>
    </p:spTree>
    <p:extLst>
      <p:ext uri="{BB962C8B-B14F-4D97-AF65-F5344CB8AC3E}">
        <p14:creationId xmlns:p14="http://schemas.microsoft.com/office/powerpoint/2010/main" val="321100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7" y="109181"/>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a:solidFill>
            <a:schemeClr val="tx1"/>
          </a:solidFill>
        </p:spPr>
        <p:txBody>
          <a:bodyPr>
            <a:normAutofit/>
          </a:bodyPr>
          <a:lstStyle/>
          <a:p>
            <a:pPr algn="ctr"/>
            <a:fld id="{CA5F629F-FF1D-4518-88FA-6EE0E8B135D7}" type="slidenum">
              <a:rPr lang="de-DE" sz="3600" b="1" smtClean="0">
                <a:solidFill>
                  <a:schemeClr val="bg1"/>
                </a:solidFill>
              </a:rPr>
              <a:t>24</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Skype for Business</a:t>
            </a:r>
          </a:p>
        </p:txBody>
      </p:sp>
      <p:sp>
        <p:nvSpPr>
          <p:cNvPr id="5" name="Content Placeholder 4">
            <a:extLst>
              <a:ext uri="{FF2B5EF4-FFF2-40B4-BE49-F238E27FC236}">
                <a16:creationId xmlns:a16="http://schemas.microsoft.com/office/drawing/2014/main" id="{43C31DD2-A789-4D18-AC64-D1F53A28909D}"/>
              </a:ext>
            </a:extLst>
          </p:cNvPr>
          <p:cNvSpPr>
            <a:spLocks noGrp="1"/>
          </p:cNvSpPr>
          <p:nvPr>
            <p:ph idx="1"/>
          </p:nvPr>
        </p:nvSpPr>
        <p:spPr>
          <a:xfrm>
            <a:off x="729017" y="1070344"/>
            <a:ext cx="10624783" cy="5106619"/>
          </a:xfrm>
        </p:spPr>
        <p:txBody>
          <a:bodyPr/>
          <a:lstStyle/>
          <a:p>
            <a:r>
              <a:rPr lang="en-US" dirty="0"/>
              <a:t>Interoperability between Teams and Skype for Business is currently available for peer to peer (P2P) instant messaging and calling only.</a:t>
            </a:r>
          </a:p>
          <a:p>
            <a:endParaRPr lang="en-US" dirty="0"/>
          </a:p>
          <a:p>
            <a:r>
              <a:rPr lang="en-US" dirty="0"/>
              <a:t>For a Teams user to send an IM to a Skype for Business user, the Teams user must be enabled with their account homed in Skype for Business Online.</a:t>
            </a:r>
          </a:p>
          <a:p>
            <a:endParaRPr lang="en-US" dirty="0"/>
          </a:p>
          <a:p>
            <a:r>
              <a:rPr lang="en-US" dirty="0"/>
              <a:t>Incoming Skype for Business messages and calls can be responded to on the Teams client</a:t>
            </a:r>
          </a:p>
          <a:p>
            <a:endParaRPr lang="en-US" dirty="0"/>
          </a:p>
        </p:txBody>
      </p:sp>
    </p:spTree>
    <p:extLst>
      <p:ext uri="{BB962C8B-B14F-4D97-AF65-F5344CB8AC3E}">
        <p14:creationId xmlns:p14="http://schemas.microsoft.com/office/powerpoint/2010/main" val="379137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7" y="109181"/>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25</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Skype for Business</a:t>
            </a:r>
          </a:p>
        </p:txBody>
      </p:sp>
      <p:sp>
        <p:nvSpPr>
          <p:cNvPr id="5" name="Content Placeholder 4">
            <a:extLst>
              <a:ext uri="{FF2B5EF4-FFF2-40B4-BE49-F238E27FC236}">
                <a16:creationId xmlns:a16="http://schemas.microsoft.com/office/drawing/2014/main" id="{43C31DD2-A789-4D18-AC64-D1F53A28909D}"/>
              </a:ext>
            </a:extLst>
          </p:cNvPr>
          <p:cNvSpPr>
            <a:spLocks noGrp="1"/>
          </p:cNvSpPr>
          <p:nvPr>
            <p:ph idx="1"/>
          </p:nvPr>
        </p:nvSpPr>
        <p:spPr>
          <a:xfrm>
            <a:off x="729017" y="1070344"/>
            <a:ext cx="10624783" cy="5106619"/>
          </a:xfrm>
        </p:spPr>
        <p:txBody>
          <a:bodyPr/>
          <a:lstStyle/>
          <a:p>
            <a:endParaRPr lang="en-US" dirty="0"/>
          </a:p>
        </p:txBody>
      </p:sp>
      <p:pic>
        <p:nvPicPr>
          <p:cNvPr id="2" name="Picture 1">
            <a:extLst>
              <a:ext uri="{FF2B5EF4-FFF2-40B4-BE49-F238E27FC236}">
                <a16:creationId xmlns:a16="http://schemas.microsoft.com/office/drawing/2014/main" id="{5040B34C-76F7-446E-85F5-B8A3BE082363}"/>
              </a:ext>
            </a:extLst>
          </p:cNvPr>
          <p:cNvPicPr>
            <a:picLocks noChangeAspect="1"/>
          </p:cNvPicPr>
          <p:nvPr/>
        </p:nvPicPr>
        <p:blipFill>
          <a:blip r:embed="rId2"/>
          <a:stretch>
            <a:fillRect/>
          </a:stretch>
        </p:blipFill>
        <p:spPr>
          <a:xfrm>
            <a:off x="729017" y="1084520"/>
            <a:ext cx="6161833" cy="4933507"/>
          </a:xfrm>
          <a:prstGeom prst="rect">
            <a:avLst/>
          </a:prstGeom>
        </p:spPr>
      </p:pic>
      <p:pic>
        <p:nvPicPr>
          <p:cNvPr id="11" name="Picture 10">
            <a:extLst>
              <a:ext uri="{FF2B5EF4-FFF2-40B4-BE49-F238E27FC236}">
                <a16:creationId xmlns:a16="http://schemas.microsoft.com/office/drawing/2014/main" id="{E63452BC-9E80-4528-9C1D-E1F9BDECBB5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38342" y="1822153"/>
            <a:ext cx="4815458" cy="4210050"/>
          </a:xfrm>
          <a:prstGeom prst="rect">
            <a:avLst/>
          </a:prstGeom>
          <a:noFill/>
          <a:ln>
            <a:noFill/>
          </a:ln>
        </p:spPr>
      </p:pic>
    </p:spTree>
    <p:extLst>
      <p:ext uri="{BB962C8B-B14F-4D97-AF65-F5344CB8AC3E}">
        <p14:creationId xmlns:p14="http://schemas.microsoft.com/office/powerpoint/2010/main" val="86579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26</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A70508DE-1618-4C31-9065-09CF0601B6C1}"/>
              </a:ext>
            </a:extLst>
          </p:cNvPr>
          <p:cNvPicPr>
            <a:picLocks noChangeAspect="1"/>
          </p:cNvPicPr>
          <p:nvPr/>
        </p:nvPicPr>
        <p:blipFill>
          <a:blip r:embed="rId2"/>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1945020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7" y="109181"/>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27</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5" name="Content Placeholder 4">
            <a:extLst>
              <a:ext uri="{FF2B5EF4-FFF2-40B4-BE49-F238E27FC236}">
                <a16:creationId xmlns:a16="http://schemas.microsoft.com/office/drawing/2014/main" id="{43C31DD2-A789-4D18-AC64-D1F53A28909D}"/>
              </a:ext>
            </a:extLst>
          </p:cNvPr>
          <p:cNvSpPr>
            <a:spLocks noGrp="1"/>
          </p:cNvSpPr>
          <p:nvPr>
            <p:ph idx="1"/>
          </p:nvPr>
        </p:nvSpPr>
        <p:spPr>
          <a:xfrm>
            <a:off x="729017" y="1070344"/>
            <a:ext cx="10624783" cy="5106619"/>
          </a:xfrm>
        </p:spPr>
        <p:txBody>
          <a:bodyPr/>
          <a:lstStyle/>
          <a:p>
            <a:endParaRPr lang="en-US" dirty="0"/>
          </a:p>
        </p:txBody>
      </p:sp>
      <p:grpSp>
        <p:nvGrpSpPr>
          <p:cNvPr id="11" name="Group 10">
            <a:extLst>
              <a:ext uri="{FF2B5EF4-FFF2-40B4-BE49-F238E27FC236}">
                <a16:creationId xmlns:a16="http://schemas.microsoft.com/office/drawing/2014/main" id="{D20B2A1B-BB52-48D7-98DE-A08765078BF5}"/>
              </a:ext>
            </a:extLst>
          </p:cNvPr>
          <p:cNvGrpSpPr/>
          <p:nvPr/>
        </p:nvGrpSpPr>
        <p:grpSpPr>
          <a:xfrm>
            <a:off x="925711" y="1021774"/>
            <a:ext cx="2780852" cy="1511710"/>
            <a:chOff x="2201768" y="3958734"/>
            <a:chExt cx="3184413" cy="1655721"/>
          </a:xfrm>
        </p:grpSpPr>
        <p:sp>
          <p:nvSpPr>
            <p:cNvPr id="12" name="Rectangle 11">
              <a:extLst>
                <a:ext uri="{FF2B5EF4-FFF2-40B4-BE49-F238E27FC236}">
                  <a16:creationId xmlns:a16="http://schemas.microsoft.com/office/drawing/2014/main" id="{C9BD3AF8-52DF-4CEB-9AC1-174C71868418}"/>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13" name="Picture 12">
              <a:extLst>
                <a:ext uri="{FF2B5EF4-FFF2-40B4-BE49-F238E27FC236}">
                  <a16:creationId xmlns:a16="http://schemas.microsoft.com/office/drawing/2014/main" id="{B9377116-3F94-47DD-9C29-D30179C438A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14" name="Rectangle 13">
              <a:extLst>
                <a:ext uri="{FF2B5EF4-FFF2-40B4-BE49-F238E27FC236}">
                  <a16:creationId xmlns:a16="http://schemas.microsoft.com/office/drawing/2014/main" id="{A416113D-5C82-4A83-8EDA-F953D922C4D3}"/>
                </a:ext>
              </a:extLst>
            </p:cNvPr>
            <p:cNvSpPr/>
            <p:nvPr/>
          </p:nvSpPr>
          <p:spPr>
            <a:xfrm>
              <a:off x="2990313" y="4876266"/>
              <a:ext cx="207781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D93B00"/>
                  </a:solidFill>
                  <a:effectLst/>
                  <a:uLnTx/>
                  <a:uFillTx/>
                  <a:latin typeface="Calibri" panose="020F0502020204030204"/>
                  <a:ea typeface="+mn-ea"/>
                  <a:cs typeface="+mn-cs"/>
                </a:rPr>
                <a:t>Business Essentials</a:t>
              </a:r>
            </a:p>
          </p:txBody>
        </p:sp>
      </p:grpSp>
      <p:grpSp>
        <p:nvGrpSpPr>
          <p:cNvPr id="15" name="Group 14">
            <a:extLst>
              <a:ext uri="{FF2B5EF4-FFF2-40B4-BE49-F238E27FC236}">
                <a16:creationId xmlns:a16="http://schemas.microsoft.com/office/drawing/2014/main" id="{1984B3B9-03A1-4438-A08A-EB4B32CB3B80}"/>
              </a:ext>
            </a:extLst>
          </p:cNvPr>
          <p:cNvGrpSpPr/>
          <p:nvPr/>
        </p:nvGrpSpPr>
        <p:grpSpPr>
          <a:xfrm>
            <a:off x="925711" y="2459090"/>
            <a:ext cx="2780852" cy="1511710"/>
            <a:chOff x="2201768" y="3958734"/>
            <a:chExt cx="3184413" cy="1655721"/>
          </a:xfrm>
        </p:grpSpPr>
        <p:sp>
          <p:nvSpPr>
            <p:cNvPr id="16" name="Rectangle 15">
              <a:extLst>
                <a:ext uri="{FF2B5EF4-FFF2-40B4-BE49-F238E27FC236}">
                  <a16:creationId xmlns:a16="http://schemas.microsoft.com/office/drawing/2014/main" id="{F98FF603-6E41-44C7-9A13-DB7B41DE872C}"/>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17" name="Picture 16">
              <a:extLst>
                <a:ext uri="{FF2B5EF4-FFF2-40B4-BE49-F238E27FC236}">
                  <a16:creationId xmlns:a16="http://schemas.microsoft.com/office/drawing/2014/main" id="{B5A68804-834E-4695-B211-AC75ECA9C92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18" name="Rectangle 17">
              <a:extLst>
                <a:ext uri="{FF2B5EF4-FFF2-40B4-BE49-F238E27FC236}">
                  <a16:creationId xmlns:a16="http://schemas.microsoft.com/office/drawing/2014/main" id="{E061472A-B70F-41B8-9D23-1A229EE04047}"/>
                </a:ext>
              </a:extLst>
            </p:cNvPr>
            <p:cNvSpPr/>
            <p:nvPr/>
          </p:nvSpPr>
          <p:spPr>
            <a:xfrm>
              <a:off x="2955067" y="4862536"/>
              <a:ext cx="202029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D93B00"/>
                  </a:solidFill>
                  <a:effectLst/>
                  <a:uLnTx/>
                  <a:uFillTx/>
                  <a:latin typeface="Calibri" panose="020F0502020204030204"/>
                  <a:ea typeface="+mn-ea"/>
                  <a:cs typeface="+mn-cs"/>
                </a:rPr>
                <a:t>Business Premium</a:t>
              </a:r>
            </a:p>
          </p:txBody>
        </p:sp>
      </p:grpSp>
      <p:grpSp>
        <p:nvGrpSpPr>
          <p:cNvPr id="19" name="Group 18">
            <a:extLst>
              <a:ext uri="{FF2B5EF4-FFF2-40B4-BE49-F238E27FC236}">
                <a16:creationId xmlns:a16="http://schemas.microsoft.com/office/drawing/2014/main" id="{418CD6B6-B7F8-47F4-8797-7A120AA6AE6A}"/>
              </a:ext>
            </a:extLst>
          </p:cNvPr>
          <p:cNvGrpSpPr/>
          <p:nvPr/>
        </p:nvGrpSpPr>
        <p:grpSpPr>
          <a:xfrm>
            <a:off x="4369256" y="1016482"/>
            <a:ext cx="2780852" cy="1511710"/>
            <a:chOff x="2201768" y="3958734"/>
            <a:chExt cx="3184413" cy="1655721"/>
          </a:xfrm>
        </p:grpSpPr>
        <p:sp>
          <p:nvSpPr>
            <p:cNvPr id="20" name="Rectangle 19">
              <a:extLst>
                <a:ext uri="{FF2B5EF4-FFF2-40B4-BE49-F238E27FC236}">
                  <a16:creationId xmlns:a16="http://schemas.microsoft.com/office/drawing/2014/main" id="{D6CE12B0-2FAF-4F20-A01E-2B8F86476C3C}"/>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21" name="Picture 20">
              <a:extLst>
                <a:ext uri="{FF2B5EF4-FFF2-40B4-BE49-F238E27FC236}">
                  <a16:creationId xmlns:a16="http://schemas.microsoft.com/office/drawing/2014/main" id="{42DD258E-46F8-473D-B9F2-DBB11681EDB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22" name="Rectangle 21">
              <a:extLst>
                <a:ext uri="{FF2B5EF4-FFF2-40B4-BE49-F238E27FC236}">
                  <a16:creationId xmlns:a16="http://schemas.microsoft.com/office/drawing/2014/main" id="{DF9A9E5F-9A01-47B5-9656-2643907178F9}"/>
                </a:ext>
              </a:extLst>
            </p:cNvPr>
            <p:cNvSpPr/>
            <p:nvPr/>
          </p:nvSpPr>
          <p:spPr>
            <a:xfrm>
              <a:off x="3042005" y="4857598"/>
              <a:ext cx="15039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D93B00"/>
                  </a:solidFill>
                  <a:effectLst/>
                  <a:uLnTx/>
                  <a:uFillTx/>
                  <a:latin typeface="Calibri" panose="020F0502020204030204"/>
                  <a:ea typeface="+mn-ea"/>
                  <a:cs typeface="+mn-cs"/>
                </a:rPr>
                <a:t>Enterprise E1</a:t>
              </a:r>
            </a:p>
          </p:txBody>
        </p:sp>
      </p:grpSp>
      <p:grpSp>
        <p:nvGrpSpPr>
          <p:cNvPr id="23" name="Group 22">
            <a:extLst>
              <a:ext uri="{FF2B5EF4-FFF2-40B4-BE49-F238E27FC236}">
                <a16:creationId xmlns:a16="http://schemas.microsoft.com/office/drawing/2014/main" id="{C5889DDE-D53A-4FDD-B4D0-2F3F89FE8717}"/>
              </a:ext>
            </a:extLst>
          </p:cNvPr>
          <p:cNvGrpSpPr/>
          <p:nvPr/>
        </p:nvGrpSpPr>
        <p:grpSpPr>
          <a:xfrm>
            <a:off x="4369256" y="2307905"/>
            <a:ext cx="2780852" cy="1511710"/>
            <a:chOff x="2201768" y="3958734"/>
            <a:chExt cx="3184413" cy="1655721"/>
          </a:xfrm>
        </p:grpSpPr>
        <p:sp>
          <p:nvSpPr>
            <p:cNvPr id="24" name="Rectangle 23">
              <a:extLst>
                <a:ext uri="{FF2B5EF4-FFF2-40B4-BE49-F238E27FC236}">
                  <a16:creationId xmlns:a16="http://schemas.microsoft.com/office/drawing/2014/main" id="{072598E4-8BBC-44CF-997F-751E113DDFAA}"/>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25" name="Picture 24">
              <a:extLst>
                <a:ext uri="{FF2B5EF4-FFF2-40B4-BE49-F238E27FC236}">
                  <a16:creationId xmlns:a16="http://schemas.microsoft.com/office/drawing/2014/main" id="{F2D8208F-BDD6-4236-A447-F1B96C886B4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26" name="Rectangle 25">
              <a:extLst>
                <a:ext uri="{FF2B5EF4-FFF2-40B4-BE49-F238E27FC236}">
                  <a16:creationId xmlns:a16="http://schemas.microsoft.com/office/drawing/2014/main" id="{4F9E7F2D-04A5-4CEF-9985-62A77EE0242F}"/>
                </a:ext>
              </a:extLst>
            </p:cNvPr>
            <p:cNvSpPr/>
            <p:nvPr/>
          </p:nvSpPr>
          <p:spPr>
            <a:xfrm>
              <a:off x="3042005" y="4857598"/>
              <a:ext cx="15039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D93B00"/>
                  </a:solidFill>
                  <a:effectLst/>
                  <a:uLnTx/>
                  <a:uFillTx/>
                  <a:latin typeface="Calibri" panose="020F0502020204030204"/>
                  <a:ea typeface="+mn-ea"/>
                  <a:cs typeface="+mn-cs"/>
                </a:rPr>
                <a:t>Enterprise E3</a:t>
              </a:r>
            </a:p>
          </p:txBody>
        </p:sp>
      </p:grpSp>
      <p:grpSp>
        <p:nvGrpSpPr>
          <p:cNvPr id="27" name="Group 26">
            <a:extLst>
              <a:ext uri="{FF2B5EF4-FFF2-40B4-BE49-F238E27FC236}">
                <a16:creationId xmlns:a16="http://schemas.microsoft.com/office/drawing/2014/main" id="{B1FBD7ED-4225-43AC-B399-19B8A29F087A}"/>
              </a:ext>
            </a:extLst>
          </p:cNvPr>
          <p:cNvGrpSpPr/>
          <p:nvPr/>
        </p:nvGrpSpPr>
        <p:grpSpPr>
          <a:xfrm>
            <a:off x="4288246" y="4998620"/>
            <a:ext cx="2780852" cy="1511710"/>
            <a:chOff x="2201768" y="3958734"/>
            <a:chExt cx="3184413" cy="1655721"/>
          </a:xfrm>
        </p:grpSpPr>
        <p:sp>
          <p:nvSpPr>
            <p:cNvPr id="28" name="Rectangle 27">
              <a:extLst>
                <a:ext uri="{FF2B5EF4-FFF2-40B4-BE49-F238E27FC236}">
                  <a16:creationId xmlns:a16="http://schemas.microsoft.com/office/drawing/2014/main" id="{FB781D0B-B338-4E05-BD7D-957FDE852E37}"/>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29" name="Picture 28">
              <a:extLst>
                <a:ext uri="{FF2B5EF4-FFF2-40B4-BE49-F238E27FC236}">
                  <a16:creationId xmlns:a16="http://schemas.microsoft.com/office/drawing/2014/main" id="{E066C15E-5FFD-4EC1-8D04-57ABECA6400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30" name="Rectangle 29">
              <a:extLst>
                <a:ext uri="{FF2B5EF4-FFF2-40B4-BE49-F238E27FC236}">
                  <a16:creationId xmlns:a16="http://schemas.microsoft.com/office/drawing/2014/main" id="{0604ABB2-C617-407B-8ADD-C8463DEF114F}"/>
                </a:ext>
              </a:extLst>
            </p:cNvPr>
            <p:cNvSpPr/>
            <p:nvPr/>
          </p:nvSpPr>
          <p:spPr>
            <a:xfrm>
              <a:off x="3042005" y="4857598"/>
              <a:ext cx="15039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D93B00"/>
                  </a:solidFill>
                  <a:effectLst/>
                  <a:uLnTx/>
                  <a:uFillTx/>
                  <a:latin typeface="Calibri" panose="020F0502020204030204"/>
                  <a:ea typeface="+mn-ea"/>
                  <a:cs typeface="+mn-cs"/>
                </a:rPr>
                <a:t>Enterprise E5</a:t>
              </a:r>
            </a:p>
          </p:txBody>
        </p:sp>
      </p:grpSp>
      <p:grpSp>
        <p:nvGrpSpPr>
          <p:cNvPr id="31" name="Group 30">
            <a:extLst>
              <a:ext uri="{FF2B5EF4-FFF2-40B4-BE49-F238E27FC236}">
                <a16:creationId xmlns:a16="http://schemas.microsoft.com/office/drawing/2014/main" id="{B0BF85DA-6A22-4BC2-983F-34A185DB0DB5}"/>
              </a:ext>
            </a:extLst>
          </p:cNvPr>
          <p:cNvGrpSpPr/>
          <p:nvPr/>
        </p:nvGrpSpPr>
        <p:grpSpPr>
          <a:xfrm>
            <a:off x="4288246" y="3707197"/>
            <a:ext cx="2780852" cy="1511710"/>
            <a:chOff x="2201768" y="3958734"/>
            <a:chExt cx="3184413" cy="1655721"/>
          </a:xfrm>
        </p:grpSpPr>
        <p:sp>
          <p:nvSpPr>
            <p:cNvPr id="32" name="Rectangle 31">
              <a:extLst>
                <a:ext uri="{FF2B5EF4-FFF2-40B4-BE49-F238E27FC236}">
                  <a16:creationId xmlns:a16="http://schemas.microsoft.com/office/drawing/2014/main" id="{0B723055-3927-407C-81E1-27D453B8C6A1}"/>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33" name="Picture 32">
              <a:extLst>
                <a:ext uri="{FF2B5EF4-FFF2-40B4-BE49-F238E27FC236}">
                  <a16:creationId xmlns:a16="http://schemas.microsoft.com/office/drawing/2014/main" id="{A618D14A-028F-4A8E-B57E-0471EFB322C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34" name="Rectangle 33">
              <a:extLst>
                <a:ext uri="{FF2B5EF4-FFF2-40B4-BE49-F238E27FC236}">
                  <a16:creationId xmlns:a16="http://schemas.microsoft.com/office/drawing/2014/main" id="{29876314-AA9D-4BB9-88C4-E04D43F6F36F}"/>
                </a:ext>
              </a:extLst>
            </p:cNvPr>
            <p:cNvSpPr/>
            <p:nvPr/>
          </p:nvSpPr>
          <p:spPr>
            <a:xfrm>
              <a:off x="3042004" y="4857598"/>
              <a:ext cx="2344175" cy="3712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D93B00"/>
                  </a:solidFill>
                  <a:effectLst/>
                  <a:uLnTx/>
                  <a:uFillTx/>
                  <a:latin typeface="Calibri" panose="020F0502020204030204"/>
                  <a:ea typeface="+mn-ea"/>
                  <a:cs typeface="+mn-cs"/>
                </a:rPr>
                <a:t>Enterprise E4 </a:t>
              </a:r>
              <a:r>
                <a:rPr kumimoji="0" lang="en-US" sz="1372" b="0" i="0" u="none" strike="noStrike" kern="1200" cap="none" spc="0" normalizeH="0" baseline="0" noProof="0" dirty="0">
                  <a:ln>
                    <a:noFill/>
                  </a:ln>
                  <a:solidFill>
                    <a:srgbClr val="D93B00"/>
                  </a:solidFill>
                  <a:effectLst/>
                  <a:uLnTx/>
                  <a:uFillTx/>
                  <a:latin typeface="Calibri" panose="020F0502020204030204"/>
                  <a:ea typeface="+mn-ea"/>
                  <a:cs typeface="+mn-cs"/>
                </a:rPr>
                <a:t>(retired)</a:t>
              </a:r>
            </a:p>
          </p:txBody>
        </p:sp>
      </p:grpSp>
      <p:grpSp>
        <p:nvGrpSpPr>
          <p:cNvPr id="35" name="Group 34">
            <a:extLst>
              <a:ext uri="{FF2B5EF4-FFF2-40B4-BE49-F238E27FC236}">
                <a16:creationId xmlns:a16="http://schemas.microsoft.com/office/drawing/2014/main" id="{433BCBDA-46BE-465F-ACEF-8704C42C6091}"/>
              </a:ext>
            </a:extLst>
          </p:cNvPr>
          <p:cNvGrpSpPr/>
          <p:nvPr/>
        </p:nvGrpSpPr>
        <p:grpSpPr>
          <a:xfrm>
            <a:off x="7734242" y="1016482"/>
            <a:ext cx="2780852" cy="1511710"/>
            <a:chOff x="2201768" y="3958734"/>
            <a:chExt cx="3184413" cy="1655721"/>
          </a:xfrm>
        </p:grpSpPr>
        <p:sp>
          <p:nvSpPr>
            <p:cNvPr id="36" name="Rectangle 35">
              <a:extLst>
                <a:ext uri="{FF2B5EF4-FFF2-40B4-BE49-F238E27FC236}">
                  <a16:creationId xmlns:a16="http://schemas.microsoft.com/office/drawing/2014/main" id="{C4C7A7D4-E617-4B60-B4BB-A0C6856629CA}"/>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37" name="Picture 36">
              <a:extLst>
                <a:ext uri="{FF2B5EF4-FFF2-40B4-BE49-F238E27FC236}">
                  <a16:creationId xmlns:a16="http://schemas.microsoft.com/office/drawing/2014/main" id="{74D0E5E8-6BB9-4266-A410-6848D6E3D1F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38" name="Rectangle 37">
              <a:extLst>
                <a:ext uri="{FF2B5EF4-FFF2-40B4-BE49-F238E27FC236}">
                  <a16:creationId xmlns:a16="http://schemas.microsoft.com/office/drawing/2014/main" id="{E82DBB70-FD36-4807-B00C-9CEA456B1DC9}"/>
                </a:ext>
              </a:extLst>
            </p:cNvPr>
            <p:cNvSpPr/>
            <p:nvPr/>
          </p:nvSpPr>
          <p:spPr>
            <a:xfrm>
              <a:off x="3042005" y="4857598"/>
              <a:ext cx="1116217" cy="37124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D93B00"/>
                  </a:solidFill>
                  <a:effectLst/>
                  <a:uLnTx/>
                  <a:uFillTx/>
                  <a:latin typeface="Calibri" panose="020F0502020204030204"/>
                  <a:ea typeface="+mn-ea"/>
                  <a:cs typeface="+mn-cs"/>
                </a:rPr>
                <a:t>Education</a:t>
              </a:r>
            </a:p>
          </p:txBody>
        </p:sp>
      </p:grpSp>
      <p:grpSp>
        <p:nvGrpSpPr>
          <p:cNvPr id="39" name="Group 38">
            <a:extLst>
              <a:ext uri="{FF2B5EF4-FFF2-40B4-BE49-F238E27FC236}">
                <a16:creationId xmlns:a16="http://schemas.microsoft.com/office/drawing/2014/main" id="{1A0BA6A4-4B6F-4819-96E6-171A84F89C5A}"/>
              </a:ext>
            </a:extLst>
          </p:cNvPr>
          <p:cNvGrpSpPr/>
          <p:nvPr/>
        </p:nvGrpSpPr>
        <p:grpSpPr>
          <a:xfrm>
            <a:off x="7734242" y="2307905"/>
            <a:ext cx="2780852" cy="1511710"/>
            <a:chOff x="2201768" y="3958734"/>
            <a:chExt cx="3184413" cy="1655721"/>
          </a:xfrm>
        </p:grpSpPr>
        <p:sp>
          <p:nvSpPr>
            <p:cNvPr id="40" name="Rectangle 39">
              <a:extLst>
                <a:ext uri="{FF2B5EF4-FFF2-40B4-BE49-F238E27FC236}">
                  <a16:creationId xmlns:a16="http://schemas.microsoft.com/office/drawing/2014/main" id="{79FF3979-D6BD-46DE-A713-60101B227987}"/>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41" name="Picture 40">
              <a:extLst>
                <a:ext uri="{FF2B5EF4-FFF2-40B4-BE49-F238E27FC236}">
                  <a16:creationId xmlns:a16="http://schemas.microsoft.com/office/drawing/2014/main" id="{5E2585F5-5224-4B5B-A6F5-123467AC5FF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42" name="Rectangle 41">
              <a:extLst>
                <a:ext uri="{FF2B5EF4-FFF2-40B4-BE49-F238E27FC236}">
                  <a16:creationId xmlns:a16="http://schemas.microsoft.com/office/drawing/2014/main" id="{604F8B48-3181-4CF5-ACE1-FB3F436F1251}"/>
                </a:ext>
              </a:extLst>
            </p:cNvPr>
            <p:cNvSpPr/>
            <p:nvPr/>
          </p:nvSpPr>
          <p:spPr>
            <a:xfrm>
              <a:off x="3042005" y="4857598"/>
              <a:ext cx="1551166" cy="37124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D93B00"/>
                  </a:solidFill>
                  <a:effectLst/>
                  <a:uLnTx/>
                  <a:uFillTx/>
                  <a:latin typeface="Calibri" panose="020F0502020204030204"/>
                  <a:ea typeface="+mn-ea"/>
                  <a:cs typeface="+mn-cs"/>
                </a:rPr>
                <a:t>Education Plus</a:t>
              </a:r>
            </a:p>
          </p:txBody>
        </p:sp>
      </p:grpSp>
      <p:grpSp>
        <p:nvGrpSpPr>
          <p:cNvPr id="43" name="Group 42">
            <a:extLst>
              <a:ext uri="{FF2B5EF4-FFF2-40B4-BE49-F238E27FC236}">
                <a16:creationId xmlns:a16="http://schemas.microsoft.com/office/drawing/2014/main" id="{EE21E708-3BF7-4B2A-A9A4-7E6280DC26FE}"/>
              </a:ext>
            </a:extLst>
          </p:cNvPr>
          <p:cNvGrpSpPr/>
          <p:nvPr/>
        </p:nvGrpSpPr>
        <p:grpSpPr>
          <a:xfrm>
            <a:off x="7653232" y="4998620"/>
            <a:ext cx="2780852" cy="1511710"/>
            <a:chOff x="2201768" y="3958734"/>
            <a:chExt cx="3184413" cy="1655721"/>
          </a:xfrm>
        </p:grpSpPr>
        <p:sp>
          <p:nvSpPr>
            <p:cNvPr id="44" name="Rectangle 43">
              <a:extLst>
                <a:ext uri="{FF2B5EF4-FFF2-40B4-BE49-F238E27FC236}">
                  <a16:creationId xmlns:a16="http://schemas.microsoft.com/office/drawing/2014/main" id="{9FCDD3C4-2A50-4D21-A23C-DFCA2B708362}"/>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45" name="Picture 44">
              <a:extLst>
                <a:ext uri="{FF2B5EF4-FFF2-40B4-BE49-F238E27FC236}">
                  <a16:creationId xmlns:a16="http://schemas.microsoft.com/office/drawing/2014/main" id="{AC0ED44A-B5C2-40C3-8F5B-D82A069107C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46" name="Rectangle 45">
              <a:extLst>
                <a:ext uri="{FF2B5EF4-FFF2-40B4-BE49-F238E27FC236}">
                  <a16:creationId xmlns:a16="http://schemas.microsoft.com/office/drawing/2014/main" id="{1043464B-5D2E-41D9-85B7-2A840BFB3D90}"/>
                </a:ext>
              </a:extLst>
            </p:cNvPr>
            <p:cNvSpPr/>
            <p:nvPr/>
          </p:nvSpPr>
          <p:spPr>
            <a:xfrm>
              <a:off x="3042005" y="4857598"/>
              <a:ext cx="1399097" cy="37124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D93B00"/>
                  </a:solidFill>
                  <a:effectLst/>
                  <a:uLnTx/>
                  <a:uFillTx/>
                  <a:latin typeface="Calibri" panose="020F0502020204030204"/>
                  <a:ea typeface="+mn-ea"/>
                  <a:cs typeface="+mn-cs"/>
                </a:rPr>
                <a:t>Education E5</a:t>
              </a:r>
            </a:p>
          </p:txBody>
        </p:sp>
      </p:grpSp>
      <p:grpSp>
        <p:nvGrpSpPr>
          <p:cNvPr id="47" name="Group 46">
            <a:extLst>
              <a:ext uri="{FF2B5EF4-FFF2-40B4-BE49-F238E27FC236}">
                <a16:creationId xmlns:a16="http://schemas.microsoft.com/office/drawing/2014/main" id="{D085C36F-498A-4D55-B68B-E2BC1D22A394}"/>
              </a:ext>
            </a:extLst>
          </p:cNvPr>
          <p:cNvGrpSpPr/>
          <p:nvPr/>
        </p:nvGrpSpPr>
        <p:grpSpPr>
          <a:xfrm>
            <a:off x="7653232" y="3707197"/>
            <a:ext cx="2780852" cy="1511710"/>
            <a:chOff x="2201768" y="3958734"/>
            <a:chExt cx="3184413" cy="1655721"/>
          </a:xfrm>
        </p:grpSpPr>
        <p:sp>
          <p:nvSpPr>
            <p:cNvPr id="48" name="Rectangle 47">
              <a:extLst>
                <a:ext uri="{FF2B5EF4-FFF2-40B4-BE49-F238E27FC236}">
                  <a16:creationId xmlns:a16="http://schemas.microsoft.com/office/drawing/2014/main" id="{D18FC70A-A0B4-4B63-8E76-9C4379D22CB8}"/>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49" name="Picture 48">
              <a:extLst>
                <a:ext uri="{FF2B5EF4-FFF2-40B4-BE49-F238E27FC236}">
                  <a16:creationId xmlns:a16="http://schemas.microsoft.com/office/drawing/2014/main" id="{E8DCAA4C-5556-4B28-B022-65612875EE6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50" name="Rectangle 49">
              <a:extLst>
                <a:ext uri="{FF2B5EF4-FFF2-40B4-BE49-F238E27FC236}">
                  <a16:creationId xmlns:a16="http://schemas.microsoft.com/office/drawing/2014/main" id="{AD1AB3E3-8705-42D2-8105-7DE561B44A31}"/>
                </a:ext>
              </a:extLst>
            </p:cNvPr>
            <p:cNvSpPr/>
            <p:nvPr/>
          </p:nvSpPr>
          <p:spPr>
            <a:xfrm>
              <a:off x="3042004" y="4857598"/>
              <a:ext cx="2344175" cy="3712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D93B00"/>
                  </a:solidFill>
                  <a:effectLst/>
                  <a:uLnTx/>
                  <a:uFillTx/>
                  <a:latin typeface="Calibri" panose="020F0502020204030204"/>
                  <a:ea typeface="+mn-ea"/>
                  <a:cs typeface="+mn-cs"/>
                </a:rPr>
                <a:t>Education E3 </a:t>
              </a:r>
              <a:r>
                <a:rPr kumimoji="0" lang="en-US" sz="1372" b="0" i="0" u="none" strike="noStrike" kern="1200" cap="none" spc="0" normalizeH="0" baseline="0" noProof="0" dirty="0">
                  <a:ln>
                    <a:noFill/>
                  </a:ln>
                  <a:solidFill>
                    <a:srgbClr val="D93B00"/>
                  </a:solidFill>
                  <a:effectLst/>
                  <a:uLnTx/>
                  <a:uFillTx/>
                  <a:latin typeface="Calibri" panose="020F0502020204030204"/>
                  <a:ea typeface="+mn-ea"/>
                  <a:cs typeface="+mn-cs"/>
                </a:rPr>
                <a:t>(retired)</a:t>
              </a:r>
            </a:p>
          </p:txBody>
        </p:sp>
      </p:grpSp>
    </p:spTree>
    <p:extLst>
      <p:ext uri="{BB962C8B-B14F-4D97-AF65-F5344CB8AC3E}">
        <p14:creationId xmlns:p14="http://schemas.microsoft.com/office/powerpoint/2010/main" val="142916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28</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838200" y="1825625"/>
            <a:ext cx="7355466" cy="4351338"/>
          </a:xfrm>
        </p:spPr>
        <p:txBody>
          <a:bodyPr/>
          <a:lstStyle/>
          <a:p>
            <a:r>
              <a:rPr lang="en-US" dirty="0"/>
              <a:t>By default, Teams will be activated for all users</a:t>
            </a:r>
            <a:br>
              <a:rPr lang="en-US" dirty="0"/>
            </a:br>
            <a:r>
              <a:rPr lang="en-US" dirty="0"/>
              <a:t>with an eligible O365 subscription</a:t>
            </a:r>
          </a:p>
          <a:p>
            <a:r>
              <a:rPr lang="en-US" dirty="0"/>
              <a:t>User can see Teams when they are logged into</a:t>
            </a:r>
            <a:br>
              <a:rPr lang="en-US" dirty="0"/>
            </a:br>
            <a:r>
              <a:rPr lang="en-US" dirty="0"/>
              <a:t>O365</a:t>
            </a:r>
          </a:p>
        </p:txBody>
      </p:sp>
      <p:pic>
        <p:nvPicPr>
          <p:cNvPr id="2" name="Picture 1">
            <a:extLst>
              <a:ext uri="{FF2B5EF4-FFF2-40B4-BE49-F238E27FC236}">
                <a16:creationId xmlns:a16="http://schemas.microsoft.com/office/drawing/2014/main" id="{DFF5B867-0A84-4D00-A783-5DF13ED270DD}"/>
              </a:ext>
            </a:extLst>
          </p:cNvPr>
          <p:cNvPicPr>
            <a:picLocks noChangeAspect="1"/>
          </p:cNvPicPr>
          <p:nvPr/>
        </p:nvPicPr>
        <p:blipFill>
          <a:blip r:embed="rId2"/>
          <a:stretch>
            <a:fillRect/>
          </a:stretch>
        </p:blipFill>
        <p:spPr>
          <a:xfrm>
            <a:off x="8193666" y="813579"/>
            <a:ext cx="3160134" cy="5665694"/>
          </a:xfrm>
          <a:prstGeom prst="rect">
            <a:avLst/>
          </a:prstGeom>
        </p:spPr>
      </p:pic>
      <p:pic>
        <p:nvPicPr>
          <p:cNvPr id="5" name="Picture 4">
            <a:extLst>
              <a:ext uri="{FF2B5EF4-FFF2-40B4-BE49-F238E27FC236}">
                <a16:creationId xmlns:a16="http://schemas.microsoft.com/office/drawing/2014/main" id="{0B118AB5-1C11-44B3-964B-10ECF58B2391}"/>
              </a:ext>
            </a:extLst>
          </p:cNvPr>
          <p:cNvPicPr>
            <a:picLocks noChangeAspect="1"/>
          </p:cNvPicPr>
          <p:nvPr/>
        </p:nvPicPr>
        <p:blipFill>
          <a:blip r:embed="rId3"/>
          <a:stretch>
            <a:fillRect/>
          </a:stretch>
        </p:blipFill>
        <p:spPr>
          <a:xfrm>
            <a:off x="2338387" y="3289348"/>
            <a:ext cx="2120199" cy="2689805"/>
          </a:xfrm>
          <a:prstGeom prst="rect">
            <a:avLst/>
          </a:prstGeom>
        </p:spPr>
      </p:pic>
    </p:spTree>
    <p:extLst>
      <p:ext uri="{BB962C8B-B14F-4D97-AF65-F5344CB8AC3E}">
        <p14:creationId xmlns:p14="http://schemas.microsoft.com/office/powerpoint/2010/main" val="191721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29</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2" name="Picture 1">
            <a:extLst>
              <a:ext uri="{FF2B5EF4-FFF2-40B4-BE49-F238E27FC236}">
                <a16:creationId xmlns:a16="http://schemas.microsoft.com/office/drawing/2014/main" id="{70EF8362-D1BD-4AB9-96F7-54EDF2502046}"/>
              </a:ext>
            </a:extLst>
          </p:cNvPr>
          <p:cNvPicPr>
            <a:picLocks noChangeAspect="1"/>
          </p:cNvPicPr>
          <p:nvPr/>
        </p:nvPicPr>
        <p:blipFill>
          <a:blip r:embed="rId2"/>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157968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vert="horz" lIns="91440" tIns="45720" rIns="91440" bIns="45720" rtlCol="0" anchor="t">
            <a:normAutofit/>
          </a:bodyPr>
          <a:lstStyle/>
          <a:p>
            <a:r>
              <a:rPr lang="de-DE" dirty="0"/>
              <a:t>What is Cloud?</a:t>
            </a:r>
          </a:p>
          <a:p>
            <a:r>
              <a:rPr lang="de-DE" dirty="0"/>
              <a:t>Introducing Teams</a:t>
            </a:r>
          </a:p>
          <a:p>
            <a:r>
              <a:rPr lang="de-DE" dirty="0"/>
              <a:t>Architecture</a:t>
            </a:r>
          </a:p>
          <a:p>
            <a:r>
              <a:rPr lang="de-DE" dirty="0"/>
              <a:t>Licensing</a:t>
            </a:r>
          </a:p>
          <a:p>
            <a:r>
              <a:rPr lang="de-DE" dirty="0"/>
              <a:t>Structure</a:t>
            </a:r>
          </a:p>
          <a:p>
            <a:r>
              <a:rPr lang="de-DE" dirty="0"/>
              <a:t>Managing Teams</a:t>
            </a:r>
          </a:p>
          <a:p>
            <a:r>
              <a:rPr lang="de-DE" dirty="0"/>
              <a:t>Network Planning</a:t>
            </a:r>
          </a:p>
          <a:p>
            <a:r>
              <a:rPr lang="de-DE" dirty="0"/>
              <a:t>Security and Compliance</a:t>
            </a:r>
          </a:p>
          <a:p>
            <a:r>
              <a:rPr lang="de-DE" dirty="0"/>
              <a:t>Change Management and Adoption</a:t>
            </a:r>
          </a:p>
          <a:p>
            <a:r>
              <a:rPr lang="de-DE" dirty="0"/>
              <a:t>Resources</a:t>
            </a:r>
          </a:p>
          <a:p>
            <a:endParaRPr lang="de-DE" dirty="0"/>
          </a:p>
          <a:p>
            <a:endParaRPr lang="de-DE" dirty="0">
              <a:cs typeface="Calibri"/>
            </a:endParaRPr>
          </a:p>
          <a:p>
            <a:endParaRPr lang="de-DE" dirty="0"/>
          </a:p>
          <a:p>
            <a:endParaRPr lang="de-DE"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3</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cs typeface="Calibri Light"/>
              </a:rPr>
              <a:t>Agenda</a:t>
            </a:r>
            <a:endParaRPr lang="de-DE" sz="3600" b="1" dirty="0">
              <a:solidFill>
                <a:schemeClr val="bg1"/>
              </a:solidFill>
            </a:endParaRPr>
          </a:p>
        </p:txBody>
      </p:sp>
    </p:spTree>
    <p:extLst>
      <p:ext uri="{BB962C8B-B14F-4D97-AF65-F5344CB8AC3E}">
        <p14:creationId xmlns:p14="http://schemas.microsoft.com/office/powerpoint/2010/main" val="226146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7" y="109181"/>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30</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Structure</a:t>
            </a:r>
          </a:p>
        </p:txBody>
      </p:sp>
      <p:sp>
        <p:nvSpPr>
          <p:cNvPr id="5" name="Content Placeholder 4">
            <a:extLst>
              <a:ext uri="{FF2B5EF4-FFF2-40B4-BE49-F238E27FC236}">
                <a16:creationId xmlns:a16="http://schemas.microsoft.com/office/drawing/2014/main" id="{43C31DD2-A789-4D18-AC64-D1F53A28909D}"/>
              </a:ext>
            </a:extLst>
          </p:cNvPr>
          <p:cNvSpPr>
            <a:spLocks noGrp="1"/>
          </p:cNvSpPr>
          <p:nvPr>
            <p:ph idx="1"/>
          </p:nvPr>
        </p:nvSpPr>
        <p:spPr>
          <a:xfrm>
            <a:off x="729017" y="1070344"/>
            <a:ext cx="10624783" cy="5106619"/>
          </a:xfrm>
        </p:spPr>
        <p:txBody>
          <a:bodyPr/>
          <a:lstStyle/>
          <a:p>
            <a:r>
              <a:rPr lang="en-US" dirty="0"/>
              <a:t>Teams</a:t>
            </a:r>
          </a:p>
          <a:p>
            <a:pPr lvl="1"/>
            <a:r>
              <a:rPr lang="en-US" dirty="0"/>
              <a:t>Content and people surrounding projects, </a:t>
            </a:r>
            <a:br>
              <a:rPr lang="en-US" dirty="0"/>
            </a:br>
            <a:r>
              <a:rPr lang="en-US" dirty="0"/>
              <a:t>business units or teams</a:t>
            </a:r>
          </a:p>
          <a:p>
            <a:pPr lvl="1"/>
            <a:endParaRPr lang="en-US" dirty="0"/>
          </a:p>
          <a:p>
            <a:r>
              <a:rPr lang="en-US" dirty="0"/>
              <a:t>Channels</a:t>
            </a:r>
          </a:p>
          <a:p>
            <a:pPr lvl="1"/>
            <a:r>
              <a:rPr lang="en-US" dirty="0"/>
              <a:t>Sections dedicated to certain aspects of teams</a:t>
            </a:r>
          </a:p>
          <a:p>
            <a:pPr lvl="1"/>
            <a:r>
              <a:rPr lang="en-US" dirty="0"/>
              <a:t>Keep conversations organized and on topic</a:t>
            </a:r>
          </a:p>
          <a:p>
            <a:pPr lvl="1"/>
            <a:r>
              <a:rPr lang="en-US" dirty="0"/>
              <a:t>Extended by tabs, connectors and bots</a:t>
            </a:r>
          </a:p>
        </p:txBody>
      </p:sp>
      <p:pic>
        <p:nvPicPr>
          <p:cNvPr id="2" name="Picture 1">
            <a:extLst>
              <a:ext uri="{FF2B5EF4-FFF2-40B4-BE49-F238E27FC236}">
                <a16:creationId xmlns:a16="http://schemas.microsoft.com/office/drawing/2014/main" id="{4CAD4DBC-1C2D-4389-B0B1-DECA2FEE8580}"/>
              </a:ext>
            </a:extLst>
          </p:cNvPr>
          <p:cNvPicPr>
            <a:picLocks noChangeAspect="1"/>
          </p:cNvPicPr>
          <p:nvPr/>
        </p:nvPicPr>
        <p:blipFill>
          <a:blip r:embed="rId2"/>
          <a:stretch>
            <a:fillRect/>
          </a:stretch>
        </p:blipFill>
        <p:spPr>
          <a:xfrm>
            <a:off x="7409010" y="837926"/>
            <a:ext cx="3838575" cy="5324475"/>
          </a:xfrm>
          <a:prstGeom prst="rect">
            <a:avLst/>
          </a:prstGeom>
        </p:spPr>
      </p:pic>
    </p:spTree>
    <p:extLst>
      <p:ext uri="{BB962C8B-B14F-4D97-AF65-F5344CB8AC3E}">
        <p14:creationId xmlns:p14="http://schemas.microsoft.com/office/powerpoint/2010/main" val="18450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smtClean="0">
                <a:solidFill>
                  <a:schemeClr val="bg1"/>
                </a:solidFill>
              </a:rPr>
              <a:t>31</a:t>
            </a:fld>
            <a:endParaRPr lang="de-DE" sz="3600"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Structure</a:t>
            </a:r>
          </a:p>
        </p:txBody>
      </p:sp>
      <p:graphicFrame>
        <p:nvGraphicFramePr>
          <p:cNvPr id="3" name="Content Placeholder 2">
            <a:extLst>
              <a:ext uri="{FF2B5EF4-FFF2-40B4-BE49-F238E27FC236}">
                <a16:creationId xmlns:a16="http://schemas.microsoft.com/office/drawing/2014/main" id="{F41BAFD9-80A7-4935-980B-96EE7E747BA3}"/>
              </a:ext>
            </a:extLst>
          </p:cNvPr>
          <p:cNvGraphicFramePr>
            <a:graphicFrameLocks noGrp="1"/>
          </p:cNvGraphicFramePr>
          <p:nvPr>
            <p:ph idx="1"/>
          </p:nvPr>
        </p:nvGraphicFramePr>
        <p:xfrm>
          <a:off x="729018" y="871870"/>
          <a:ext cx="10624782" cy="5305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9223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32</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Structure</a:t>
            </a:r>
          </a:p>
        </p:txBody>
      </p:sp>
      <p:sp>
        <p:nvSpPr>
          <p:cNvPr id="2" name="Content Placeholder 1">
            <a:extLst>
              <a:ext uri="{FF2B5EF4-FFF2-40B4-BE49-F238E27FC236}">
                <a16:creationId xmlns:a16="http://schemas.microsoft.com/office/drawing/2014/main" id="{B527C0C8-8F74-42FE-B949-59C643A6345C}"/>
              </a:ext>
            </a:extLst>
          </p:cNvPr>
          <p:cNvSpPr>
            <a:spLocks noGrp="1"/>
          </p:cNvSpPr>
          <p:nvPr>
            <p:ph idx="1"/>
          </p:nvPr>
        </p:nvSpPr>
        <p:spPr>
          <a:xfrm>
            <a:off x="729018" y="1041991"/>
            <a:ext cx="10624782" cy="5134972"/>
          </a:xfrm>
        </p:spPr>
        <p:txBody>
          <a:bodyPr/>
          <a:lstStyle/>
          <a:p>
            <a:pPr marL="0" indent="0">
              <a:buNone/>
            </a:pPr>
            <a:r>
              <a:rPr lang="en-US" dirty="0"/>
              <a:t>Roles in Microsoft Teams</a:t>
            </a:r>
          </a:p>
          <a:p>
            <a:pPr marL="0" indent="0">
              <a:buNone/>
            </a:pPr>
            <a:endParaRPr lang="en-US" dirty="0"/>
          </a:p>
          <a:p>
            <a:r>
              <a:rPr lang="en-US" dirty="0"/>
              <a:t>Owner</a:t>
            </a:r>
          </a:p>
          <a:p>
            <a:pPr lvl="1"/>
            <a:r>
              <a:rPr lang="en-US" dirty="0"/>
              <a:t>Can invite users to team</a:t>
            </a:r>
          </a:p>
          <a:p>
            <a:pPr lvl="1"/>
            <a:r>
              <a:rPr lang="en-US" dirty="0"/>
              <a:t>Creates the team</a:t>
            </a:r>
          </a:p>
          <a:p>
            <a:pPr lvl="1"/>
            <a:r>
              <a:rPr lang="en-US" dirty="0"/>
              <a:t>Assigns roles</a:t>
            </a:r>
          </a:p>
          <a:p>
            <a:pPr lvl="1"/>
            <a:r>
              <a:rPr lang="en-US" dirty="0"/>
              <a:t>Responsible for managing team-wide settings</a:t>
            </a:r>
          </a:p>
          <a:p>
            <a:r>
              <a:rPr lang="en-US" dirty="0"/>
              <a:t>Team member</a:t>
            </a:r>
          </a:p>
          <a:p>
            <a:pPr lvl="1"/>
            <a:r>
              <a:rPr lang="en-US" dirty="0"/>
              <a:t>Invited to the team</a:t>
            </a:r>
          </a:p>
          <a:p>
            <a:r>
              <a:rPr lang="en-US" dirty="0"/>
              <a:t>Guests</a:t>
            </a:r>
          </a:p>
          <a:p>
            <a:pPr lvl="1"/>
            <a:r>
              <a:rPr lang="en-US" dirty="0"/>
              <a:t>Office 365 users from outside (other organizations)</a:t>
            </a:r>
          </a:p>
          <a:p>
            <a:endParaRPr lang="en-US" dirty="0"/>
          </a:p>
        </p:txBody>
      </p:sp>
    </p:spTree>
    <p:extLst>
      <p:ext uri="{BB962C8B-B14F-4D97-AF65-F5344CB8AC3E}">
        <p14:creationId xmlns:p14="http://schemas.microsoft.com/office/powerpoint/2010/main" val="206021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33</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Structure</a:t>
            </a:r>
          </a:p>
        </p:txBody>
      </p:sp>
      <p:sp>
        <p:nvSpPr>
          <p:cNvPr id="2" name="Content Placeholder 1">
            <a:extLst>
              <a:ext uri="{FF2B5EF4-FFF2-40B4-BE49-F238E27FC236}">
                <a16:creationId xmlns:a16="http://schemas.microsoft.com/office/drawing/2014/main" id="{B527C0C8-8F74-42FE-B949-59C643A6345C}"/>
              </a:ext>
            </a:extLst>
          </p:cNvPr>
          <p:cNvSpPr>
            <a:spLocks noGrp="1"/>
          </p:cNvSpPr>
          <p:nvPr>
            <p:ph idx="1"/>
          </p:nvPr>
        </p:nvSpPr>
        <p:spPr>
          <a:xfrm>
            <a:off x="729018" y="1041991"/>
            <a:ext cx="10624782" cy="5134972"/>
          </a:xfrm>
        </p:spPr>
        <p:txBody>
          <a:bodyPr/>
          <a:lstStyle/>
          <a:p>
            <a:pPr marL="0" indent="0">
              <a:buNone/>
            </a:pPr>
            <a:r>
              <a:rPr lang="en-US" dirty="0"/>
              <a:t>Guest access</a:t>
            </a:r>
          </a:p>
          <a:p>
            <a:endParaRPr lang="en-US" dirty="0"/>
          </a:p>
          <a:p>
            <a:r>
              <a:rPr lang="en-US" dirty="0"/>
              <a:t>Tenant-level setting</a:t>
            </a:r>
          </a:p>
          <a:p>
            <a:r>
              <a:rPr lang="en-US" dirty="0"/>
              <a:t>Turned off by default</a:t>
            </a:r>
          </a:p>
          <a:p>
            <a:endParaRPr lang="en-US" dirty="0"/>
          </a:p>
          <a:p>
            <a:endParaRPr lang="en-US" dirty="0"/>
          </a:p>
          <a:p>
            <a:r>
              <a:rPr lang="en-US" dirty="0"/>
              <a:t>When enabled, team owner can add external users</a:t>
            </a:r>
          </a:p>
          <a:p>
            <a:r>
              <a:rPr lang="en-US" dirty="0"/>
              <a:t>Only Azure AD or O365 school / work accounts are currently supported</a:t>
            </a:r>
          </a:p>
        </p:txBody>
      </p:sp>
      <p:pic>
        <p:nvPicPr>
          <p:cNvPr id="3" name="Picture 2">
            <a:extLst>
              <a:ext uri="{FF2B5EF4-FFF2-40B4-BE49-F238E27FC236}">
                <a16:creationId xmlns:a16="http://schemas.microsoft.com/office/drawing/2014/main" id="{3AB2E48E-3FA3-49C0-A5B4-ADE15A04DAB8}"/>
              </a:ext>
            </a:extLst>
          </p:cNvPr>
          <p:cNvPicPr>
            <a:picLocks noChangeAspect="1"/>
          </p:cNvPicPr>
          <p:nvPr/>
        </p:nvPicPr>
        <p:blipFill>
          <a:blip r:embed="rId2"/>
          <a:stretch>
            <a:fillRect/>
          </a:stretch>
        </p:blipFill>
        <p:spPr>
          <a:xfrm>
            <a:off x="5632319" y="922063"/>
            <a:ext cx="5721481" cy="2680133"/>
          </a:xfrm>
          <a:prstGeom prst="rect">
            <a:avLst/>
          </a:prstGeom>
        </p:spPr>
      </p:pic>
    </p:spTree>
    <p:extLst>
      <p:ext uri="{BB962C8B-B14F-4D97-AF65-F5344CB8AC3E}">
        <p14:creationId xmlns:p14="http://schemas.microsoft.com/office/powerpoint/2010/main" val="210965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34</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Structure</a:t>
            </a:r>
          </a:p>
        </p:txBody>
      </p:sp>
      <p:sp>
        <p:nvSpPr>
          <p:cNvPr id="2" name="Content Placeholder 1">
            <a:extLst>
              <a:ext uri="{FF2B5EF4-FFF2-40B4-BE49-F238E27FC236}">
                <a16:creationId xmlns:a16="http://schemas.microsoft.com/office/drawing/2014/main" id="{B527C0C8-8F74-42FE-B949-59C643A6345C}"/>
              </a:ext>
            </a:extLst>
          </p:cNvPr>
          <p:cNvSpPr>
            <a:spLocks noGrp="1"/>
          </p:cNvSpPr>
          <p:nvPr>
            <p:ph idx="1"/>
          </p:nvPr>
        </p:nvSpPr>
        <p:spPr>
          <a:xfrm>
            <a:off x="729018" y="1041991"/>
            <a:ext cx="10624782" cy="5134972"/>
          </a:xfrm>
        </p:spPr>
        <p:txBody>
          <a:bodyPr/>
          <a:lstStyle/>
          <a:p>
            <a:pPr marL="0" indent="0">
              <a:buNone/>
            </a:pPr>
            <a:r>
              <a:rPr lang="en-US" dirty="0"/>
              <a:t>Guest access</a:t>
            </a:r>
          </a:p>
          <a:p>
            <a:endParaRPr lang="en-US" dirty="0"/>
          </a:p>
        </p:txBody>
      </p:sp>
      <p:pic>
        <p:nvPicPr>
          <p:cNvPr id="11" name="Picture 10" descr="A close up of a map&#10;&#10;Description generated with high confidence">
            <a:extLst>
              <a:ext uri="{FF2B5EF4-FFF2-40B4-BE49-F238E27FC236}">
                <a16:creationId xmlns:a16="http://schemas.microsoft.com/office/drawing/2014/main" id="{CFC24B60-C344-465D-A306-812891084D46}"/>
              </a:ext>
            </a:extLst>
          </p:cNvPr>
          <p:cNvPicPr>
            <a:picLocks noChangeAspect="1"/>
          </p:cNvPicPr>
          <p:nvPr/>
        </p:nvPicPr>
        <p:blipFill>
          <a:blip r:embed="rId2"/>
          <a:stretch>
            <a:fillRect/>
          </a:stretch>
        </p:blipFill>
        <p:spPr>
          <a:xfrm>
            <a:off x="2075355" y="1488558"/>
            <a:ext cx="7932108" cy="4889100"/>
          </a:xfrm>
          <a:prstGeom prst="rect">
            <a:avLst/>
          </a:prstGeom>
        </p:spPr>
      </p:pic>
    </p:spTree>
    <p:extLst>
      <p:ext uri="{BB962C8B-B14F-4D97-AF65-F5344CB8AC3E}">
        <p14:creationId xmlns:p14="http://schemas.microsoft.com/office/powerpoint/2010/main" val="3523767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35</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Structure</a:t>
            </a:r>
          </a:p>
        </p:txBody>
      </p:sp>
      <p:graphicFrame>
        <p:nvGraphicFramePr>
          <p:cNvPr id="3" name="Content Placeholder 2">
            <a:extLst>
              <a:ext uri="{FF2B5EF4-FFF2-40B4-BE49-F238E27FC236}">
                <a16:creationId xmlns:a16="http://schemas.microsoft.com/office/drawing/2014/main" id="{726E89B4-4E6C-4D21-8C39-28B075FF0865}"/>
              </a:ext>
            </a:extLst>
          </p:cNvPr>
          <p:cNvGraphicFramePr>
            <a:graphicFrameLocks noGrp="1"/>
          </p:cNvGraphicFramePr>
          <p:nvPr>
            <p:ph idx="1"/>
          </p:nvPr>
        </p:nvGraphicFramePr>
        <p:xfrm>
          <a:off x="1841679" y="1005958"/>
          <a:ext cx="8508641" cy="4988560"/>
        </p:xfrm>
        <a:graphic>
          <a:graphicData uri="http://schemas.openxmlformats.org/drawingml/2006/table">
            <a:tbl>
              <a:tblPr firstRow="1" bandRow="1">
                <a:tableStyleId>{F5AB1C69-6EDB-4FF4-983F-18BD219EF322}</a:tableStyleId>
              </a:tblPr>
              <a:tblGrid>
                <a:gridCol w="2343692">
                  <a:extLst>
                    <a:ext uri="{9D8B030D-6E8A-4147-A177-3AD203B41FA5}">
                      <a16:colId xmlns:a16="http://schemas.microsoft.com/office/drawing/2014/main" val="2619990677"/>
                    </a:ext>
                  </a:extLst>
                </a:gridCol>
                <a:gridCol w="2054983">
                  <a:extLst>
                    <a:ext uri="{9D8B030D-6E8A-4147-A177-3AD203B41FA5}">
                      <a16:colId xmlns:a16="http://schemas.microsoft.com/office/drawing/2014/main" val="2964340709"/>
                    </a:ext>
                  </a:extLst>
                </a:gridCol>
                <a:gridCol w="2054983">
                  <a:extLst>
                    <a:ext uri="{9D8B030D-6E8A-4147-A177-3AD203B41FA5}">
                      <a16:colId xmlns:a16="http://schemas.microsoft.com/office/drawing/2014/main" val="237920059"/>
                    </a:ext>
                  </a:extLst>
                </a:gridCol>
                <a:gridCol w="2054983">
                  <a:extLst>
                    <a:ext uri="{9D8B030D-6E8A-4147-A177-3AD203B41FA5}">
                      <a16:colId xmlns:a16="http://schemas.microsoft.com/office/drawing/2014/main" val="261223987"/>
                    </a:ext>
                  </a:extLst>
                </a:gridCol>
              </a:tblGrid>
              <a:tr h="370840">
                <a:tc>
                  <a:txBody>
                    <a:bodyPr/>
                    <a:lstStyle/>
                    <a:p>
                      <a:endParaRPr lang="en-US" dirty="0"/>
                    </a:p>
                  </a:txBody>
                  <a:tcPr/>
                </a:tc>
                <a:tc>
                  <a:txBody>
                    <a:bodyPr/>
                    <a:lstStyle/>
                    <a:p>
                      <a:pPr algn="ctr"/>
                      <a:r>
                        <a:rPr lang="en-US" dirty="0"/>
                        <a:t>Team Owner</a:t>
                      </a:r>
                    </a:p>
                  </a:txBody>
                  <a:tcPr/>
                </a:tc>
                <a:tc>
                  <a:txBody>
                    <a:bodyPr/>
                    <a:lstStyle/>
                    <a:p>
                      <a:pPr algn="ctr"/>
                      <a:r>
                        <a:rPr lang="en-US" dirty="0"/>
                        <a:t>Team Member </a:t>
                      </a:r>
                    </a:p>
                  </a:txBody>
                  <a:tcPr/>
                </a:tc>
                <a:tc>
                  <a:txBody>
                    <a:bodyPr/>
                    <a:lstStyle/>
                    <a:p>
                      <a:pPr algn="ctr"/>
                      <a:r>
                        <a:rPr lang="en-US" dirty="0"/>
                        <a:t>Team Guests</a:t>
                      </a:r>
                    </a:p>
                  </a:txBody>
                  <a:tcPr/>
                </a:tc>
                <a:extLst>
                  <a:ext uri="{0D108BD9-81ED-4DB2-BD59-A6C34878D82A}">
                    <a16:rowId xmlns:a16="http://schemas.microsoft.com/office/drawing/2014/main" val="3338437884"/>
                  </a:ext>
                </a:extLst>
              </a:tr>
              <a:tr h="370840">
                <a:tc>
                  <a:txBody>
                    <a:bodyPr/>
                    <a:lstStyle/>
                    <a:p>
                      <a:r>
                        <a:rPr lang="en-US" dirty="0"/>
                        <a:t>Create team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u="none" strike="noStrike" kern="1200" cap="none" spc="0" normalizeH="0" baseline="0" noProof="0" dirty="0">
                          <a:ln>
                            <a:noFill/>
                          </a:ln>
                          <a:effectLst/>
                          <a:uLnTx/>
                          <a:uFillTx/>
                          <a:sym typeface="Wingdings" panose="05000000000000000000" pitchFamily="2" charset="2"/>
                        </a:rPr>
                        <a:t></a:t>
                      </a:r>
                      <a:endParaRPr kumimoji="0" lang="en-US" sz="1200" b="0"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544714714"/>
                  </a:ext>
                </a:extLst>
              </a:tr>
              <a:tr h="370840">
                <a:tc>
                  <a:txBody>
                    <a:bodyPr/>
                    <a:lstStyle/>
                    <a:p>
                      <a:r>
                        <a:rPr lang="en-US" dirty="0"/>
                        <a:t>Leave team</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extLst>
                  <a:ext uri="{0D108BD9-81ED-4DB2-BD59-A6C34878D82A}">
                    <a16:rowId xmlns:a16="http://schemas.microsoft.com/office/drawing/2014/main" val="2796125027"/>
                  </a:ext>
                </a:extLst>
              </a:tr>
              <a:tr h="370840">
                <a:tc>
                  <a:txBody>
                    <a:bodyPr/>
                    <a:lstStyle/>
                    <a:p>
                      <a:r>
                        <a:rPr lang="en-US" dirty="0"/>
                        <a:t>Edit team name/description</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875447061"/>
                  </a:ext>
                </a:extLst>
              </a:tr>
              <a:tr h="370840">
                <a:tc>
                  <a:txBody>
                    <a:bodyPr/>
                    <a:lstStyle/>
                    <a:p>
                      <a:r>
                        <a:rPr lang="en-US" dirty="0"/>
                        <a:t>Delete team</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665034431"/>
                  </a:ext>
                </a:extLst>
              </a:tr>
              <a:tr h="370840">
                <a:tc>
                  <a:txBody>
                    <a:bodyPr/>
                    <a:lstStyle/>
                    <a:p>
                      <a:r>
                        <a:rPr lang="en-US" dirty="0"/>
                        <a:t>Add channel</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extLst>
                  <a:ext uri="{0D108BD9-81ED-4DB2-BD59-A6C34878D82A}">
                    <a16:rowId xmlns:a16="http://schemas.microsoft.com/office/drawing/2014/main" val="1010882472"/>
                  </a:ext>
                </a:extLst>
              </a:tr>
              <a:tr h="370840">
                <a:tc>
                  <a:txBody>
                    <a:bodyPr/>
                    <a:lstStyle/>
                    <a:p>
                      <a:r>
                        <a:rPr lang="en-US" dirty="0"/>
                        <a:t>Edit channel name/description</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extLst>
                  <a:ext uri="{0D108BD9-81ED-4DB2-BD59-A6C34878D82A}">
                    <a16:rowId xmlns:a16="http://schemas.microsoft.com/office/drawing/2014/main" val="4186952090"/>
                  </a:ext>
                </a:extLst>
              </a:tr>
              <a:tr h="370840">
                <a:tc>
                  <a:txBody>
                    <a:bodyPr/>
                    <a:lstStyle/>
                    <a:p>
                      <a:r>
                        <a:rPr lang="en-US" dirty="0"/>
                        <a:t>Delete channel</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extLst>
                  <a:ext uri="{0D108BD9-81ED-4DB2-BD59-A6C34878D82A}">
                    <a16:rowId xmlns:a16="http://schemas.microsoft.com/office/drawing/2014/main" val="2053376104"/>
                  </a:ext>
                </a:extLst>
              </a:tr>
              <a:tr h="370840">
                <a:tc>
                  <a:txBody>
                    <a:bodyPr/>
                    <a:lstStyle/>
                    <a:p>
                      <a:r>
                        <a:rPr lang="en-US" dirty="0"/>
                        <a:t>Add members</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186618594"/>
                  </a:ext>
                </a:extLst>
              </a:tr>
              <a:tr h="370840">
                <a:tc>
                  <a:txBody>
                    <a:bodyPr/>
                    <a:lstStyle/>
                    <a:p>
                      <a:r>
                        <a:rPr lang="en-US" dirty="0"/>
                        <a:t>Add tabs</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lang="en-US" dirty="0"/>
                        <a:t>-</a:t>
                      </a:r>
                    </a:p>
                  </a:txBody>
                  <a:tcPr/>
                </a:tc>
                <a:extLst>
                  <a:ext uri="{0D108BD9-81ED-4DB2-BD59-A6C34878D82A}">
                    <a16:rowId xmlns:a16="http://schemas.microsoft.com/office/drawing/2014/main" val="1284346749"/>
                  </a:ext>
                </a:extLst>
              </a:tr>
              <a:tr h="370840">
                <a:tc>
                  <a:txBody>
                    <a:bodyPr/>
                    <a:lstStyle/>
                    <a:p>
                      <a:r>
                        <a:rPr lang="en-US" dirty="0"/>
                        <a:t>Add connectors</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lang="en-US" dirty="0"/>
                        <a:t>-</a:t>
                      </a:r>
                    </a:p>
                  </a:txBody>
                  <a:tcPr/>
                </a:tc>
                <a:extLst>
                  <a:ext uri="{0D108BD9-81ED-4DB2-BD59-A6C34878D82A}">
                    <a16:rowId xmlns:a16="http://schemas.microsoft.com/office/drawing/2014/main" val="1077887141"/>
                  </a:ext>
                </a:extLst>
              </a:tr>
              <a:tr h="370840">
                <a:tc>
                  <a:txBody>
                    <a:bodyPr/>
                    <a:lstStyle/>
                    <a:p>
                      <a:r>
                        <a:rPr lang="en-US" dirty="0"/>
                        <a:t>Add bots</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lang="en-US" dirty="0"/>
                        <a:t>-</a:t>
                      </a:r>
                    </a:p>
                  </a:txBody>
                  <a:tcPr/>
                </a:tc>
                <a:extLst>
                  <a:ext uri="{0D108BD9-81ED-4DB2-BD59-A6C34878D82A}">
                    <a16:rowId xmlns:a16="http://schemas.microsoft.com/office/drawing/2014/main" val="1858911237"/>
                  </a:ext>
                </a:extLst>
              </a:tr>
            </a:tbl>
          </a:graphicData>
        </a:graphic>
      </p:graphicFrame>
      <p:sp>
        <p:nvSpPr>
          <p:cNvPr id="5" name="TextBox 4">
            <a:extLst>
              <a:ext uri="{FF2B5EF4-FFF2-40B4-BE49-F238E27FC236}">
                <a16:creationId xmlns:a16="http://schemas.microsoft.com/office/drawing/2014/main" id="{6E6E624A-FBAC-4C16-9C37-C01A2191928A}"/>
              </a:ext>
            </a:extLst>
          </p:cNvPr>
          <p:cNvSpPr txBox="1"/>
          <p:nvPr/>
        </p:nvSpPr>
        <p:spPr>
          <a:xfrm>
            <a:off x="594814" y="6263498"/>
            <a:ext cx="6805922" cy="369332"/>
          </a:xfrm>
          <a:prstGeom prst="rect">
            <a:avLst/>
          </a:prstGeom>
          <a:noFill/>
        </p:spPr>
        <p:txBody>
          <a:bodyPr wrap="square" rtlCol="0">
            <a:spAutoFit/>
          </a:bodyPr>
          <a:lstStyle/>
          <a:p>
            <a:r>
              <a:rPr lang="en-US" dirty="0"/>
              <a:t>*can be restricted through Teams settings by team owner</a:t>
            </a:r>
          </a:p>
        </p:txBody>
      </p:sp>
    </p:spTree>
    <p:extLst>
      <p:ext uri="{BB962C8B-B14F-4D97-AF65-F5344CB8AC3E}">
        <p14:creationId xmlns:p14="http://schemas.microsoft.com/office/powerpoint/2010/main" val="545121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36</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Structure</a:t>
            </a:r>
          </a:p>
        </p:txBody>
      </p:sp>
      <p:sp>
        <p:nvSpPr>
          <p:cNvPr id="6" name="Content Placeholder 5">
            <a:extLst>
              <a:ext uri="{FF2B5EF4-FFF2-40B4-BE49-F238E27FC236}">
                <a16:creationId xmlns:a16="http://schemas.microsoft.com/office/drawing/2014/main" id="{39CF5494-717C-40BA-B40C-D2AD9B02A8D8}"/>
              </a:ext>
            </a:extLst>
          </p:cNvPr>
          <p:cNvSpPr>
            <a:spLocks noGrp="1"/>
          </p:cNvSpPr>
          <p:nvPr>
            <p:ph idx="1"/>
          </p:nvPr>
        </p:nvSpPr>
        <p:spPr/>
        <p:txBody>
          <a:bodyPr/>
          <a:lstStyle/>
          <a:p>
            <a:endParaRPr lang="en-US"/>
          </a:p>
        </p:txBody>
      </p:sp>
      <p:sp>
        <p:nvSpPr>
          <p:cNvPr id="3" name="Arrow: Right 2">
            <a:extLst>
              <a:ext uri="{FF2B5EF4-FFF2-40B4-BE49-F238E27FC236}">
                <a16:creationId xmlns:a16="http://schemas.microsoft.com/office/drawing/2014/main" id="{73328CDC-B790-4D88-A025-0B6AC5F913BB}"/>
              </a:ext>
            </a:extLst>
          </p:cNvPr>
          <p:cNvSpPr/>
          <p:nvPr/>
        </p:nvSpPr>
        <p:spPr>
          <a:xfrm>
            <a:off x="838198" y="901529"/>
            <a:ext cx="10604502" cy="5666516"/>
          </a:xfrm>
          <a:prstGeom prst="rightArrow">
            <a:avLst/>
          </a:prstGeom>
          <a:solidFill>
            <a:schemeClr val="bg2">
              <a:lumMod val="25000"/>
              <a:lumOff val="75000"/>
            </a:schemeClr>
          </a:solidFill>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2EE962-F9B3-4F6B-8B65-D00316B4B4DD}"/>
              </a:ext>
            </a:extLst>
          </p:cNvPr>
          <p:cNvSpPr/>
          <p:nvPr/>
        </p:nvSpPr>
        <p:spPr>
          <a:xfrm>
            <a:off x="838199" y="4773622"/>
            <a:ext cx="3769181" cy="55258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25">
              <a:defRPr/>
            </a:pPr>
            <a:r>
              <a:rPr lang="en-US" dirty="0">
                <a:solidFill>
                  <a:srgbClr val="F5F5F5"/>
                </a:solidFill>
                <a:latin typeface="Segoe UI Light"/>
              </a:rPr>
              <a:t>Envision</a:t>
            </a:r>
          </a:p>
        </p:txBody>
      </p:sp>
      <p:sp>
        <p:nvSpPr>
          <p:cNvPr id="13" name="Rectangle 12">
            <a:extLst>
              <a:ext uri="{FF2B5EF4-FFF2-40B4-BE49-F238E27FC236}">
                <a16:creationId xmlns:a16="http://schemas.microsoft.com/office/drawing/2014/main" id="{D49199FA-8051-46FA-A7A1-478DB77417E5}"/>
              </a:ext>
            </a:extLst>
          </p:cNvPr>
          <p:cNvSpPr/>
          <p:nvPr/>
        </p:nvSpPr>
        <p:spPr>
          <a:xfrm>
            <a:off x="4863432" y="4773622"/>
            <a:ext cx="3189744" cy="55258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25">
              <a:defRPr/>
            </a:pPr>
            <a:r>
              <a:rPr lang="en-US" dirty="0">
                <a:solidFill>
                  <a:srgbClr val="F5F5F5"/>
                </a:solidFill>
                <a:latin typeface="Segoe UI Light"/>
              </a:rPr>
              <a:t>Onboard</a:t>
            </a:r>
          </a:p>
        </p:txBody>
      </p:sp>
      <p:sp>
        <p:nvSpPr>
          <p:cNvPr id="14" name="Arrow: Right 13">
            <a:extLst>
              <a:ext uri="{FF2B5EF4-FFF2-40B4-BE49-F238E27FC236}">
                <a16:creationId xmlns:a16="http://schemas.microsoft.com/office/drawing/2014/main" id="{1A249533-B477-41CD-A7DC-1CBB91ACB13C}"/>
              </a:ext>
            </a:extLst>
          </p:cNvPr>
          <p:cNvSpPr/>
          <p:nvPr/>
        </p:nvSpPr>
        <p:spPr>
          <a:xfrm>
            <a:off x="8309227" y="4487285"/>
            <a:ext cx="2761382" cy="1125256"/>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25">
              <a:defRPr/>
            </a:pPr>
            <a:r>
              <a:rPr lang="en-US" dirty="0">
                <a:solidFill>
                  <a:srgbClr val="F5F5F5"/>
                </a:solidFill>
                <a:latin typeface="Segoe UI Light"/>
              </a:rPr>
              <a:t>Drive Value</a:t>
            </a:r>
          </a:p>
        </p:txBody>
      </p:sp>
      <p:sp>
        <p:nvSpPr>
          <p:cNvPr id="15" name="Arrow: Right 14">
            <a:extLst>
              <a:ext uri="{FF2B5EF4-FFF2-40B4-BE49-F238E27FC236}">
                <a16:creationId xmlns:a16="http://schemas.microsoft.com/office/drawing/2014/main" id="{1CFE1942-AE45-4D53-90F3-3B4C90A3D1A8}"/>
              </a:ext>
            </a:extLst>
          </p:cNvPr>
          <p:cNvSpPr/>
          <p:nvPr/>
        </p:nvSpPr>
        <p:spPr bwMode="auto">
          <a:xfrm>
            <a:off x="838199" y="5490755"/>
            <a:ext cx="10232410" cy="1077290"/>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Segoe UI Semilight"/>
                <a:ea typeface="Segoe UI" pitchFamily="34" charset="0"/>
                <a:cs typeface="Segoe UI" pitchFamily="34" charset="0"/>
              </a:rPr>
              <a:t>Continuous Adoption &amp; Success Measurement </a:t>
            </a:r>
          </a:p>
        </p:txBody>
      </p:sp>
      <p:sp>
        <p:nvSpPr>
          <p:cNvPr id="2" name="Rectangle: Rounded Corners 1">
            <a:extLst>
              <a:ext uri="{FF2B5EF4-FFF2-40B4-BE49-F238E27FC236}">
                <a16:creationId xmlns:a16="http://schemas.microsoft.com/office/drawing/2014/main" id="{D1FD643F-9319-4F72-BA76-5CD35E1D9809}"/>
              </a:ext>
            </a:extLst>
          </p:cNvPr>
          <p:cNvSpPr/>
          <p:nvPr/>
        </p:nvSpPr>
        <p:spPr>
          <a:xfrm>
            <a:off x="838199" y="2222918"/>
            <a:ext cx="1812634" cy="1996160"/>
          </a:xfrm>
          <a:prstGeom prst="round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b="1" dirty="0">
                <a:latin typeface="Segoe UI Semibold" panose="020B0702040204020203" pitchFamily="34" charset="0"/>
                <a:cs typeface="Segoe UI Semibold" panose="020B0702040204020203" pitchFamily="34" charset="0"/>
              </a:rPr>
              <a:t>Gather your team – stakeholders, champions &amp; early adopters</a:t>
            </a:r>
          </a:p>
        </p:txBody>
      </p:sp>
      <p:sp>
        <p:nvSpPr>
          <p:cNvPr id="16" name="Rectangle: Rounded Corners 15">
            <a:extLst>
              <a:ext uri="{FF2B5EF4-FFF2-40B4-BE49-F238E27FC236}">
                <a16:creationId xmlns:a16="http://schemas.microsoft.com/office/drawing/2014/main" id="{5265316E-A649-4349-96EC-BDF703329AC1}"/>
              </a:ext>
            </a:extLst>
          </p:cNvPr>
          <p:cNvSpPr/>
          <p:nvPr/>
        </p:nvSpPr>
        <p:spPr>
          <a:xfrm>
            <a:off x="2939630" y="2222918"/>
            <a:ext cx="1812634" cy="1996160"/>
          </a:xfrm>
          <a:prstGeom prst="round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b="1" dirty="0">
                <a:latin typeface="Segoe UI Semibold" panose="020B0702040204020203" pitchFamily="34" charset="0"/>
                <a:cs typeface="Segoe UI Semibold" panose="020B0702040204020203" pitchFamily="34" charset="0"/>
              </a:rPr>
              <a:t>Prioritize business scenarios</a:t>
            </a:r>
          </a:p>
        </p:txBody>
      </p:sp>
      <p:sp>
        <p:nvSpPr>
          <p:cNvPr id="17" name="Rectangle: Rounded Corners 16">
            <a:extLst>
              <a:ext uri="{FF2B5EF4-FFF2-40B4-BE49-F238E27FC236}">
                <a16:creationId xmlns:a16="http://schemas.microsoft.com/office/drawing/2014/main" id="{4B9EC8CF-E65E-4AC1-B00F-FA9074BC6D2F}"/>
              </a:ext>
            </a:extLst>
          </p:cNvPr>
          <p:cNvSpPr/>
          <p:nvPr/>
        </p:nvSpPr>
        <p:spPr>
          <a:xfrm>
            <a:off x="5077008" y="2222918"/>
            <a:ext cx="1812634" cy="1996160"/>
          </a:xfrm>
          <a:prstGeom prst="round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b="1" dirty="0">
                <a:latin typeface="Segoe UI Semibold" panose="020B0702040204020203" pitchFamily="34" charset="0"/>
                <a:cs typeface="Segoe UI Semibold" panose="020B0702040204020203" pitchFamily="34" charset="0"/>
              </a:rPr>
              <a:t>Complete technical planning</a:t>
            </a:r>
          </a:p>
        </p:txBody>
      </p:sp>
      <p:sp>
        <p:nvSpPr>
          <p:cNvPr id="18" name="Rectangle: Rounded Corners 17">
            <a:extLst>
              <a:ext uri="{FF2B5EF4-FFF2-40B4-BE49-F238E27FC236}">
                <a16:creationId xmlns:a16="http://schemas.microsoft.com/office/drawing/2014/main" id="{6114B897-1FEB-4AC8-9434-EA2574F7C48A}"/>
              </a:ext>
            </a:extLst>
          </p:cNvPr>
          <p:cNvSpPr/>
          <p:nvPr/>
        </p:nvSpPr>
        <p:spPr>
          <a:xfrm>
            <a:off x="7146859" y="2222918"/>
            <a:ext cx="1812634" cy="1996160"/>
          </a:xfrm>
          <a:prstGeom prst="round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b="1" dirty="0">
                <a:latin typeface="Segoe UI Semibold" panose="020B0702040204020203" pitchFamily="34" charset="0"/>
                <a:cs typeface="Segoe UI Semibold" panose="020B0702040204020203" pitchFamily="34" charset="0"/>
              </a:rPr>
              <a:t>Complete pilots and broad onboarding</a:t>
            </a:r>
          </a:p>
        </p:txBody>
      </p:sp>
      <p:sp>
        <p:nvSpPr>
          <p:cNvPr id="19" name="Rectangle: Rounded Corners 18">
            <a:extLst>
              <a:ext uri="{FF2B5EF4-FFF2-40B4-BE49-F238E27FC236}">
                <a16:creationId xmlns:a16="http://schemas.microsoft.com/office/drawing/2014/main" id="{6CFFE224-859A-4D4F-A909-8AADA9A84741}"/>
              </a:ext>
            </a:extLst>
          </p:cNvPr>
          <p:cNvSpPr/>
          <p:nvPr/>
        </p:nvSpPr>
        <p:spPr>
          <a:xfrm>
            <a:off x="9216710" y="2241427"/>
            <a:ext cx="1812634" cy="1996160"/>
          </a:xfrm>
          <a:prstGeom prst="round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b="1" dirty="0">
                <a:latin typeface="Segoe UI Semibold" panose="020B0702040204020203" pitchFamily="34" charset="0"/>
                <a:cs typeface="Segoe UI Semibold" panose="020B0702040204020203" pitchFamily="34" charset="0"/>
              </a:rPr>
              <a:t>Measure, manage &amp; drive adoption</a:t>
            </a:r>
          </a:p>
        </p:txBody>
      </p:sp>
    </p:spTree>
    <p:extLst>
      <p:ext uri="{BB962C8B-B14F-4D97-AF65-F5344CB8AC3E}">
        <p14:creationId xmlns:p14="http://schemas.microsoft.com/office/powerpoint/2010/main" val="163241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14" grpId="0" animBg="1"/>
      <p:bldP spid="15" grpId="0" animBg="1"/>
      <p:bldP spid="2" grpId="0" animBg="1"/>
      <p:bldP spid="16" grpId="0" animBg="1"/>
      <p:bldP spid="17" grpId="0" animBg="1"/>
      <p:bldP spid="18"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48719" y="28936"/>
            <a:ext cx="11655840" cy="899665"/>
          </a:xfrm>
        </p:spPr>
        <p:txBody>
          <a:bodyPr/>
          <a:lstStyle/>
          <a:p>
            <a:r>
              <a:rPr lang="en-US" dirty="0"/>
              <a:t>Implementation Phases</a:t>
            </a:r>
          </a:p>
        </p:txBody>
      </p:sp>
      <p:graphicFrame>
        <p:nvGraphicFramePr>
          <p:cNvPr id="6" name="Diagram 5">
            <a:extLst>
              <a:ext uri="{FF2B5EF4-FFF2-40B4-BE49-F238E27FC236}">
                <a16:creationId xmlns:a16="http://schemas.microsoft.com/office/drawing/2014/main" id="{6BA64724-D0B1-4493-A667-A8A10D38D801}"/>
              </a:ext>
            </a:extLst>
          </p:cNvPr>
          <p:cNvGraphicFramePr/>
          <p:nvPr/>
        </p:nvGraphicFramePr>
        <p:xfrm>
          <a:off x="409227" y="102733"/>
          <a:ext cx="11014222" cy="56652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ED594074-2FFA-4859-B063-F81F49AF8750}"/>
              </a:ext>
            </a:extLst>
          </p:cNvPr>
          <p:cNvSpPr/>
          <p:nvPr/>
        </p:nvSpPr>
        <p:spPr>
          <a:xfrm>
            <a:off x="447953" y="4773622"/>
            <a:ext cx="4159428" cy="552582"/>
          </a:xfrm>
          <a:prstGeom prst="rect">
            <a:avLst/>
          </a:prstGeom>
          <a:solidFill>
            <a:srgbClr val="555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a:solidFill>
                  <a:srgbClr val="F5F5F5"/>
                </a:solidFill>
                <a:latin typeface="Segoe UI Light"/>
              </a:rPr>
              <a:t>Envision</a:t>
            </a:r>
          </a:p>
        </p:txBody>
      </p:sp>
      <p:sp>
        <p:nvSpPr>
          <p:cNvPr id="9" name="Rectangle 8">
            <a:extLst>
              <a:ext uri="{FF2B5EF4-FFF2-40B4-BE49-F238E27FC236}">
                <a16:creationId xmlns:a16="http://schemas.microsoft.com/office/drawing/2014/main" id="{A994467A-BF1D-4618-9123-670129C5F52B}"/>
              </a:ext>
            </a:extLst>
          </p:cNvPr>
          <p:cNvSpPr/>
          <p:nvPr/>
        </p:nvSpPr>
        <p:spPr>
          <a:xfrm>
            <a:off x="4863432" y="4773622"/>
            <a:ext cx="3314230" cy="552582"/>
          </a:xfrm>
          <a:prstGeom prst="rect">
            <a:avLst/>
          </a:prstGeom>
          <a:solidFill>
            <a:srgbClr val="555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a:solidFill>
                  <a:srgbClr val="F5F5F5"/>
                </a:solidFill>
                <a:latin typeface="Segoe UI Light"/>
              </a:rPr>
              <a:t>Onboard</a:t>
            </a:r>
          </a:p>
        </p:txBody>
      </p:sp>
      <p:sp>
        <p:nvSpPr>
          <p:cNvPr id="11" name="Arrow: Right 10">
            <a:extLst>
              <a:ext uri="{FF2B5EF4-FFF2-40B4-BE49-F238E27FC236}">
                <a16:creationId xmlns:a16="http://schemas.microsoft.com/office/drawing/2014/main" id="{3DFD521E-7273-4D76-BD2A-52D259D2FDEE}"/>
              </a:ext>
            </a:extLst>
          </p:cNvPr>
          <p:cNvSpPr/>
          <p:nvPr/>
        </p:nvSpPr>
        <p:spPr>
          <a:xfrm>
            <a:off x="8443425" y="4487285"/>
            <a:ext cx="3339348" cy="1125256"/>
          </a:xfrm>
          <a:prstGeom prst="rightArrow">
            <a:avLst/>
          </a:prstGeom>
          <a:solidFill>
            <a:srgbClr val="555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a:solidFill>
                  <a:srgbClr val="F5F5F5"/>
                </a:solidFill>
                <a:latin typeface="Segoe UI Light"/>
              </a:rPr>
              <a:t>Drive Value</a:t>
            </a:r>
          </a:p>
        </p:txBody>
      </p:sp>
      <p:sp>
        <p:nvSpPr>
          <p:cNvPr id="3" name="TextBox 2">
            <a:extLst>
              <a:ext uri="{FF2B5EF4-FFF2-40B4-BE49-F238E27FC236}">
                <a16:creationId xmlns:a16="http://schemas.microsoft.com/office/drawing/2014/main" id="{F03E2911-AC20-43B4-8A6B-1F2973FF7EF3}"/>
              </a:ext>
            </a:extLst>
          </p:cNvPr>
          <p:cNvSpPr txBox="1"/>
          <p:nvPr/>
        </p:nvSpPr>
        <p:spPr>
          <a:xfrm>
            <a:off x="296150" y="711467"/>
            <a:ext cx="11438537" cy="521358"/>
          </a:xfrm>
          <a:prstGeom prst="rect">
            <a:avLst/>
          </a:prstGeom>
          <a:noFill/>
        </p:spPr>
        <p:txBody>
          <a:bodyPr wrap="square" rtlCol="0">
            <a:spAutoFit/>
          </a:bodyPr>
          <a:lstStyle/>
          <a:p>
            <a:pPr defTabSz="914225">
              <a:defRPr/>
            </a:pPr>
            <a:r>
              <a:rPr lang="en-US" sz="2800" b="1" dirty="0">
                <a:solidFill>
                  <a:srgbClr val="262626"/>
                </a:solidFill>
                <a:latin typeface="Segoe UI Light"/>
              </a:rPr>
              <a:t>For Office 365 and Teams</a:t>
            </a:r>
          </a:p>
        </p:txBody>
      </p:sp>
      <p:sp>
        <p:nvSpPr>
          <p:cNvPr id="4" name="Arrow: Right 3">
            <a:extLst>
              <a:ext uri="{FF2B5EF4-FFF2-40B4-BE49-F238E27FC236}">
                <a16:creationId xmlns:a16="http://schemas.microsoft.com/office/drawing/2014/main" id="{DCB1317E-A9A5-4F6B-8F0E-F4297FB3510D}"/>
              </a:ext>
            </a:extLst>
          </p:cNvPr>
          <p:cNvSpPr/>
          <p:nvPr/>
        </p:nvSpPr>
        <p:spPr bwMode="auto">
          <a:xfrm>
            <a:off x="409229" y="5490755"/>
            <a:ext cx="11334820" cy="107729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Continuous Adoption &amp; Success Measurement </a:t>
            </a:r>
          </a:p>
        </p:txBody>
      </p:sp>
    </p:spTree>
    <p:extLst>
      <p:ext uri="{BB962C8B-B14F-4D97-AF65-F5344CB8AC3E}">
        <p14:creationId xmlns:p14="http://schemas.microsoft.com/office/powerpoint/2010/main" val="241333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a:solidFill>
            <a:schemeClr val="tx1"/>
          </a:solidFill>
        </p:spPr>
        <p:txBody>
          <a:bodyPr>
            <a:normAutofit/>
          </a:bodyPr>
          <a:lstStyle/>
          <a:p>
            <a:pPr algn="ctr"/>
            <a:fld id="{CA5F629F-FF1D-4518-88FA-6EE0E8B135D7}" type="slidenum">
              <a:rPr lang="de-DE" sz="3600" b="1" smtClean="0">
                <a:solidFill>
                  <a:schemeClr val="bg1"/>
                </a:solidFill>
              </a:rPr>
              <a:t>38</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4CAFB894-6560-455C-B9EE-2EB2F052C76D}"/>
              </a:ext>
            </a:extLst>
          </p:cNvPr>
          <p:cNvPicPr>
            <a:picLocks noChangeAspect="1"/>
          </p:cNvPicPr>
          <p:nvPr/>
        </p:nvPicPr>
        <p:blipFill>
          <a:blip r:embed="rId2"/>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4135100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a:solidFill>
            <a:schemeClr val="tx1"/>
          </a:solidFill>
        </p:spPr>
        <p:txBody>
          <a:bodyPr>
            <a:normAutofit/>
          </a:bodyPr>
          <a:lstStyle/>
          <a:p>
            <a:pPr algn="ctr"/>
            <a:fld id="{CA5F629F-FF1D-4518-88FA-6EE0E8B135D7}" type="slidenum">
              <a:rPr lang="de-DE" sz="3600" b="1" smtClean="0">
                <a:solidFill>
                  <a:schemeClr val="bg1"/>
                </a:solidFill>
              </a:rPr>
              <a:t>39</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Managing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729018" y="1041991"/>
            <a:ext cx="10624782" cy="5134972"/>
          </a:xfrm>
        </p:spPr>
        <p:txBody>
          <a:bodyPr vert="horz" lIns="91440" tIns="45720" rIns="91440" bIns="45720" rtlCol="0" anchor="t">
            <a:normAutofit/>
          </a:bodyPr>
          <a:lstStyle/>
          <a:p>
            <a:r>
              <a:rPr lang="en-US"/>
              <a:t>Lightweight administration </a:t>
            </a:r>
            <a:r>
              <a:rPr lang="en-US" dirty="0"/>
              <a:t>that places the burden on IT Pros instead of IT administrators</a:t>
            </a:r>
          </a:p>
          <a:p>
            <a:r>
              <a:rPr lang="en-US" dirty="0"/>
              <a:t>Microsoft Teams will check if all features are available and will continue to do so</a:t>
            </a:r>
          </a:p>
          <a:p>
            <a:r>
              <a:rPr lang="en-US" dirty="0"/>
              <a:t>Microsoft Teams is supposed to grow organically </a:t>
            </a:r>
          </a:p>
          <a:p>
            <a:r>
              <a:rPr lang="en-US" dirty="0"/>
              <a:t>Microsoft Teams is also supposed to empower users to enhance collaboration</a:t>
            </a:r>
          </a:p>
          <a:p>
            <a:r>
              <a:rPr lang="en-US" dirty="0"/>
              <a:t>PowerShell Cmdlets are available, but some are in preview</a:t>
            </a:r>
          </a:p>
          <a:p>
            <a:r>
              <a:rPr lang="en-US" dirty="0"/>
              <a:t>Teams also has a front-end to configure policies and features (</a:t>
            </a:r>
            <a:r>
              <a:rPr lang="en-US" dirty="0">
                <a:solidFill>
                  <a:schemeClr val="bg2"/>
                </a:solidFill>
              </a:rPr>
              <a:t>https://admin.teams.microsoft.com</a:t>
            </a:r>
            <a:r>
              <a:rPr lang="en-US" dirty="0"/>
              <a:t>)</a:t>
            </a:r>
          </a:p>
        </p:txBody>
      </p:sp>
    </p:spTree>
    <p:extLst>
      <p:ext uri="{BB962C8B-B14F-4D97-AF65-F5344CB8AC3E}">
        <p14:creationId xmlns:p14="http://schemas.microsoft.com/office/powerpoint/2010/main" val="64505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1FB0D0E8-F4D3-4906-9A1D-CD562EC4C062}"/>
              </a:ext>
            </a:extLst>
          </p:cNvPr>
          <p:cNvGraphicFramePr>
            <a:graphicFrameLocks noGrp="1"/>
          </p:cNvGraphicFramePr>
          <p:nvPr>
            <p:ph idx="1"/>
          </p:nvPr>
        </p:nvGraphicFramePr>
        <p:xfrm>
          <a:off x="728663" y="1081088"/>
          <a:ext cx="10625137" cy="5081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4</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is the Cloud?</a:t>
            </a:r>
          </a:p>
        </p:txBody>
      </p:sp>
    </p:spTree>
    <p:extLst>
      <p:ext uri="{BB962C8B-B14F-4D97-AF65-F5344CB8AC3E}">
        <p14:creationId xmlns:p14="http://schemas.microsoft.com/office/powerpoint/2010/main" val="151600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1F7E2463-B552-4B25-A5EA-A74542317FB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B65E8A08-7286-4E4C-B245-54E8E3622C2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6F8AE30A-9687-4F70-AB16-8F45468214B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F6E3D3F0-9930-4514-8D98-FDA23DBD6A2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4B2B5F4E-7BF4-4BDA-B475-30D1F3259FC1}"/>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graphicEl>
                                              <a:dgm id="{19E70470-5893-4663-A9EF-F7850241CB74}"/>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graphicEl>
                                              <a:dgm id="{E584114B-4357-47BE-8A01-2856E3A6441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rev="1"/>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b="1" dirty="0"/>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40</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Managing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729018" y="1041991"/>
            <a:ext cx="10624782" cy="5134972"/>
          </a:xfrm>
        </p:spPr>
        <p:txBody>
          <a:bodyPr/>
          <a:lstStyle/>
          <a:p>
            <a:r>
              <a:rPr lang="en-US" dirty="0"/>
              <a:t>Teams should be managed through the Teams Client</a:t>
            </a:r>
          </a:p>
          <a:p>
            <a:r>
              <a:rPr lang="en-US" dirty="0"/>
              <a:t>Teams-enabled users will create an O365 Group and become the owner if they have the permission to create Groups</a:t>
            </a:r>
          </a:p>
          <a:p>
            <a:r>
              <a:rPr lang="en-US" dirty="0"/>
              <a:t>By default, all users with a mailbox in Exchange Online have the ability to create Office 365 Groups</a:t>
            </a:r>
          </a:p>
          <a:p>
            <a:r>
              <a:rPr lang="en-US" dirty="0"/>
              <a:t>Teams that are created in Microsoft Teams will not show up in Outlook, you can set them to visible with PowerShell</a:t>
            </a:r>
          </a:p>
        </p:txBody>
      </p:sp>
    </p:spTree>
    <p:extLst>
      <p:ext uri="{BB962C8B-B14F-4D97-AF65-F5344CB8AC3E}">
        <p14:creationId xmlns:p14="http://schemas.microsoft.com/office/powerpoint/2010/main" val="209631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41</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2" name="Picture 1">
            <a:extLst>
              <a:ext uri="{FF2B5EF4-FFF2-40B4-BE49-F238E27FC236}">
                <a16:creationId xmlns:a16="http://schemas.microsoft.com/office/drawing/2014/main" id="{663DE3BF-4E05-42EA-8C78-E4EF3564B2BC}"/>
              </a:ext>
            </a:extLst>
          </p:cNvPr>
          <p:cNvPicPr>
            <a:picLocks noChangeAspect="1"/>
          </p:cNvPicPr>
          <p:nvPr/>
        </p:nvPicPr>
        <p:blipFill>
          <a:blip r:embed="rId2"/>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3463272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42</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Network Planning</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838200" y="1013637"/>
            <a:ext cx="10515600" cy="5163326"/>
          </a:xfrm>
        </p:spPr>
        <p:txBody>
          <a:bodyPr>
            <a:normAutofit fontScale="92500" lnSpcReduction="10000"/>
          </a:bodyPr>
          <a:lstStyle/>
          <a:p>
            <a:r>
              <a:rPr lang="en-US" dirty="0"/>
              <a:t>Teams combines three forms of traffic:</a:t>
            </a:r>
          </a:p>
          <a:p>
            <a:pPr lvl="1"/>
            <a:r>
              <a:rPr lang="en-US" dirty="0"/>
              <a:t>Data between the Office 365 online environment and external data sources with the Teams client (</a:t>
            </a:r>
            <a:r>
              <a:rPr lang="en-US" dirty="0" err="1"/>
              <a:t>signalling</a:t>
            </a:r>
            <a:r>
              <a:rPr lang="en-US" dirty="0"/>
              <a:t>, presence, chat, file upload and download, and tabs, connectors, and bots connections)</a:t>
            </a:r>
          </a:p>
          <a:p>
            <a:pPr lvl="1"/>
            <a:r>
              <a:rPr lang="en-US" dirty="0"/>
              <a:t>Peer to peer real time communications traffic (audio, video, desktop sharing)</a:t>
            </a:r>
          </a:p>
          <a:p>
            <a:pPr lvl="1"/>
            <a:r>
              <a:rPr lang="en-US" dirty="0"/>
              <a:t>Conferencing real time communications traffic (audio, video, desktop sharing)</a:t>
            </a:r>
          </a:p>
          <a:p>
            <a:endParaRPr lang="en-US" dirty="0"/>
          </a:p>
          <a:p>
            <a:r>
              <a:rPr lang="en-US" dirty="0"/>
              <a:t>To ensure optimal flow, traffic must be allowed to flow both between network sites and Office 365, as well as between the internal network segments (e.g. between sites over the WAN)</a:t>
            </a:r>
          </a:p>
          <a:p>
            <a:endParaRPr lang="en-US" dirty="0"/>
          </a:p>
          <a:p>
            <a:r>
              <a:rPr lang="en-US" dirty="0"/>
              <a:t>If your organization restricts computers on your network from connecting to the Internet, be sure to whitelist the required </a:t>
            </a:r>
            <a:r>
              <a:rPr lang="en-US" dirty="0">
                <a:solidFill>
                  <a:schemeClr val="bg2"/>
                </a:solidFill>
                <a:hlinkClick r:id="rId3">
                  <a:extLst>
                    <a:ext uri="{A12FA001-AC4F-418D-AE19-62706E023703}">
                      <ahyp:hlinkClr xmlns:ahyp="http://schemas.microsoft.com/office/drawing/2018/hyperlinkcolor" val="tx"/>
                    </a:ext>
                  </a:extLst>
                </a:hlinkClick>
              </a:rPr>
              <a:t>Office 365 URLs and IP address ranges</a:t>
            </a:r>
            <a:r>
              <a:rPr lang="en-US" dirty="0"/>
              <a:t>.</a:t>
            </a:r>
          </a:p>
          <a:p>
            <a:endParaRPr lang="en-US" dirty="0"/>
          </a:p>
        </p:txBody>
      </p:sp>
    </p:spTree>
    <p:extLst>
      <p:ext uri="{BB962C8B-B14F-4D97-AF65-F5344CB8AC3E}">
        <p14:creationId xmlns:p14="http://schemas.microsoft.com/office/powerpoint/2010/main" val="262870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Microsoft Teams </a:t>
            </a:r>
            <a:r>
              <a:rPr lang="en-AU" dirty="0" err="1"/>
              <a:t>MyAdvisor</a:t>
            </a:r>
            <a:endParaRPr lang="en-AU" dirty="0"/>
          </a:p>
        </p:txBody>
      </p:sp>
      <p:sp>
        <p:nvSpPr>
          <p:cNvPr id="4" name="Text Placeholder 3"/>
          <p:cNvSpPr>
            <a:spLocks noGrp="1"/>
          </p:cNvSpPr>
          <p:nvPr>
            <p:ph idx="1"/>
          </p:nvPr>
        </p:nvSpPr>
        <p:spPr/>
        <p:txBody>
          <a:bodyPr vert="horz" lIns="91440" tIns="45720" rIns="91440" bIns="45720" rtlCol="0" anchor="t">
            <a:normAutofit/>
          </a:bodyPr>
          <a:lstStyle/>
          <a:p>
            <a:r>
              <a:rPr lang="en-US" dirty="0"/>
              <a:t>Microsoft has created a dedicated site for calculating the potential impact of Teams traffic on your LAN, WAN and Internet segments. </a:t>
            </a:r>
          </a:p>
          <a:p>
            <a:pPr marL="0" indent="0">
              <a:buNone/>
            </a:pPr>
            <a:endParaRPr lang="en-US" dirty="0"/>
          </a:p>
          <a:p>
            <a:r>
              <a:rPr lang="en-US" dirty="0"/>
              <a:t>Please see the Network Planner at http://aka.ms/bwcalc for more details</a:t>
            </a:r>
            <a:endParaRPr lang="en-AU" dirty="0"/>
          </a:p>
        </p:txBody>
      </p:sp>
    </p:spTree>
    <p:extLst>
      <p:ext uri="{BB962C8B-B14F-4D97-AF65-F5344CB8AC3E}">
        <p14:creationId xmlns:p14="http://schemas.microsoft.com/office/powerpoint/2010/main" val="355405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44</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Network Planning</a:t>
            </a:r>
          </a:p>
        </p:txBody>
      </p:sp>
      <p:graphicFrame>
        <p:nvGraphicFramePr>
          <p:cNvPr id="2" name="Content Placeholder 1">
            <a:extLst>
              <a:ext uri="{FF2B5EF4-FFF2-40B4-BE49-F238E27FC236}">
                <a16:creationId xmlns:a16="http://schemas.microsoft.com/office/drawing/2014/main" id="{678FF1B2-FB08-4F99-92E8-45981E666504}"/>
              </a:ext>
            </a:extLst>
          </p:cNvPr>
          <p:cNvGraphicFramePr>
            <a:graphicFrameLocks noGrp="1"/>
          </p:cNvGraphicFramePr>
          <p:nvPr>
            <p:ph idx="1"/>
          </p:nvPr>
        </p:nvGraphicFramePr>
        <p:xfrm>
          <a:off x="838200" y="1503511"/>
          <a:ext cx="10515599" cy="3681656"/>
        </p:xfrm>
        <a:graphic>
          <a:graphicData uri="http://schemas.openxmlformats.org/drawingml/2006/table">
            <a:tbl>
              <a:tblPr firstRow="1" bandRow="1">
                <a:tableStyleId>{F5AB1C69-6EDB-4FF4-983F-18BD219EF322}</a:tableStyleId>
              </a:tblPr>
              <a:tblGrid>
                <a:gridCol w="2547239">
                  <a:extLst>
                    <a:ext uri="{9D8B030D-6E8A-4147-A177-3AD203B41FA5}">
                      <a16:colId xmlns:a16="http://schemas.microsoft.com/office/drawing/2014/main" val="3063018583"/>
                    </a:ext>
                  </a:extLst>
                </a:gridCol>
                <a:gridCol w="3873867">
                  <a:extLst>
                    <a:ext uri="{9D8B030D-6E8A-4147-A177-3AD203B41FA5}">
                      <a16:colId xmlns:a16="http://schemas.microsoft.com/office/drawing/2014/main" val="53149274"/>
                    </a:ext>
                  </a:extLst>
                </a:gridCol>
                <a:gridCol w="4094493">
                  <a:extLst>
                    <a:ext uri="{9D8B030D-6E8A-4147-A177-3AD203B41FA5}">
                      <a16:colId xmlns:a16="http://schemas.microsoft.com/office/drawing/2014/main" val="247025515"/>
                    </a:ext>
                  </a:extLst>
                </a:gridCol>
              </a:tblGrid>
              <a:tr h="545428">
                <a:tc>
                  <a:txBody>
                    <a:bodyPr/>
                    <a:lstStyle/>
                    <a:p>
                      <a:r>
                        <a:rPr lang="en-AU" sz="2000" dirty="0"/>
                        <a:t>Value</a:t>
                      </a:r>
                    </a:p>
                  </a:txBody>
                  <a:tcPr marL="82520" marR="82520"/>
                </a:tc>
                <a:tc>
                  <a:txBody>
                    <a:bodyPr/>
                    <a:lstStyle/>
                    <a:p>
                      <a:r>
                        <a:rPr lang="en-AU" sz="2000" dirty="0"/>
                        <a:t>Client to Microsoft Edge</a:t>
                      </a:r>
                    </a:p>
                  </a:txBody>
                  <a:tcPr marL="82520" marR="82520"/>
                </a:tc>
                <a:tc>
                  <a:txBody>
                    <a:bodyPr/>
                    <a:lstStyle/>
                    <a:p>
                      <a:r>
                        <a:rPr lang="en-AU" sz="2000" dirty="0"/>
                        <a:t>Customer Edge to Microsoft Edge</a:t>
                      </a:r>
                    </a:p>
                  </a:txBody>
                  <a:tcPr marL="82520" marR="82520"/>
                </a:tc>
                <a:extLst>
                  <a:ext uri="{0D108BD9-81ED-4DB2-BD59-A6C34878D82A}">
                    <a16:rowId xmlns:a16="http://schemas.microsoft.com/office/drawing/2014/main" val="306195704"/>
                  </a:ext>
                </a:extLst>
              </a:tr>
              <a:tr h="303016">
                <a:tc>
                  <a:txBody>
                    <a:bodyPr/>
                    <a:lstStyle/>
                    <a:p>
                      <a:r>
                        <a:rPr lang="en-AU" sz="2000"/>
                        <a:t>Latency (one way)</a:t>
                      </a:r>
                    </a:p>
                  </a:txBody>
                  <a:tcPr marL="82520" marR="82520"/>
                </a:tc>
                <a:tc>
                  <a:txBody>
                    <a:bodyPr/>
                    <a:lstStyle/>
                    <a:p>
                      <a:r>
                        <a:rPr lang="en-AU" sz="2000"/>
                        <a:t>&lt; 50 ms </a:t>
                      </a:r>
                      <a:endParaRPr lang="en-AU" sz="2000" dirty="0"/>
                    </a:p>
                  </a:txBody>
                  <a:tcPr marL="82520" marR="82520"/>
                </a:tc>
                <a:tc>
                  <a:txBody>
                    <a:bodyPr/>
                    <a:lstStyle/>
                    <a:p>
                      <a:r>
                        <a:rPr lang="en-AU" sz="2000"/>
                        <a:t>&lt; 30 ms</a:t>
                      </a:r>
                      <a:endParaRPr lang="en-AU" sz="2000" dirty="0"/>
                    </a:p>
                  </a:txBody>
                  <a:tcPr marL="82520" marR="82520"/>
                </a:tc>
                <a:extLst>
                  <a:ext uri="{0D108BD9-81ED-4DB2-BD59-A6C34878D82A}">
                    <a16:rowId xmlns:a16="http://schemas.microsoft.com/office/drawing/2014/main" val="402643771"/>
                  </a:ext>
                </a:extLst>
              </a:tr>
              <a:tr h="545428">
                <a:tc>
                  <a:txBody>
                    <a:bodyPr/>
                    <a:lstStyle/>
                    <a:p>
                      <a:r>
                        <a:rPr lang="en-AU" sz="2000" dirty="0"/>
                        <a:t>Latency (RTT or round-trip time)</a:t>
                      </a:r>
                    </a:p>
                  </a:txBody>
                  <a:tcPr marL="82520" marR="82520"/>
                </a:tc>
                <a:tc>
                  <a:txBody>
                    <a:bodyPr/>
                    <a:lstStyle/>
                    <a:p>
                      <a:r>
                        <a:rPr lang="en-AU" sz="2000"/>
                        <a:t>&lt; 100 ms</a:t>
                      </a:r>
                      <a:endParaRPr lang="en-AU" sz="2000" dirty="0"/>
                    </a:p>
                  </a:txBody>
                  <a:tcPr marL="82520" marR="82520"/>
                </a:tc>
                <a:tc>
                  <a:txBody>
                    <a:bodyPr/>
                    <a:lstStyle/>
                    <a:p>
                      <a:r>
                        <a:rPr lang="en-AU" sz="2000"/>
                        <a:t>&lt; 60 ms</a:t>
                      </a:r>
                      <a:endParaRPr lang="en-AU" sz="2000" dirty="0"/>
                    </a:p>
                  </a:txBody>
                  <a:tcPr marL="82520" marR="82520"/>
                </a:tc>
                <a:extLst>
                  <a:ext uri="{0D108BD9-81ED-4DB2-BD59-A6C34878D82A}">
                    <a16:rowId xmlns:a16="http://schemas.microsoft.com/office/drawing/2014/main" val="847687669"/>
                  </a:ext>
                </a:extLst>
              </a:tr>
              <a:tr h="545428">
                <a:tc>
                  <a:txBody>
                    <a:bodyPr/>
                    <a:lstStyle/>
                    <a:p>
                      <a:r>
                        <a:rPr lang="en-AU" sz="2000"/>
                        <a:t>Burst packet loss</a:t>
                      </a:r>
                    </a:p>
                  </a:txBody>
                  <a:tcPr marL="82520" marR="82520"/>
                </a:tc>
                <a:tc>
                  <a:txBody>
                    <a:bodyPr/>
                    <a:lstStyle/>
                    <a:p>
                      <a:r>
                        <a:rPr lang="en-AU" sz="2000"/>
                        <a:t>&lt;10% during any 200-ms interval</a:t>
                      </a:r>
                      <a:endParaRPr lang="en-AU" sz="2000" dirty="0"/>
                    </a:p>
                  </a:txBody>
                  <a:tcPr marL="82520" marR="82520"/>
                </a:tc>
                <a:tc>
                  <a:txBody>
                    <a:bodyPr/>
                    <a:lstStyle/>
                    <a:p>
                      <a:r>
                        <a:rPr lang="en-AU" sz="2000"/>
                        <a:t>&lt;1% during any 200-ms interval</a:t>
                      </a:r>
                      <a:endParaRPr lang="en-AU" sz="2000" dirty="0"/>
                    </a:p>
                  </a:txBody>
                  <a:tcPr marL="82520" marR="82520"/>
                </a:tc>
                <a:extLst>
                  <a:ext uri="{0D108BD9-81ED-4DB2-BD59-A6C34878D82A}">
                    <a16:rowId xmlns:a16="http://schemas.microsoft.com/office/drawing/2014/main" val="2554753714"/>
                  </a:ext>
                </a:extLst>
              </a:tr>
              <a:tr h="303016">
                <a:tc>
                  <a:txBody>
                    <a:bodyPr/>
                    <a:lstStyle/>
                    <a:p>
                      <a:r>
                        <a:rPr lang="en-AU" sz="2000"/>
                        <a:t>Packet loss</a:t>
                      </a:r>
                    </a:p>
                  </a:txBody>
                  <a:tcPr marL="82520" marR="82520"/>
                </a:tc>
                <a:tc>
                  <a:txBody>
                    <a:bodyPr/>
                    <a:lstStyle/>
                    <a:p>
                      <a:r>
                        <a:rPr lang="en-AU" sz="2000"/>
                        <a:t>&lt;1% during any 15-sec interval</a:t>
                      </a:r>
                      <a:endParaRPr lang="en-AU" sz="2000" dirty="0"/>
                    </a:p>
                  </a:txBody>
                  <a:tcPr marL="82520" marR="82520"/>
                </a:tc>
                <a:tc>
                  <a:txBody>
                    <a:bodyPr/>
                    <a:lstStyle/>
                    <a:p>
                      <a:r>
                        <a:rPr lang="en-AU" sz="2000"/>
                        <a:t>&lt;0.1% during any 15-sec interval</a:t>
                      </a:r>
                      <a:endParaRPr lang="en-AU" sz="2000" dirty="0"/>
                    </a:p>
                  </a:txBody>
                  <a:tcPr marL="82520" marR="82520"/>
                </a:tc>
                <a:extLst>
                  <a:ext uri="{0D108BD9-81ED-4DB2-BD59-A6C34878D82A}">
                    <a16:rowId xmlns:a16="http://schemas.microsoft.com/office/drawing/2014/main" val="3200031690"/>
                  </a:ext>
                </a:extLst>
              </a:tr>
              <a:tr h="545428">
                <a:tc>
                  <a:txBody>
                    <a:bodyPr/>
                    <a:lstStyle/>
                    <a:p>
                      <a:r>
                        <a:rPr lang="en-AU" sz="2000"/>
                        <a:t>Packet inter-arrival Jitter</a:t>
                      </a:r>
                    </a:p>
                  </a:txBody>
                  <a:tcPr marL="82520" marR="82520"/>
                </a:tc>
                <a:tc>
                  <a:txBody>
                    <a:bodyPr/>
                    <a:lstStyle/>
                    <a:p>
                      <a:r>
                        <a:rPr lang="en-AU" sz="2000"/>
                        <a:t>&lt;30 ms during any 15-sec interval</a:t>
                      </a:r>
                      <a:endParaRPr lang="en-AU" sz="2000" dirty="0"/>
                    </a:p>
                  </a:txBody>
                  <a:tcPr marL="82520" marR="82520"/>
                </a:tc>
                <a:tc>
                  <a:txBody>
                    <a:bodyPr/>
                    <a:lstStyle/>
                    <a:p>
                      <a:r>
                        <a:rPr lang="en-AU" sz="2000"/>
                        <a:t>&lt;15ms during any 15-sec interval</a:t>
                      </a:r>
                      <a:endParaRPr lang="en-AU" sz="2000" dirty="0"/>
                    </a:p>
                  </a:txBody>
                  <a:tcPr marL="82520" marR="82520"/>
                </a:tc>
                <a:extLst>
                  <a:ext uri="{0D108BD9-81ED-4DB2-BD59-A6C34878D82A}">
                    <a16:rowId xmlns:a16="http://schemas.microsoft.com/office/drawing/2014/main" val="854068057"/>
                  </a:ext>
                </a:extLst>
              </a:tr>
              <a:tr h="303016">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AU" sz="2000"/>
                        <a:t>Packet reorder</a:t>
                      </a:r>
                    </a:p>
                  </a:txBody>
                  <a:tcPr marL="82520" marR="82520"/>
                </a:tc>
                <a:tc>
                  <a:txBody>
                    <a:bodyPr/>
                    <a:lstStyle/>
                    <a:p>
                      <a:r>
                        <a:rPr lang="en-AU" sz="2000"/>
                        <a:t>&lt;0.05% out-of-order packets</a:t>
                      </a:r>
                    </a:p>
                  </a:txBody>
                  <a:tcPr marL="82520" marR="82520"/>
                </a:tc>
                <a:tc>
                  <a:txBody>
                    <a:bodyPr/>
                    <a:lstStyle/>
                    <a:p>
                      <a:r>
                        <a:rPr lang="en-AU" sz="2000" dirty="0"/>
                        <a:t>&lt;0.01% out-of-order packets</a:t>
                      </a:r>
                    </a:p>
                  </a:txBody>
                  <a:tcPr marL="82520" marR="82520"/>
                </a:tc>
                <a:extLst>
                  <a:ext uri="{0D108BD9-81ED-4DB2-BD59-A6C34878D82A}">
                    <a16:rowId xmlns:a16="http://schemas.microsoft.com/office/drawing/2014/main" val="2068036014"/>
                  </a:ext>
                </a:extLst>
              </a:tr>
            </a:tbl>
          </a:graphicData>
        </a:graphic>
      </p:graphicFrame>
    </p:spTree>
    <p:extLst>
      <p:ext uri="{BB962C8B-B14F-4D97-AF65-F5344CB8AC3E}">
        <p14:creationId xmlns:p14="http://schemas.microsoft.com/office/powerpoint/2010/main" val="581168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Network Assessment</a:t>
            </a:r>
          </a:p>
        </p:txBody>
      </p:sp>
      <p:sp>
        <p:nvSpPr>
          <p:cNvPr id="3" name="Content Placeholder 2"/>
          <p:cNvSpPr>
            <a:spLocks noGrp="1"/>
          </p:cNvSpPr>
          <p:nvPr>
            <p:ph idx="1"/>
          </p:nvPr>
        </p:nvSpPr>
        <p:spPr/>
        <p:txBody>
          <a:bodyPr vert="horz" lIns="91440" tIns="45720" rIns="91440" bIns="45720" rtlCol="0" anchor="t">
            <a:normAutofit/>
          </a:bodyPr>
          <a:lstStyle/>
          <a:p>
            <a:r>
              <a:rPr lang="en-AU" dirty="0"/>
              <a:t>Ensure all required URLs and IP addresses are allowed, and the network performance metrics are meeting the requirements for real time media</a:t>
            </a:r>
          </a:p>
          <a:p>
            <a:endParaRPr lang="en-AU" dirty="0"/>
          </a:p>
          <a:p>
            <a:r>
              <a:rPr lang="en-AU" dirty="0"/>
              <a:t>Conduct network assessment on each site using </a:t>
            </a:r>
            <a:r>
              <a:rPr lang="en-AU" dirty="0">
                <a:solidFill>
                  <a:srgbClr val="C00000"/>
                </a:solidFill>
                <a:hlinkClick r:id="rId3"/>
              </a:rPr>
              <a:t>Skype for Business Network Assessment Tool</a:t>
            </a:r>
            <a:endParaRPr lang="en-AU">
              <a:solidFill>
                <a:srgbClr val="C00000"/>
              </a:solidFill>
              <a:cs typeface="Calibri"/>
            </a:endParaRPr>
          </a:p>
          <a:p>
            <a:endParaRPr lang="en-AU" dirty="0">
              <a:solidFill>
                <a:srgbClr val="C00000"/>
              </a:solidFill>
              <a:cs typeface="Calibri"/>
            </a:endParaRPr>
          </a:p>
          <a:p>
            <a:r>
              <a:rPr lang="en-AU" dirty="0"/>
              <a:t>Additional documentation on Network Assessment can be referenced from </a:t>
            </a:r>
            <a:r>
              <a:rPr lang="en-AU" dirty="0">
                <a:hlinkClick r:id="rId4"/>
              </a:rPr>
              <a:t>Network Readiness Assessment</a:t>
            </a:r>
            <a:endParaRPr lang="en-AU" dirty="0">
              <a:cs typeface="Calibri"/>
            </a:endParaRPr>
          </a:p>
        </p:txBody>
      </p:sp>
    </p:spTree>
    <p:extLst>
      <p:ext uri="{BB962C8B-B14F-4D97-AF65-F5344CB8AC3E}">
        <p14:creationId xmlns:p14="http://schemas.microsoft.com/office/powerpoint/2010/main" val="384324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46</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08EEBAC3-886E-425F-9A07-DF8000929798}"/>
              </a:ext>
            </a:extLst>
          </p:cNvPr>
          <p:cNvPicPr>
            <a:picLocks noChangeAspect="1"/>
          </p:cNvPicPr>
          <p:nvPr/>
        </p:nvPicPr>
        <p:blipFill>
          <a:blip r:embed="rId2"/>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5332505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47</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Security &amp; Compliance</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838200" y="1013637"/>
            <a:ext cx="10515600" cy="5163326"/>
          </a:xfrm>
        </p:spPr>
        <p:txBody>
          <a:bodyPr>
            <a:normAutofit/>
          </a:bodyPr>
          <a:lstStyle/>
          <a:p>
            <a:r>
              <a:rPr lang="en-US" dirty="0"/>
              <a:t>Uses common O365 authentication</a:t>
            </a:r>
          </a:p>
          <a:p>
            <a:pPr lvl="1"/>
            <a:r>
              <a:rPr lang="en-US" dirty="0"/>
              <a:t>Cloud Identity</a:t>
            </a:r>
          </a:p>
          <a:p>
            <a:pPr lvl="1"/>
            <a:r>
              <a:rPr lang="en-US" dirty="0"/>
              <a:t>Synchronized Identity</a:t>
            </a:r>
          </a:p>
          <a:p>
            <a:pPr lvl="1"/>
            <a:r>
              <a:rPr lang="en-US" dirty="0"/>
              <a:t>Federated Identity</a:t>
            </a:r>
          </a:p>
          <a:p>
            <a:pPr lvl="1"/>
            <a:endParaRPr lang="en-US" dirty="0"/>
          </a:p>
          <a:p>
            <a:pPr lvl="1"/>
            <a:endParaRPr lang="en-US" dirty="0"/>
          </a:p>
          <a:p>
            <a:r>
              <a:rPr lang="en-US" dirty="0"/>
              <a:t>Modern authentication includes MFA</a:t>
            </a:r>
          </a:p>
        </p:txBody>
      </p:sp>
    </p:spTree>
    <p:extLst>
      <p:ext uri="{BB962C8B-B14F-4D97-AF65-F5344CB8AC3E}">
        <p14:creationId xmlns:p14="http://schemas.microsoft.com/office/powerpoint/2010/main" val="131072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48</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Security &amp; Compliance</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838200" y="1013637"/>
            <a:ext cx="10515600" cy="5163326"/>
          </a:xfrm>
        </p:spPr>
        <p:txBody>
          <a:bodyPr>
            <a:normAutofit/>
          </a:bodyPr>
          <a:lstStyle/>
          <a:p>
            <a:pPr marL="0" indent="0">
              <a:buNone/>
            </a:pPr>
            <a:r>
              <a:rPr lang="en-US" dirty="0"/>
              <a:t>Auditing and Reporting</a:t>
            </a:r>
          </a:p>
          <a:p>
            <a:r>
              <a:rPr lang="en-US" dirty="0"/>
              <a:t>Teams activities/events are available through Audit Log Search.</a:t>
            </a:r>
          </a:p>
          <a:p>
            <a:endParaRPr lang="en-US" dirty="0"/>
          </a:p>
          <a:p>
            <a:pPr marL="0" indent="0">
              <a:buNone/>
            </a:pPr>
            <a:r>
              <a:rPr lang="en-US" dirty="0"/>
              <a:t>Compliance Content Search</a:t>
            </a:r>
          </a:p>
          <a:p>
            <a:r>
              <a:rPr lang="en-US" dirty="0"/>
              <a:t>Content Search can be used to search Teams through rich filtering capabilities and exported to a specific container for compliance and litigation support (with or without an eDiscovery case).</a:t>
            </a:r>
          </a:p>
          <a:p>
            <a:endParaRPr lang="en-US" dirty="0"/>
          </a:p>
        </p:txBody>
      </p:sp>
    </p:spTree>
    <p:extLst>
      <p:ext uri="{BB962C8B-B14F-4D97-AF65-F5344CB8AC3E}">
        <p14:creationId xmlns:p14="http://schemas.microsoft.com/office/powerpoint/2010/main" val="13189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49</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Security &amp; Compliance</a:t>
            </a:r>
          </a:p>
        </p:txBody>
      </p:sp>
      <p:graphicFrame>
        <p:nvGraphicFramePr>
          <p:cNvPr id="2" name="Content Placeholder 1">
            <a:extLst>
              <a:ext uri="{FF2B5EF4-FFF2-40B4-BE49-F238E27FC236}">
                <a16:creationId xmlns:a16="http://schemas.microsoft.com/office/drawing/2014/main" id="{34E90ACB-BBB2-4839-8E96-06869387CCDB}"/>
              </a:ext>
            </a:extLst>
          </p:cNvPr>
          <p:cNvGraphicFramePr>
            <a:graphicFrameLocks noGrp="1"/>
          </p:cNvGraphicFramePr>
          <p:nvPr>
            <p:ph idx="1"/>
          </p:nvPr>
        </p:nvGraphicFramePr>
        <p:xfrm>
          <a:off x="729018" y="1737426"/>
          <a:ext cx="10624783" cy="3671001"/>
        </p:xfrm>
        <a:graphic>
          <a:graphicData uri="http://schemas.openxmlformats.org/drawingml/2006/table">
            <a:tbl>
              <a:tblPr firstRow="1" firstCol="1" bandRow="1">
                <a:tableStyleId>{F5AB1C69-6EDB-4FF4-983F-18BD219EF322}</a:tableStyleId>
              </a:tblPr>
              <a:tblGrid>
                <a:gridCol w="2940007">
                  <a:extLst>
                    <a:ext uri="{9D8B030D-6E8A-4147-A177-3AD203B41FA5}">
                      <a16:colId xmlns:a16="http://schemas.microsoft.com/office/drawing/2014/main" val="606090611"/>
                    </a:ext>
                  </a:extLst>
                </a:gridCol>
                <a:gridCol w="1283437">
                  <a:extLst>
                    <a:ext uri="{9D8B030D-6E8A-4147-A177-3AD203B41FA5}">
                      <a16:colId xmlns:a16="http://schemas.microsoft.com/office/drawing/2014/main" val="4171807949"/>
                    </a:ext>
                  </a:extLst>
                </a:gridCol>
                <a:gridCol w="1283437">
                  <a:extLst>
                    <a:ext uri="{9D8B030D-6E8A-4147-A177-3AD203B41FA5}">
                      <a16:colId xmlns:a16="http://schemas.microsoft.com/office/drawing/2014/main" val="1296010719"/>
                    </a:ext>
                  </a:extLst>
                </a:gridCol>
                <a:gridCol w="1604862">
                  <a:extLst>
                    <a:ext uri="{9D8B030D-6E8A-4147-A177-3AD203B41FA5}">
                      <a16:colId xmlns:a16="http://schemas.microsoft.com/office/drawing/2014/main" val="768215857"/>
                    </a:ext>
                  </a:extLst>
                </a:gridCol>
                <a:gridCol w="1925155">
                  <a:extLst>
                    <a:ext uri="{9D8B030D-6E8A-4147-A177-3AD203B41FA5}">
                      <a16:colId xmlns:a16="http://schemas.microsoft.com/office/drawing/2014/main" val="1831573923"/>
                    </a:ext>
                  </a:extLst>
                </a:gridCol>
                <a:gridCol w="1587885">
                  <a:extLst>
                    <a:ext uri="{9D8B030D-6E8A-4147-A177-3AD203B41FA5}">
                      <a16:colId xmlns:a16="http://schemas.microsoft.com/office/drawing/2014/main" val="3446889275"/>
                    </a:ext>
                  </a:extLst>
                </a:gridCol>
              </a:tblGrid>
              <a:tr h="1000766">
                <a:tc>
                  <a:txBody>
                    <a:bodyPr/>
                    <a:lstStyle/>
                    <a:p>
                      <a:pPr marL="0" marR="0">
                        <a:lnSpc>
                          <a:spcPct val="107000"/>
                        </a:lnSpc>
                        <a:spcBef>
                          <a:spcPts val="0"/>
                        </a:spcBef>
                        <a:spcAft>
                          <a:spcPts val="0"/>
                        </a:spcAft>
                      </a:pPr>
                      <a:r>
                        <a:rPr lang="en-US" sz="2000" dirty="0"/>
                        <a:t>Compliance </a:t>
                      </a:r>
                      <a:r>
                        <a:rPr lang="en-US" sz="2000" baseline="0" dirty="0"/>
                        <a:t>Capability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GB" sz="2000" dirty="0">
                          <a:effectLst/>
                        </a:rPr>
                        <a:t>Office 365 Business Essentials</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Office 365 Business Premium</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Office 365 Enterprise E1</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Office 365 Enterprise E3/E4</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Office 365 Enterprise E5</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396447"/>
                  </a:ext>
                </a:extLst>
              </a:tr>
              <a:tr h="323568">
                <a:tc>
                  <a:txBody>
                    <a:bodyPr/>
                    <a:lstStyle/>
                    <a:p>
                      <a:pPr marL="0" marR="0">
                        <a:lnSpc>
                          <a:spcPct val="107000"/>
                        </a:lnSpc>
                        <a:spcBef>
                          <a:spcPts val="0"/>
                        </a:spcBef>
                        <a:spcAft>
                          <a:spcPts val="0"/>
                        </a:spcAft>
                      </a:pPr>
                      <a:r>
                        <a:rPr lang="en-GB" sz="2000">
                          <a:effectLst/>
                        </a:rPr>
                        <a:t>Archive</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1844038"/>
                  </a:ext>
                </a:extLst>
              </a:tr>
              <a:tr h="340233">
                <a:tc>
                  <a:txBody>
                    <a:bodyPr/>
                    <a:lstStyle/>
                    <a:p>
                      <a:pPr marL="0" marR="0">
                        <a:lnSpc>
                          <a:spcPct val="107000"/>
                        </a:lnSpc>
                        <a:spcBef>
                          <a:spcPts val="0"/>
                        </a:spcBef>
                        <a:spcAft>
                          <a:spcPts val="0"/>
                        </a:spcAft>
                      </a:pPr>
                      <a:r>
                        <a:rPr lang="en-GB" sz="2000" dirty="0">
                          <a:effectLst/>
                        </a:rPr>
                        <a:t>In-Place eDiscovery</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dirty="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4565518"/>
                  </a:ext>
                </a:extLst>
              </a:tr>
              <a:tr h="340233">
                <a:tc>
                  <a:txBody>
                    <a:bodyPr/>
                    <a:lstStyle/>
                    <a:p>
                      <a:pPr marL="0" marR="0">
                        <a:lnSpc>
                          <a:spcPct val="107000"/>
                        </a:lnSpc>
                        <a:spcBef>
                          <a:spcPts val="0"/>
                        </a:spcBef>
                        <a:spcAft>
                          <a:spcPts val="0"/>
                        </a:spcAft>
                      </a:pPr>
                      <a:r>
                        <a:rPr lang="en-GB" sz="2000">
                          <a:effectLst/>
                        </a:rPr>
                        <a:t>Advanced eDiscovery</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1380437"/>
                  </a:ext>
                </a:extLst>
              </a:tr>
              <a:tr h="323568">
                <a:tc>
                  <a:txBody>
                    <a:bodyPr/>
                    <a:lstStyle/>
                    <a:p>
                      <a:pPr marL="0" marR="0">
                        <a:lnSpc>
                          <a:spcPct val="107000"/>
                        </a:lnSpc>
                        <a:spcBef>
                          <a:spcPts val="0"/>
                        </a:spcBef>
                        <a:spcAft>
                          <a:spcPts val="0"/>
                        </a:spcAft>
                      </a:pPr>
                      <a:r>
                        <a:rPr lang="en-GB" sz="2000">
                          <a:effectLst/>
                        </a:rPr>
                        <a:t>Legal Hold</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dirty="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1905131"/>
                  </a:ext>
                </a:extLst>
              </a:tr>
              <a:tr h="662167">
                <a:tc>
                  <a:txBody>
                    <a:bodyPr/>
                    <a:lstStyle/>
                    <a:p>
                      <a:pPr marL="0" marR="0">
                        <a:lnSpc>
                          <a:spcPct val="107000"/>
                        </a:lnSpc>
                        <a:spcBef>
                          <a:spcPts val="0"/>
                        </a:spcBef>
                        <a:spcAft>
                          <a:spcPts val="0"/>
                        </a:spcAft>
                      </a:pPr>
                      <a:r>
                        <a:rPr lang="en-GB" sz="2000">
                          <a:effectLst/>
                        </a:rPr>
                        <a:t>Compliance Content Search</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dirty="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8053109"/>
                  </a:ext>
                </a:extLst>
              </a:tr>
              <a:tr h="340233">
                <a:tc>
                  <a:txBody>
                    <a:bodyPr/>
                    <a:lstStyle/>
                    <a:p>
                      <a:pPr marL="0" marR="0">
                        <a:lnSpc>
                          <a:spcPct val="107000"/>
                        </a:lnSpc>
                        <a:spcBef>
                          <a:spcPts val="0"/>
                        </a:spcBef>
                        <a:spcAft>
                          <a:spcPts val="0"/>
                        </a:spcAft>
                      </a:pPr>
                      <a:r>
                        <a:rPr lang="en-GB" sz="2000">
                          <a:effectLst/>
                        </a:rPr>
                        <a:t>Auditing and Reporting</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dirty="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dirty="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7844669"/>
                  </a:ext>
                </a:extLst>
              </a:tr>
              <a:tr h="340233">
                <a:tc>
                  <a:txBody>
                    <a:bodyPr/>
                    <a:lstStyle/>
                    <a:p>
                      <a:pPr marL="0" marR="0">
                        <a:lnSpc>
                          <a:spcPct val="107000"/>
                        </a:lnSpc>
                        <a:spcBef>
                          <a:spcPts val="0"/>
                        </a:spcBef>
                        <a:spcAft>
                          <a:spcPts val="0"/>
                        </a:spcAft>
                      </a:pPr>
                      <a:r>
                        <a:rPr lang="en-GB" sz="2000" dirty="0">
                          <a:effectLst/>
                        </a:rPr>
                        <a:t>Conditional Access*</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dirty="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dirty="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dirty="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7398027"/>
                  </a:ext>
                </a:extLst>
              </a:tr>
            </a:tbl>
          </a:graphicData>
        </a:graphic>
      </p:graphicFrame>
      <p:sp>
        <p:nvSpPr>
          <p:cNvPr id="3" name="TextBox 2">
            <a:extLst>
              <a:ext uri="{FF2B5EF4-FFF2-40B4-BE49-F238E27FC236}">
                <a16:creationId xmlns:a16="http://schemas.microsoft.com/office/drawing/2014/main" id="{8B75EFE8-F077-4CD9-90A8-8F11409D6AED}"/>
              </a:ext>
            </a:extLst>
          </p:cNvPr>
          <p:cNvSpPr txBox="1"/>
          <p:nvPr/>
        </p:nvSpPr>
        <p:spPr>
          <a:xfrm>
            <a:off x="838200" y="6251944"/>
            <a:ext cx="4750403" cy="369332"/>
          </a:xfrm>
          <a:prstGeom prst="rect">
            <a:avLst/>
          </a:prstGeom>
          <a:noFill/>
        </p:spPr>
        <p:txBody>
          <a:bodyPr wrap="none" rtlCol="0">
            <a:spAutoFit/>
          </a:bodyPr>
          <a:lstStyle/>
          <a:p>
            <a:r>
              <a:rPr lang="en-US" dirty="0"/>
              <a:t>* Conditional Access required additional licenses</a:t>
            </a:r>
          </a:p>
        </p:txBody>
      </p:sp>
    </p:spTree>
    <p:extLst>
      <p:ext uri="{BB962C8B-B14F-4D97-AF65-F5344CB8AC3E}">
        <p14:creationId xmlns:p14="http://schemas.microsoft.com/office/powerpoint/2010/main" val="415033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5</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is the Cloud?</a:t>
            </a:r>
          </a:p>
        </p:txBody>
      </p:sp>
      <p:pic>
        <p:nvPicPr>
          <p:cNvPr id="14" name="Content Placeholder 13">
            <a:extLst>
              <a:ext uri="{FF2B5EF4-FFF2-40B4-BE49-F238E27FC236}">
                <a16:creationId xmlns:a16="http://schemas.microsoft.com/office/drawing/2014/main" id="{FD996F76-6CF2-450F-A909-02514BC226D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9018" y="1038816"/>
            <a:ext cx="10624782" cy="4903746"/>
          </a:xfrm>
        </p:spPr>
      </p:pic>
    </p:spTree>
    <p:extLst>
      <p:ext uri="{BB962C8B-B14F-4D97-AF65-F5344CB8AC3E}">
        <p14:creationId xmlns:p14="http://schemas.microsoft.com/office/powerpoint/2010/main" val="84640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50</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Security &amp; Compliance</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838200" y="1013637"/>
            <a:ext cx="10515600" cy="5163326"/>
          </a:xfrm>
        </p:spPr>
        <p:txBody>
          <a:bodyPr>
            <a:normAutofit/>
          </a:bodyPr>
          <a:lstStyle/>
          <a:p>
            <a:r>
              <a:rPr lang="en-US" dirty="0"/>
              <a:t>Location of the data in Microsoft Teams is based on the tenant affinity</a:t>
            </a:r>
          </a:p>
          <a:p>
            <a:r>
              <a:rPr lang="en-US" dirty="0"/>
              <a:t>Regions</a:t>
            </a:r>
          </a:p>
          <a:p>
            <a:pPr lvl="1"/>
            <a:r>
              <a:rPr lang="en-US" dirty="0"/>
              <a:t>Americas</a:t>
            </a:r>
          </a:p>
          <a:p>
            <a:pPr lvl="1"/>
            <a:r>
              <a:rPr lang="en-US" dirty="0"/>
              <a:t>EMEA</a:t>
            </a:r>
          </a:p>
          <a:p>
            <a:pPr lvl="1"/>
            <a:r>
              <a:rPr lang="en-US" dirty="0"/>
              <a:t>APAC</a:t>
            </a:r>
          </a:p>
        </p:txBody>
      </p:sp>
    </p:spTree>
    <p:extLst>
      <p:ext uri="{BB962C8B-B14F-4D97-AF65-F5344CB8AC3E}">
        <p14:creationId xmlns:p14="http://schemas.microsoft.com/office/powerpoint/2010/main" val="9337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51</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2" name="Picture 1">
            <a:extLst>
              <a:ext uri="{FF2B5EF4-FFF2-40B4-BE49-F238E27FC236}">
                <a16:creationId xmlns:a16="http://schemas.microsoft.com/office/drawing/2014/main" id="{0A16E734-5DEB-44CB-9AD8-830461943F71}"/>
              </a:ext>
            </a:extLst>
          </p:cNvPr>
          <p:cNvPicPr>
            <a:picLocks noChangeAspect="1"/>
          </p:cNvPicPr>
          <p:nvPr/>
        </p:nvPicPr>
        <p:blipFill>
          <a:blip r:embed="rId2"/>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24261363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a:solidFill>
            <a:schemeClr val="tx1"/>
          </a:solidFill>
        </p:spPr>
        <p:txBody>
          <a:bodyPr>
            <a:normAutofit/>
          </a:bodyPr>
          <a:lstStyle/>
          <a:p>
            <a:pPr algn="ctr"/>
            <a:fld id="{CA5F629F-FF1D-4518-88FA-6EE0E8B135D7}" type="slidenum">
              <a:rPr lang="de-DE" sz="3600" b="1" smtClean="0">
                <a:solidFill>
                  <a:schemeClr val="bg1"/>
                </a:solidFill>
              </a:rPr>
              <a:t>52</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Change Management &amp; Adoption</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838200" y="1013637"/>
            <a:ext cx="10515600" cy="5163326"/>
          </a:xfrm>
        </p:spPr>
        <p:txBody>
          <a:bodyPr>
            <a:normAutofit/>
          </a:bodyPr>
          <a:lstStyle/>
          <a:p>
            <a:r>
              <a:rPr lang="en-US" dirty="0"/>
              <a:t>Organic growth is expected</a:t>
            </a:r>
          </a:p>
          <a:p>
            <a:endParaRPr lang="en-US" dirty="0"/>
          </a:p>
          <a:p>
            <a:r>
              <a:rPr lang="en-US" dirty="0"/>
              <a:t>Change management strategy is very important</a:t>
            </a:r>
          </a:p>
          <a:p>
            <a:endParaRPr lang="en-US" dirty="0"/>
          </a:p>
          <a:p>
            <a:r>
              <a:rPr lang="en-US" dirty="0"/>
              <a:t>Effective change management will ensure that users will see the value of Teams faster and is the foundation for growth over time</a:t>
            </a:r>
          </a:p>
          <a:p>
            <a:endParaRPr lang="en-US" dirty="0"/>
          </a:p>
          <a:p>
            <a:r>
              <a:rPr lang="en-US" dirty="0"/>
              <a:t>It is important to get executives, sponsors and key users on board </a:t>
            </a:r>
          </a:p>
        </p:txBody>
      </p:sp>
    </p:spTree>
    <p:extLst>
      <p:ext uri="{BB962C8B-B14F-4D97-AF65-F5344CB8AC3E}">
        <p14:creationId xmlns:p14="http://schemas.microsoft.com/office/powerpoint/2010/main" val="1311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53</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Change Management &amp; Adoption</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838200" y="1013637"/>
            <a:ext cx="10515600" cy="5163326"/>
          </a:xfrm>
        </p:spPr>
        <p:txBody>
          <a:bodyPr>
            <a:normAutofit/>
          </a:bodyPr>
          <a:lstStyle/>
          <a:p>
            <a:pPr marL="0" indent="0">
              <a:buNone/>
            </a:pPr>
            <a:r>
              <a:rPr lang="en-US" dirty="0"/>
              <a:t>Key Roles</a:t>
            </a:r>
          </a:p>
        </p:txBody>
      </p:sp>
      <p:sp>
        <p:nvSpPr>
          <p:cNvPr id="11" name="Text Placeholder 3">
            <a:extLst>
              <a:ext uri="{FF2B5EF4-FFF2-40B4-BE49-F238E27FC236}">
                <a16:creationId xmlns:a16="http://schemas.microsoft.com/office/drawing/2014/main" id="{56B9F377-A964-42BF-87EA-EB22044BBA1E}"/>
              </a:ext>
            </a:extLst>
          </p:cNvPr>
          <p:cNvSpPr txBox="1">
            <a:spLocks/>
          </p:cNvSpPr>
          <p:nvPr/>
        </p:nvSpPr>
        <p:spPr>
          <a:xfrm>
            <a:off x="2287476" y="2291192"/>
            <a:ext cx="2826508" cy="71062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3600" dirty="0">
                <a:ln w="0"/>
                <a:effectLst>
                  <a:outerShdw blurRad="38100" dist="19050" dir="2700000" algn="tl" rotWithShape="0">
                    <a:schemeClr val="dk1">
                      <a:alpha val="40000"/>
                    </a:schemeClr>
                  </a:outerShdw>
                </a:effectLst>
              </a:rPr>
              <a:t>Executive Sponsor</a:t>
            </a:r>
          </a:p>
        </p:txBody>
      </p:sp>
      <p:sp>
        <p:nvSpPr>
          <p:cNvPr id="12" name="Text Placeholder 3">
            <a:extLst>
              <a:ext uri="{FF2B5EF4-FFF2-40B4-BE49-F238E27FC236}">
                <a16:creationId xmlns:a16="http://schemas.microsoft.com/office/drawing/2014/main" id="{03C47764-46F2-4ECC-BAAD-1BE5EEC3CEB9}"/>
              </a:ext>
            </a:extLst>
          </p:cNvPr>
          <p:cNvSpPr txBox="1">
            <a:spLocks/>
          </p:cNvSpPr>
          <p:nvPr/>
        </p:nvSpPr>
        <p:spPr>
          <a:xfrm>
            <a:off x="2287476" y="4792751"/>
            <a:ext cx="2238818" cy="6442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600"/>
              </a:spcBef>
              <a:buFont typeface="Arial"/>
              <a:buChar char="•"/>
              <a:defRPr sz="2800" b="0" i="0" kern="1200">
                <a:solidFill>
                  <a:srgbClr val="29384F"/>
                </a:solidFill>
                <a:latin typeface="Segoe UI Light" charset="0"/>
                <a:ea typeface="Segoe UI Light" charset="0"/>
                <a:cs typeface="Segoe UI Light" charset="0"/>
              </a:defRPr>
            </a:lvl1pPr>
            <a:lvl2pPr marL="685800" indent="-228600" algn="l" defTabSz="914400" rtl="0" eaLnBrk="1" latinLnBrk="0" hangingPunct="1">
              <a:lnSpc>
                <a:spcPct val="120000"/>
              </a:lnSpc>
              <a:spcBef>
                <a:spcPts val="600"/>
              </a:spcBef>
              <a:buFont typeface="Arial"/>
              <a:buChar char="•"/>
              <a:defRPr sz="2400" b="0" i="0" kern="1200">
                <a:solidFill>
                  <a:srgbClr val="29384F"/>
                </a:solidFill>
                <a:latin typeface="Segoe UI Light" charset="0"/>
                <a:ea typeface="Segoe UI Light" charset="0"/>
                <a:cs typeface="Segoe UI Light" charset="0"/>
              </a:defRPr>
            </a:lvl2pPr>
            <a:lvl3pPr marL="1143000" indent="-228600" algn="l" defTabSz="914400" rtl="0" eaLnBrk="1" latinLnBrk="0" hangingPunct="1">
              <a:lnSpc>
                <a:spcPct val="120000"/>
              </a:lnSpc>
              <a:spcBef>
                <a:spcPts val="600"/>
              </a:spcBef>
              <a:buFont typeface="Arial"/>
              <a:buChar char="•"/>
              <a:defRPr sz="2000" b="0" i="0" kern="1200">
                <a:solidFill>
                  <a:srgbClr val="29384F"/>
                </a:solidFill>
                <a:latin typeface="Segoe UI Light" charset="0"/>
                <a:ea typeface="Segoe UI Light" charset="0"/>
                <a:cs typeface="Segoe UI Light" charset="0"/>
              </a:defRPr>
            </a:lvl3pPr>
            <a:lvl4pPr marL="1600200" indent="-228600" algn="l" defTabSz="914400" rtl="0" eaLnBrk="1" latinLnBrk="0" hangingPunct="1">
              <a:lnSpc>
                <a:spcPct val="120000"/>
              </a:lnSpc>
              <a:spcBef>
                <a:spcPts val="600"/>
              </a:spcBef>
              <a:buFont typeface="Arial"/>
              <a:buChar char="•"/>
              <a:defRPr sz="1800" b="0" i="0" kern="1200">
                <a:solidFill>
                  <a:srgbClr val="29384F"/>
                </a:solidFill>
                <a:latin typeface="Segoe UI Light" charset="0"/>
                <a:ea typeface="Segoe UI Light" charset="0"/>
                <a:cs typeface="Segoe UI Light" charset="0"/>
              </a:defRPr>
            </a:lvl4pPr>
            <a:lvl5pPr marL="2057400" indent="-228600" algn="l" defTabSz="914400" rtl="0" eaLnBrk="1" latinLnBrk="0" hangingPunct="1">
              <a:lnSpc>
                <a:spcPct val="120000"/>
              </a:lnSpc>
              <a:spcBef>
                <a:spcPts val="600"/>
              </a:spcBef>
              <a:buFont typeface="Arial"/>
              <a:buChar char="•"/>
              <a:defRPr sz="1800" b="0" i="0" kern="1200">
                <a:solidFill>
                  <a:srgbClr val="29384F"/>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AU" sz="3600" dirty="0">
                <a:ln w="0"/>
                <a:solidFill>
                  <a:schemeClr val="tx1"/>
                </a:solidFill>
                <a:effectLst>
                  <a:outerShdw blurRad="38100" dist="19050" dir="2700000" algn="tl" rotWithShape="0">
                    <a:schemeClr val="dk1">
                      <a:alpha val="40000"/>
                    </a:schemeClr>
                  </a:outerShdw>
                </a:effectLst>
              </a:rPr>
              <a:t>Champions</a:t>
            </a:r>
          </a:p>
        </p:txBody>
      </p:sp>
      <p:sp>
        <p:nvSpPr>
          <p:cNvPr id="13" name="Text Placeholder 3">
            <a:extLst>
              <a:ext uri="{FF2B5EF4-FFF2-40B4-BE49-F238E27FC236}">
                <a16:creationId xmlns:a16="http://schemas.microsoft.com/office/drawing/2014/main" id="{E0090A92-9A7A-4822-BD3B-0EA5A1CB49FD}"/>
              </a:ext>
            </a:extLst>
          </p:cNvPr>
          <p:cNvSpPr txBox="1">
            <a:spLocks/>
          </p:cNvSpPr>
          <p:nvPr/>
        </p:nvSpPr>
        <p:spPr>
          <a:xfrm>
            <a:off x="8779427" y="2068242"/>
            <a:ext cx="2639940" cy="1532808"/>
          </a:xfrm>
          <a:prstGeom prst="rect">
            <a:avLst/>
          </a:prstGeom>
        </p:spPr>
        <p:txBody>
          <a:bodyPr vert="horz" lIns="91440" tIns="45720" rIns="91440" bIns="45720" rtlCol="0">
            <a:normAutofit fontScale="77500" lnSpcReduction="20000"/>
          </a:bodyPr>
          <a:lstStyle>
            <a:defPPr>
              <a:defRPr lang="en-US"/>
            </a:defPPr>
            <a:lvl1pPr indent="0">
              <a:lnSpc>
                <a:spcPct val="120000"/>
              </a:lnSpc>
              <a:spcBef>
                <a:spcPts val="600"/>
              </a:spcBef>
              <a:buFont typeface="Arial"/>
              <a:buNone/>
              <a:defRPr sz="3600" b="0" i="0">
                <a:solidFill>
                  <a:srgbClr val="29384F"/>
                </a:solidFill>
                <a:latin typeface="Segoe UI Light" charset="0"/>
                <a:ea typeface="Segoe UI Light" charset="0"/>
                <a:cs typeface="Segoe UI Light" charset="0"/>
              </a:defRPr>
            </a:lvl1pPr>
            <a:lvl2pPr marL="685800" indent="-228600">
              <a:lnSpc>
                <a:spcPct val="120000"/>
              </a:lnSpc>
              <a:spcBef>
                <a:spcPts val="600"/>
              </a:spcBef>
              <a:buFont typeface="Arial"/>
              <a:buChar char="•"/>
              <a:defRPr sz="2400" b="0" i="0">
                <a:solidFill>
                  <a:srgbClr val="29384F"/>
                </a:solidFill>
                <a:latin typeface="Segoe UI Light" charset="0"/>
                <a:ea typeface="Segoe UI Light" charset="0"/>
                <a:cs typeface="Segoe UI Light" charset="0"/>
              </a:defRPr>
            </a:lvl2pPr>
            <a:lvl3pPr marL="1143000" indent="-228600">
              <a:lnSpc>
                <a:spcPct val="120000"/>
              </a:lnSpc>
              <a:spcBef>
                <a:spcPts val="600"/>
              </a:spcBef>
              <a:buFont typeface="Arial"/>
              <a:buChar char="•"/>
              <a:defRPr sz="2000" b="0" i="0">
                <a:solidFill>
                  <a:srgbClr val="29384F"/>
                </a:solidFill>
                <a:latin typeface="Segoe UI Light" charset="0"/>
                <a:ea typeface="Segoe UI Light" charset="0"/>
                <a:cs typeface="Segoe UI Light" charset="0"/>
              </a:defRPr>
            </a:lvl3pPr>
            <a:lvl4pPr marL="1600200" indent="-228600">
              <a:lnSpc>
                <a:spcPct val="120000"/>
              </a:lnSpc>
              <a:spcBef>
                <a:spcPts val="600"/>
              </a:spcBef>
              <a:buFont typeface="Arial"/>
              <a:buChar char="•"/>
              <a:defRPr b="0" i="0">
                <a:solidFill>
                  <a:srgbClr val="29384F"/>
                </a:solidFill>
                <a:latin typeface="Segoe UI Light" charset="0"/>
                <a:ea typeface="Segoe UI Light" charset="0"/>
                <a:cs typeface="Segoe UI Light" charset="0"/>
              </a:defRPr>
            </a:lvl4pPr>
            <a:lvl5pPr marL="2057400" indent="-228600">
              <a:lnSpc>
                <a:spcPct val="120000"/>
              </a:lnSpc>
              <a:spcBef>
                <a:spcPts val="600"/>
              </a:spcBef>
              <a:buFont typeface="Arial"/>
              <a:buChar char="•"/>
              <a:defRPr b="0" i="0">
                <a:solidFill>
                  <a:srgbClr val="29384F"/>
                </a:solidFill>
                <a:latin typeface="Segoe UI Light" charset="0"/>
                <a:ea typeface="Segoe UI Light" charset="0"/>
                <a:cs typeface="Segoe UI Light"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AU" dirty="0">
                <a:ln w="0"/>
                <a:solidFill>
                  <a:schemeClr val="tx1"/>
                </a:solidFill>
                <a:effectLst>
                  <a:outerShdw blurRad="38100" dist="19050" dir="2700000" algn="tl" rotWithShape="0">
                    <a:schemeClr val="dk1">
                      <a:alpha val="40000"/>
                    </a:schemeClr>
                  </a:outerShdw>
                </a:effectLst>
              </a:rPr>
              <a:t>Service Owners</a:t>
            </a:r>
          </a:p>
          <a:p>
            <a:r>
              <a:rPr lang="en-AU" dirty="0">
                <a:ln w="0"/>
                <a:solidFill>
                  <a:schemeClr val="tx1"/>
                </a:solidFill>
                <a:effectLst>
                  <a:outerShdw blurRad="38100" dist="19050" dir="2700000" algn="tl" rotWithShape="0">
                    <a:schemeClr val="dk1">
                      <a:alpha val="40000"/>
                    </a:schemeClr>
                  </a:outerShdw>
                </a:effectLst>
              </a:rPr>
              <a:t>IT Professionals</a:t>
            </a:r>
          </a:p>
        </p:txBody>
      </p:sp>
      <p:pic>
        <p:nvPicPr>
          <p:cNvPr id="14" name="Picture 13">
            <a:extLst>
              <a:ext uri="{FF2B5EF4-FFF2-40B4-BE49-F238E27FC236}">
                <a16:creationId xmlns:a16="http://schemas.microsoft.com/office/drawing/2014/main" id="{155C75EA-7427-4260-931C-C421C62FC1A2}"/>
              </a:ext>
            </a:extLst>
          </p:cNvPr>
          <p:cNvPicPr>
            <a:picLocks noChangeAspect="1"/>
          </p:cNvPicPr>
          <p:nvPr/>
        </p:nvPicPr>
        <p:blipFill>
          <a:blip r:embed="rId3"/>
          <a:stretch>
            <a:fillRect/>
          </a:stretch>
        </p:blipFill>
        <p:spPr>
          <a:xfrm>
            <a:off x="518434" y="1999154"/>
            <a:ext cx="1271967" cy="1353774"/>
          </a:xfrm>
          <a:prstGeom prst="rect">
            <a:avLst/>
          </a:prstGeom>
          <a:noFill/>
        </p:spPr>
      </p:pic>
      <p:pic>
        <p:nvPicPr>
          <p:cNvPr id="16" name="Picture 15">
            <a:extLst>
              <a:ext uri="{FF2B5EF4-FFF2-40B4-BE49-F238E27FC236}">
                <a16:creationId xmlns:a16="http://schemas.microsoft.com/office/drawing/2014/main" id="{FA6F0FAF-F9B1-488C-99D1-EEA772367BDC}"/>
              </a:ext>
            </a:extLst>
          </p:cNvPr>
          <p:cNvPicPr>
            <a:picLocks noChangeAspect="1"/>
          </p:cNvPicPr>
          <p:nvPr/>
        </p:nvPicPr>
        <p:blipFill>
          <a:blip r:embed="rId4"/>
          <a:stretch>
            <a:fillRect/>
          </a:stretch>
        </p:blipFill>
        <p:spPr>
          <a:xfrm>
            <a:off x="6857985" y="2041713"/>
            <a:ext cx="1065042" cy="1353867"/>
          </a:xfrm>
          <a:prstGeom prst="rect">
            <a:avLst/>
          </a:prstGeom>
          <a:noFill/>
        </p:spPr>
      </p:pic>
      <p:sp>
        <p:nvSpPr>
          <p:cNvPr id="17" name="Text Placeholder 3">
            <a:extLst>
              <a:ext uri="{FF2B5EF4-FFF2-40B4-BE49-F238E27FC236}">
                <a16:creationId xmlns:a16="http://schemas.microsoft.com/office/drawing/2014/main" id="{67589524-2347-4902-895A-7805EC3866E1}"/>
              </a:ext>
            </a:extLst>
          </p:cNvPr>
          <p:cNvSpPr txBox="1">
            <a:spLocks/>
          </p:cNvSpPr>
          <p:nvPr/>
        </p:nvSpPr>
        <p:spPr>
          <a:xfrm>
            <a:off x="8779427" y="4792697"/>
            <a:ext cx="2238818" cy="6442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600"/>
              </a:spcBef>
              <a:buFont typeface="Arial"/>
              <a:buChar char="•"/>
              <a:defRPr sz="2800" b="0" i="0" kern="1200">
                <a:solidFill>
                  <a:srgbClr val="29384F"/>
                </a:solidFill>
                <a:latin typeface="Segoe UI Light" charset="0"/>
                <a:ea typeface="Segoe UI Light" charset="0"/>
                <a:cs typeface="Segoe UI Light" charset="0"/>
              </a:defRPr>
            </a:lvl1pPr>
            <a:lvl2pPr marL="685800" indent="-228600" algn="l" defTabSz="914400" rtl="0" eaLnBrk="1" latinLnBrk="0" hangingPunct="1">
              <a:lnSpc>
                <a:spcPct val="120000"/>
              </a:lnSpc>
              <a:spcBef>
                <a:spcPts val="600"/>
              </a:spcBef>
              <a:buFont typeface="Arial"/>
              <a:buChar char="•"/>
              <a:defRPr sz="2400" b="0" i="0" kern="1200">
                <a:solidFill>
                  <a:srgbClr val="29384F"/>
                </a:solidFill>
                <a:latin typeface="Segoe UI Light" charset="0"/>
                <a:ea typeface="Segoe UI Light" charset="0"/>
                <a:cs typeface="Segoe UI Light" charset="0"/>
              </a:defRPr>
            </a:lvl2pPr>
            <a:lvl3pPr marL="1143000" indent="-228600" algn="l" defTabSz="914400" rtl="0" eaLnBrk="1" latinLnBrk="0" hangingPunct="1">
              <a:lnSpc>
                <a:spcPct val="120000"/>
              </a:lnSpc>
              <a:spcBef>
                <a:spcPts val="600"/>
              </a:spcBef>
              <a:buFont typeface="Arial"/>
              <a:buChar char="•"/>
              <a:defRPr sz="2000" b="0" i="0" kern="1200">
                <a:solidFill>
                  <a:srgbClr val="29384F"/>
                </a:solidFill>
                <a:latin typeface="Segoe UI Light" charset="0"/>
                <a:ea typeface="Segoe UI Light" charset="0"/>
                <a:cs typeface="Segoe UI Light" charset="0"/>
              </a:defRPr>
            </a:lvl3pPr>
            <a:lvl4pPr marL="1600200" indent="-228600" algn="l" defTabSz="914400" rtl="0" eaLnBrk="1" latinLnBrk="0" hangingPunct="1">
              <a:lnSpc>
                <a:spcPct val="120000"/>
              </a:lnSpc>
              <a:spcBef>
                <a:spcPts val="600"/>
              </a:spcBef>
              <a:buFont typeface="Arial"/>
              <a:buChar char="•"/>
              <a:defRPr sz="1800" b="0" i="0" kern="1200">
                <a:solidFill>
                  <a:srgbClr val="29384F"/>
                </a:solidFill>
                <a:latin typeface="Segoe UI Light" charset="0"/>
                <a:ea typeface="Segoe UI Light" charset="0"/>
                <a:cs typeface="Segoe UI Light" charset="0"/>
              </a:defRPr>
            </a:lvl4pPr>
            <a:lvl5pPr marL="2057400" indent="-228600" algn="l" defTabSz="914400" rtl="0" eaLnBrk="1" latinLnBrk="0" hangingPunct="1">
              <a:lnSpc>
                <a:spcPct val="120000"/>
              </a:lnSpc>
              <a:spcBef>
                <a:spcPts val="600"/>
              </a:spcBef>
              <a:buFont typeface="Arial"/>
              <a:buChar char="•"/>
              <a:defRPr sz="1800" b="0" i="0" kern="1200">
                <a:solidFill>
                  <a:srgbClr val="29384F"/>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AU" sz="3600" dirty="0">
                <a:ln w="0"/>
                <a:solidFill>
                  <a:schemeClr val="tx1"/>
                </a:solidFill>
                <a:effectLst>
                  <a:outerShdw blurRad="38100" dist="19050" dir="2700000" algn="tl" rotWithShape="0">
                    <a:schemeClr val="dk1">
                      <a:alpha val="40000"/>
                    </a:schemeClr>
                  </a:outerShdw>
                </a:effectLst>
              </a:rPr>
              <a:t>Pilot Group</a:t>
            </a:r>
          </a:p>
        </p:txBody>
      </p:sp>
      <p:pic>
        <p:nvPicPr>
          <p:cNvPr id="18" name="Picture 17">
            <a:extLst>
              <a:ext uri="{FF2B5EF4-FFF2-40B4-BE49-F238E27FC236}">
                <a16:creationId xmlns:a16="http://schemas.microsoft.com/office/drawing/2014/main" id="{DD5253E4-D86A-4489-8A20-8630929ED40B}"/>
              </a:ext>
            </a:extLst>
          </p:cNvPr>
          <p:cNvPicPr>
            <a:picLocks noChangeAspect="1"/>
          </p:cNvPicPr>
          <p:nvPr/>
        </p:nvPicPr>
        <p:blipFill>
          <a:blip r:embed="rId5"/>
          <a:stretch>
            <a:fillRect/>
          </a:stretch>
        </p:blipFill>
        <p:spPr>
          <a:xfrm>
            <a:off x="6719547" y="4490589"/>
            <a:ext cx="1541555" cy="1353774"/>
          </a:xfrm>
          <a:prstGeom prst="rect">
            <a:avLst/>
          </a:prstGeom>
          <a:noFill/>
        </p:spPr>
      </p:pic>
      <p:pic>
        <p:nvPicPr>
          <p:cNvPr id="19" name="Picture 18">
            <a:extLst>
              <a:ext uri="{FF2B5EF4-FFF2-40B4-BE49-F238E27FC236}">
                <a16:creationId xmlns:a16="http://schemas.microsoft.com/office/drawing/2014/main" id="{5E5FD2B5-47CB-401A-B4F0-219A99CBFCCC}"/>
              </a:ext>
            </a:extLst>
          </p:cNvPr>
          <p:cNvPicPr>
            <a:picLocks noChangeAspect="1"/>
          </p:cNvPicPr>
          <p:nvPr/>
        </p:nvPicPr>
        <p:blipFill>
          <a:blip r:embed="rId6"/>
          <a:stretch>
            <a:fillRect/>
          </a:stretch>
        </p:blipFill>
        <p:spPr>
          <a:xfrm>
            <a:off x="518435" y="4490589"/>
            <a:ext cx="1300426" cy="1353774"/>
          </a:xfrm>
          <a:prstGeom prst="rect">
            <a:avLst/>
          </a:prstGeom>
          <a:noFill/>
        </p:spPr>
      </p:pic>
    </p:spTree>
    <p:extLst>
      <p:ext uri="{BB962C8B-B14F-4D97-AF65-F5344CB8AC3E}">
        <p14:creationId xmlns:p14="http://schemas.microsoft.com/office/powerpoint/2010/main" val="51877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1"/>
            <a:ext cx="720000"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54</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E7C7847A-A5CD-413E-9D8B-5E42A0DF3170}"/>
              </a:ext>
            </a:extLst>
          </p:cNvPr>
          <p:cNvPicPr>
            <a:picLocks noChangeAspect="1"/>
          </p:cNvPicPr>
          <p:nvPr/>
        </p:nvPicPr>
        <p:blipFill>
          <a:blip r:embed="rId3"/>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38127530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 y="109180"/>
            <a:ext cx="720000" cy="6300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p:spPr>
        <p:txBody>
          <a:bodyPr>
            <a:normAutofit/>
          </a:bodyPr>
          <a:lstStyle/>
          <a:p>
            <a:pPr algn="ctr"/>
            <a:fld id="{CA5F629F-FF1D-4518-88FA-6EE0E8B135D7}" type="slidenum">
              <a:rPr lang="de-DE" sz="3600" b="1" smtClean="0">
                <a:solidFill>
                  <a:schemeClr val="bg1"/>
                </a:solidFill>
              </a:rPr>
              <a:t>55</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Resources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838200" y="1013637"/>
            <a:ext cx="10515600" cy="5163326"/>
          </a:xfrm>
        </p:spPr>
        <p:txBody>
          <a:bodyPr vert="horz" lIns="91440" tIns="45720" rIns="91440" bIns="45720" rtlCol="0" anchor="t">
            <a:normAutofit/>
          </a:bodyPr>
          <a:lstStyle/>
          <a:p>
            <a:r>
              <a:rPr lang="en-US" dirty="0"/>
              <a:t>Complete Teams admin documentation</a:t>
            </a:r>
            <a:br>
              <a:rPr lang="en-US" dirty="0"/>
            </a:br>
            <a:r>
              <a:rPr lang="en-US" dirty="0">
                <a:ea typeface="+mn-lt"/>
                <a:cs typeface="+mn-lt"/>
              </a:rPr>
              <a:t>http://aka.ms/successwithteams</a:t>
            </a:r>
            <a:endParaRPr lang="en-US" dirty="0"/>
          </a:p>
          <a:p>
            <a:r>
              <a:rPr lang="en-US" dirty="0"/>
              <a:t>Microsoft Teams roadmap to stay up-to date</a:t>
            </a:r>
            <a:br>
              <a:rPr lang="en-US" dirty="0"/>
            </a:br>
            <a:r>
              <a:rPr lang="en-US" dirty="0">
                <a:ea typeface="+mn-lt"/>
                <a:cs typeface="+mn-lt"/>
              </a:rPr>
              <a:t>http://aka.ms/teamsroadmap</a:t>
            </a:r>
            <a:endParaRPr lang="en-US" dirty="0">
              <a:cs typeface="Calibri"/>
            </a:endParaRPr>
          </a:p>
          <a:p>
            <a:r>
              <a:rPr lang="en-US" dirty="0"/>
              <a:t>Microsoft Teams Technical Community</a:t>
            </a:r>
            <a:br>
              <a:rPr lang="en-US" dirty="0"/>
            </a:br>
            <a:r>
              <a:rPr lang="en-US" dirty="0">
                <a:ea typeface="+mn-lt"/>
                <a:cs typeface="+mn-lt"/>
              </a:rPr>
              <a:t>https://aka.ms/TeamsTechCommunity</a:t>
            </a:r>
            <a:endParaRPr lang="en-US" dirty="0"/>
          </a:p>
          <a:p>
            <a:r>
              <a:rPr lang="en-US" dirty="0"/>
              <a:t>Microsoft Teams UserVoice</a:t>
            </a:r>
            <a:br>
              <a:rPr lang="en-US" dirty="0"/>
            </a:br>
            <a:r>
              <a:rPr lang="en-US" dirty="0">
                <a:ea typeface="+mn-lt"/>
                <a:cs typeface="+mn-lt"/>
              </a:rPr>
              <a:t>https://aka.ms/TeamsUserVoice</a:t>
            </a:r>
            <a:endParaRPr lang="en-US" dirty="0"/>
          </a:p>
          <a:p>
            <a:r>
              <a:rPr lang="en-US" dirty="0"/>
              <a:t>Driving Adoption Community</a:t>
            </a:r>
            <a:br>
              <a:rPr lang="en-US" dirty="0">
                <a:solidFill>
                  <a:schemeClr val="bg2"/>
                </a:solidFill>
              </a:rPr>
            </a:br>
            <a:r>
              <a:rPr lang="en-US" dirty="0">
                <a:ea typeface="+mn-lt"/>
                <a:cs typeface="+mn-lt"/>
              </a:rPr>
              <a:t>https://aka.ms/DriveAdoption</a:t>
            </a:r>
            <a:endParaRPr lang="en-US" dirty="0">
              <a:solidFill>
                <a:schemeClr val="bg2"/>
              </a:solidFill>
            </a:endParaRPr>
          </a:p>
        </p:txBody>
      </p:sp>
    </p:spTree>
    <p:extLst>
      <p:ext uri="{BB962C8B-B14F-4D97-AF65-F5344CB8AC3E}">
        <p14:creationId xmlns:p14="http://schemas.microsoft.com/office/powerpoint/2010/main" val="22842149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hteck 6"/>
          <p:cNvSpPr/>
          <p:nvPr/>
        </p:nvSpPr>
        <p:spPr>
          <a:xfrm>
            <a:off x="729016" y="106206"/>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1" y="103233"/>
            <a:ext cx="720000" cy="633745"/>
          </a:xfrm>
          <a:solidFill>
            <a:schemeClr val="tx1"/>
          </a:solidFill>
        </p:spPr>
        <p:txBody>
          <a:bodyPr>
            <a:normAutofit/>
          </a:bodyPr>
          <a:lstStyle/>
          <a:p>
            <a:pPr algn="ctr"/>
            <a:fld id="{CA5F629F-FF1D-4518-88FA-6EE0E8B135D7}" type="slidenum">
              <a:rPr lang="de-DE" sz="3600" b="1" smtClean="0">
                <a:solidFill>
                  <a:schemeClr val="bg1"/>
                </a:solidFill>
              </a:rPr>
              <a:t>56</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Demo</a:t>
            </a:r>
          </a:p>
        </p:txBody>
      </p:sp>
      <p:sp>
        <p:nvSpPr>
          <p:cNvPr id="5" name="Content Placeholder 4">
            <a:extLst>
              <a:ext uri="{FF2B5EF4-FFF2-40B4-BE49-F238E27FC236}">
                <a16:creationId xmlns:a16="http://schemas.microsoft.com/office/drawing/2014/main" id="{43C31DD2-A789-4D18-AC64-D1F53A28909D}"/>
              </a:ext>
            </a:extLst>
          </p:cNvPr>
          <p:cNvSpPr>
            <a:spLocks noGrp="1"/>
          </p:cNvSpPr>
          <p:nvPr>
            <p:ph idx="1"/>
          </p:nvPr>
        </p:nvSpPr>
        <p:spPr>
          <a:xfrm>
            <a:off x="729017" y="1070344"/>
            <a:ext cx="10624783" cy="5106619"/>
          </a:xfrm>
        </p:spPr>
        <p:txBody>
          <a:bodyPr/>
          <a:lstStyle/>
          <a:p>
            <a:endParaRPr lang="en-US" dirty="0"/>
          </a:p>
        </p:txBody>
      </p:sp>
      <p:pic>
        <p:nvPicPr>
          <p:cNvPr id="11" name="Picture 10" descr="A group of people around each other&#10;&#10;Description generated with high confidence">
            <a:extLst>
              <a:ext uri="{FF2B5EF4-FFF2-40B4-BE49-F238E27FC236}">
                <a16:creationId xmlns:a16="http://schemas.microsoft.com/office/drawing/2014/main" id="{50A3D7DB-9768-4AF7-B266-30F893B2DD19}"/>
              </a:ext>
            </a:extLst>
          </p:cNvPr>
          <p:cNvPicPr>
            <a:picLocks noChangeAspect="1"/>
          </p:cNvPicPr>
          <p:nvPr/>
        </p:nvPicPr>
        <p:blipFill rotWithShape="1">
          <a:blip r:embed="rId2"/>
          <a:srcRect t="17694" b="18587"/>
          <a:stretch/>
        </p:blipFill>
        <p:spPr>
          <a:xfrm>
            <a:off x="1582154" y="1690688"/>
            <a:ext cx="9027691" cy="4369869"/>
          </a:xfrm>
          <a:prstGeom prst="rect">
            <a:avLst/>
          </a:prstGeom>
        </p:spPr>
      </p:pic>
    </p:spTree>
    <p:extLst>
      <p:ext uri="{BB962C8B-B14F-4D97-AF65-F5344CB8AC3E}">
        <p14:creationId xmlns:p14="http://schemas.microsoft.com/office/powerpoint/2010/main" val="18489010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FF9759-DFC3-457D-8AC7-83904187533C}"/>
              </a:ext>
            </a:extLst>
          </p:cNvPr>
          <p:cNvSpPr>
            <a:spLocks noGrp="1"/>
          </p:cNvSpPr>
          <p:nvPr>
            <p:ph type="title"/>
          </p:nvPr>
        </p:nvSpPr>
        <p:spPr/>
        <p:txBody>
          <a:bodyPr/>
          <a:lstStyle/>
          <a:p>
            <a:r>
              <a:rPr lang="en-US" dirty="0"/>
              <a:t>Interactive Session Checklist</a:t>
            </a:r>
          </a:p>
        </p:txBody>
      </p:sp>
      <p:graphicFrame>
        <p:nvGraphicFramePr>
          <p:cNvPr id="2" name="Table 1">
            <a:extLst>
              <a:ext uri="{FF2B5EF4-FFF2-40B4-BE49-F238E27FC236}">
                <a16:creationId xmlns:a16="http://schemas.microsoft.com/office/drawing/2014/main" id="{25B48AD3-708A-48BF-A899-67DBB2B070D0}"/>
              </a:ext>
            </a:extLst>
          </p:cNvPr>
          <p:cNvGraphicFramePr>
            <a:graphicFrameLocks noGrp="1"/>
          </p:cNvGraphicFramePr>
          <p:nvPr/>
        </p:nvGraphicFramePr>
        <p:xfrm>
          <a:off x="838200" y="1451186"/>
          <a:ext cx="10515601" cy="4815840"/>
        </p:xfrm>
        <a:graphic>
          <a:graphicData uri="http://schemas.openxmlformats.org/drawingml/2006/table">
            <a:tbl>
              <a:tblPr firstRow="1" bandRow="1">
                <a:tableStyleId>{F5AB1C69-6EDB-4FF4-983F-18BD219EF322}</a:tableStyleId>
              </a:tblPr>
              <a:tblGrid>
                <a:gridCol w="1131916">
                  <a:extLst>
                    <a:ext uri="{9D8B030D-6E8A-4147-A177-3AD203B41FA5}">
                      <a16:colId xmlns:a16="http://schemas.microsoft.com/office/drawing/2014/main" val="3883054088"/>
                    </a:ext>
                  </a:extLst>
                </a:gridCol>
                <a:gridCol w="6483928">
                  <a:extLst>
                    <a:ext uri="{9D8B030D-6E8A-4147-A177-3AD203B41FA5}">
                      <a16:colId xmlns:a16="http://schemas.microsoft.com/office/drawing/2014/main" val="3367668282"/>
                    </a:ext>
                  </a:extLst>
                </a:gridCol>
                <a:gridCol w="2899757">
                  <a:extLst>
                    <a:ext uri="{9D8B030D-6E8A-4147-A177-3AD203B41FA5}">
                      <a16:colId xmlns:a16="http://schemas.microsoft.com/office/drawing/2014/main" val="3353598259"/>
                    </a:ext>
                  </a:extLst>
                </a:gridCol>
              </a:tblGrid>
              <a:tr h="0">
                <a:tc>
                  <a:txBody>
                    <a:bodyPr/>
                    <a:lstStyle/>
                    <a:p>
                      <a:r>
                        <a:rPr lang="en-US" dirty="0"/>
                        <a:t>Complete</a:t>
                      </a:r>
                    </a:p>
                  </a:txBody>
                  <a:tcPr/>
                </a:tc>
                <a:tc>
                  <a:txBody>
                    <a:bodyPr/>
                    <a:lstStyle/>
                    <a:p>
                      <a:r>
                        <a:rPr lang="en-US" dirty="0"/>
                        <a:t>Task</a:t>
                      </a:r>
                    </a:p>
                  </a:txBody>
                  <a:tcPr/>
                </a:tc>
                <a:tc>
                  <a:txBody>
                    <a:bodyPr/>
                    <a:lstStyle/>
                    <a:p>
                      <a:r>
                        <a:rPr lang="en-US" dirty="0"/>
                        <a:t>Who</a:t>
                      </a:r>
                    </a:p>
                  </a:txBody>
                  <a:tcPr/>
                </a:tc>
                <a:extLst>
                  <a:ext uri="{0D108BD9-81ED-4DB2-BD59-A6C34878D82A}">
                    <a16:rowId xmlns:a16="http://schemas.microsoft.com/office/drawing/2014/main" val="1227126358"/>
                  </a:ext>
                </a:extLst>
              </a:tr>
              <a:tr h="370840">
                <a:tc>
                  <a:txBody>
                    <a:bodyPr/>
                    <a:lstStyle/>
                    <a:p>
                      <a:endParaRPr lang="en-US" dirty="0"/>
                    </a:p>
                  </a:txBody>
                  <a:tcPr/>
                </a:tc>
                <a:tc>
                  <a:txBody>
                    <a:bodyPr/>
                    <a:lstStyle/>
                    <a:p>
                      <a:r>
                        <a:rPr lang="en-US" dirty="0"/>
                        <a:t>Sign-in to </a:t>
                      </a:r>
                      <a:r>
                        <a:rPr lang="en-US" dirty="0">
                          <a:hlinkClick r:id="rId3"/>
                        </a:rPr>
                        <a:t>https://teams.microsoft.com</a:t>
                      </a:r>
                      <a:r>
                        <a:rPr lang="en-US" dirty="0"/>
                        <a:t> and install desktop client*</a:t>
                      </a:r>
                    </a:p>
                  </a:txBody>
                  <a:tcPr/>
                </a:tc>
                <a:tc>
                  <a:txBody>
                    <a:bodyPr/>
                    <a:lstStyle/>
                    <a:p>
                      <a:r>
                        <a:rPr lang="en-US" dirty="0"/>
                        <a:t>All</a:t>
                      </a:r>
                    </a:p>
                  </a:txBody>
                  <a:tcPr/>
                </a:tc>
                <a:extLst>
                  <a:ext uri="{0D108BD9-81ED-4DB2-BD59-A6C34878D82A}">
                    <a16:rowId xmlns:a16="http://schemas.microsoft.com/office/drawing/2014/main" val="2118851773"/>
                  </a:ext>
                </a:extLst>
              </a:tr>
              <a:tr h="370840">
                <a:tc>
                  <a:txBody>
                    <a:bodyPr/>
                    <a:lstStyle/>
                    <a:p>
                      <a:endParaRPr lang="en-US" dirty="0"/>
                    </a:p>
                  </a:txBody>
                  <a:tcPr/>
                </a:tc>
                <a:tc>
                  <a:txBody>
                    <a:bodyPr/>
                    <a:lstStyle/>
                    <a:p>
                      <a:r>
                        <a:rPr lang="en-US" dirty="0"/>
                        <a:t>Create a team</a:t>
                      </a:r>
                    </a:p>
                  </a:txBody>
                  <a:tcPr/>
                </a:tc>
                <a:tc>
                  <a:txBody>
                    <a:bodyPr/>
                    <a:lstStyle/>
                    <a:p>
                      <a:r>
                        <a:rPr lang="en-US" dirty="0"/>
                        <a:t>Team lead</a:t>
                      </a:r>
                    </a:p>
                  </a:txBody>
                  <a:tcPr/>
                </a:tc>
                <a:extLst>
                  <a:ext uri="{0D108BD9-81ED-4DB2-BD59-A6C34878D82A}">
                    <a16:rowId xmlns:a16="http://schemas.microsoft.com/office/drawing/2014/main" val="1311705759"/>
                  </a:ext>
                </a:extLst>
              </a:tr>
              <a:tr h="370840">
                <a:tc>
                  <a:txBody>
                    <a:bodyPr/>
                    <a:lstStyle/>
                    <a:p>
                      <a:endParaRPr lang="en-US"/>
                    </a:p>
                  </a:txBody>
                  <a:tcPr/>
                </a:tc>
                <a:tc>
                  <a:txBody>
                    <a:bodyPr/>
                    <a:lstStyle/>
                    <a:p>
                      <a:r>
                        <a:rPr lang="en-US" dirty="0"/>
                        <a:t>Add remaining attendees to team as members</a:t>
                      </a:r>
                    </a:p>
                  </a:txBody>
                  <a:tcPr/>
                </a:tc>
                <a:tc>
                  <a:txBody>
                    <a:bodyPr/>
                    <a:lstStyle/>
                    <a:p>
                      <a:r>
                        <a:rPr lang="en-US" dirty="0"/>
                        <a:t>Team lead</a:t>
                      </a:r>
                    </a:p>
                  </a:txBody>
                  <a:tcPr/>
                </a:tc>
                <a:extLst>
                  <a:ext uri="{0D108BD9-81ED-4DB2-BD59-A6C34878D82A}">
                    <a16:rowId xmlns:a16="http://schemas.microsoft.com/office/drawing/2014/main" val="1897779484"/>
                  </a:ext>
                </a:extLst>
              </a:tr>
              <a:tr h="370840">
                <a:tc>
                  <a:txBody>
                    <a:bodyPr/>
                    <a:lstStyle/>
                    <a:p>
                      <a:endParaRPr lang="en-US" dirty="0"/>
                    </a:p>
                  </a:txBody>
                  <a:tcPr/>
                </a:tc>
                <a:tc>
                  <a:txBody>
                    <a:bodyPr/>
                    <a:lstStyle/>
                    <a:p>
                      <a:r>
                        <a:rPr lang="en-US" dirty="0"/>
                        <a:t>Create a channel</a:t>
                      </a:r>
                    </a:p>
                  </a:txBody>
                  <a:tcPr/>
                </a:tc>
                <a:tc>
                  <a:txBody>
                    <a:bodyPr/>
                    <a:lstStyle/>
                    <a:p>
                      <a:r>
                        <a:rPr lang="en-US" dirty="0"/>
                        <a:t>Team lead</a:t>
                      </a:r>
                    </a:p>
                  </a:txBody>
                  <a:tcPr/>
                </a:tc>
                <a:extLst>
                  <a:ext uri="{0D108BD9-81ED-4DB2-BD59-A6C34878D82A}">
                    <a16:rowId xmlns:a16="http://schemas.microsoft.com/office/drawing/2014/main" val="3377116019"/>
                  </a:ext>
                </a:extLst>
              </a:tr>
              <a:tr h="370840">
                <a:tc>
                  <a:txBody>
                    <a:bodyPr/>
                    <a:lstStyle/>
                    <a:p>
                      <a:endParaRPr lang="en-US" dirty="0"/>
                    </a:p>
                  </a:txBody>
                  <a:tcPr/>
                </a:tc>
                <a:tc>
                  <a:txBody>
                    <a:bodyPr/>
                    <a:lstStyle/>
                    <a:p>
                      <a:r>
                        <a:rPr lang="en-US" dirty="0"/>
                        <a:t>Start a conversation</a:t>
                      </a:r>
                    </a:p>
                  </a:txBody>
                  <a:tcPr/>
                </a:tc>
                <a:tc>
                  <a:txBody>
                    <a:bodyPr/>
                    <a:lstStyle/>
                    <a:p>
                      <a:r>
                        <a:rPr lang="en-US" dirty="0"/>
                        <a:t>Team lead</a:t>
                      </a:r>
                    </a:p>
                  </a:txBody>
                  <a:tcPr/>
                </a:tc>
                <a:extLst>
                  <a:ext uri="{0D108BD9-81ED-4DB2-BD59-A6C34878D82A}">
                    <a16:rowId xmlns:a16="http://schemas.microsoft.com/office/drawing/2014/main" val="3204976877"/>
                  </a:ext>
                </a:extLst>
              </a:tr>
              <a:tr h="370840">
                <a:tc>
                  <a:txBody>
                    <a:bodyPr/>
                    <a:lstStyle/>
                    <a:p>
                      <a:endParaRPr lang="en-US" dirty="0"/>
                    </a:p>
                  </a:txBody>
                  <a:tcPr/>
                </a:tc>
                <a:tc>
                  <a:txBody>
                    <a:bodyPr/>
                    <a:lstStyle/>
                    <a:p>
                      <a:r>
                        <a:rPr lang="en-US" dirty="0"/>
                        <a:t>Reply to a conversation</a:t>
                      </a:r>
                    </a:p>
                  </a:txBody>
                  <a:tcPr/>
                </a:tc>
                <a:tc>
                  <a:txBody>
                    <a:bodyPr/>
                    <a:lstStyle/>
                    <a:p>
                      <a:r>
                        <a:rPr lang="en-US" dirty="0"/>
                        <a:t>All</a:t>
                      </a:r>
                    </a:p>
                  </a:txBody>
                  <a:tcPr/>
                </a:tc>
                <a:extLst>
                  <a:ext uri="{0D108BD9-81ED-4DB2-BD59-A6C34878D82A}">
                    <a16:rowId xmlns:a16="http://schemas.microsoft.com/office/drawing/2014/main" val="2697257029"/>
                  </a:ext>
                </a:extLst>
              </a:tr>
              <a:tr h="370840">
                <a:tc>
                  <a:txBody>
                    <a:bodyPr/>
                    <a:lstStyle/>
                    <a:p>
                      <a:endParaRPr lang="en-US" dirty="0"/>
                    </a:p>
                  </a:txBody>
                  <a:tcPr/>
                </a:tc>
                <a:tc>
                  <a:txBody>
                    <a:bodyPr/>
                    <a:lstStyle/>
                    <a:p>
                      <a:r>
                        <a:rPr lang="en-US" dirty="0"/>
                        <a:t>@Mention someone in the conversation</a:t>
                      </a:r>
                    </a:p>
                  </a:txBody>
                  <a:tcPr/>
                </a:tc>
                <a:tc>
                  <a:txBody>
                    <a:bodyPr/>
                    <a:lstStyle/>
                    <a:p>
                      <a:r>
                        <a:rPr lang="en-US" dirty="0"/>
                        <a:t>Team lead / All</a:t>
                      </a:r>
                    </a:p>
                  </a:txBody>
                  <a:tcPr/>
                </a:tc>
                <a:extLst>
                  <a:ext uri="{0D108BD9-81ED-4DB2-BD59-A6C34878D82A}">
                    <a16:rowId xmlns:a16="http://schemas.microsoft.com/office/drawing/2014/main" val="3965151242"/>
                  </a:ext>
                </a:extLst>
              </a:tr>
              <a:tr h="370840">
                <a:tc>
                  <a:txBody>
                    <a:bodyPr/>
                    <a:lstStyle/>
                    <a:p>
                      <a:endParaRPr lang="en-US" dirty="0"/>
                    </a:p>
                  </a:txBody>
                  <a:tcPr/>
                </a:tc>
                <a:tc>
                  <a:txBody>
                    <a:bodyPr/>
                    <a:lstStyle/>
                    <a:p>
                      <a:r>
                        <a:rPr lang="en-US" dirty="0"/>
                        <a:t>Add a tab</a:t>
                      </a:r>
                    </a:p>
                  </a:txBody>
                  <a:tcPr/>
                </a:tc>
                <a:tc>
                  <a:txBody>
                    <a:bodyPr/>
                    <a:lstStyle/>
                    <a:p>
                      <a:r>
                        <a:rPr lang="en-US" dirty="0"/>
                        <a:t>Team lead</a:t>
                      </a:r>
                    </a:p>
                  </a:txBody>
                  <a:tcPr/>
                </a:tc>
                <a:extLst>
                  <a:ext uri="{0D108BD9-81ED-4DB2-BD59-A6C34878D82A}">
                    <a16:rowId xmlns:a16="http://schemas.microsoft.com/office/drawing/2014/main" val="3521087834"/>
                  </a:ext>
                </a:extLst>
              </a:tr>
              <a:tr h="370840">
                <a:tc>
                  <a:txBody>
                    <a:bodyPr/>
                    <a:lstStyle/>
                    <a:p>
                      <a:endParaRPr lang="en-US" dirty="0"/>
                    </a:p>
                  </a:txBody>
                  <a:tcPr/>
                </a:tc>
                <a:tc>
                  <a:txBody>
                    <a:bodyPr/>
                    <a:lstStyle/>
                    <a:p>
                      <a:r>
                        <a:rPr lang="en-US" dirty="0"/>
                        <a:t>Promote a member to owner</a:t>
                      </a:r>
                    </a:p>
                  </a:txBody>
                  <a:tcPr/>
                </a:tc>
                <a:tc>
                  <a:txBody>
                    <a:bodyPr/>
                    <a:lstStyle/>
                    <a:p>
                      <a:r>
                        <a:rPr lang="en-US" dirty="0"/>
                        <a:t>Team lead</a:t>
                      </a:r>
                    </a:p>
                  </a:txBody>
                  <a:tcPr/>
                </a:tc>
                <a:extLst>
                  <a:ext uri="{0D108BD9-81ED-4DB2-BD59-A6C34878D82A}">
                    <a16:rowId xmlns:a16="http://schemas.microsoft.com/office/drawing/2014/main" val="2904000044"/>
                  </a:ext>
                </a:extLst>
              </a:tr>
              <a:tr h="370840">
                <a:tc>
                  <a:txBody>
                    <a:bodyPr/>
                    <a:lstStyle/>
                    <a:p>
                      <a:endParaRPr lang="en-US" dirty="0"/>
                    </a:p>
                  </a:txBody>
                  <a:tcPr/>
                </a:tc>
                <a:tc>
                  <a:txBody>
                    <a:bodyPr/>
                    <a:lstStyle/>
                    <a:p>
                      <a:r>
                        <a:rPr lang="en-US" dirty="0"/>
                        <a:t>Demote an owner to member</a:t>
                      </a:r>
                    </a:p>
                  </a:txBody>
                  <a:tcPr/>
                </a:tc>
                <a:tc>
                  <a:txBody>
                    <a:bodyPr/>
                    <a:lstStyle/>
                    <a:p>
                      <a:r>
                        <a:rPr lang="en-US" dirty="0"/>
                        <a:t>Team lead</a:t>
                      </a:r>
                    </a:p>
                  </a:txBody>
                  <a:tcPr/>
                </a:tc>
                <a:extLst>
                  <a:ext uri="{0D108BD9-81ED-4DB2-BD59-A6C34878D82A}">
                    <a16:rowId xmlns:a16="http://schemas.microsoft.com/office/drawing/2014/main" val="1509928849"/>
                  </a:ext>
                </a:extLst>
              </a:tr>
              <a:tr h="370840">
                <a:tc>
                  <a:txBody>
                    <a:bodyPr/>
                    <a:lstStyle/>
                    <a:p>
                      <a:endParaRPr lang="en-US" dirty="0"/>
                    </a:p>
                  </a:txBody>
                  <a:tcPr/>
                </a:tc>
                <a:tc>
                  <a:txBody>
                    <a:bodyPr/>
                    <a:lstStyle/>
                    <a:p>
                      <a:r>
                        <a:rPr lang="en-US" dirty="0"/>
                        <a:t>Share a file</a:t>
                      </a:r>
                    </a:p>
                  </a:txBody>
                  <a:tcPr/>
                </a:tc>
                <a:tc>
                  <a:txBody>
                    <a:bodyPr/>
                    <a:lstStyle/>
                    <a:p>
                      <a:r>
                        <a:rPr lang="en-US" dirty="0"/>
                        <a:t>Team lead / All</a:t>
                      </a:r>
                    </a:p>
                  </a:txBody>
                  <a:tcPr/>
                </a:tc>
                <a:extLst>
                  <a:ext uri="{0D108BD9-81ED-4DB2-BD59-A6C34878D82A}">
                    <a16:rowId xmlns:a16="http://schemas.microsoft.com/office/drawing/2014/main" val="746392698"/>
                  </a:ext>
                </a:extLst>
              </a:tr>
              <a:tr h="370840">
                <a:tc>
                  <a:txBody>
                    <a:bodyPr/>
                    <a:lstStyle/>
                    <a:p>
                      <a:endParaRPr lang="en-US" dirty="0"/>
                    </a:p>
                  </a:txBody>
                  <a:tcPr/>
                </a:tc>
                <a:tc>
                  <a:txBody>
                    <a:bodyPr/>
                    <a:lstStyle/>
                    <a:p>
                      <a:r>
                        <a:rPr lang="en-US" dirty="0"/>
                        <a:t>Ask T-bot a question</a:t>
                      </a:r>
                    </a:p>
                  </a:txBody>
                  <a:tcPr/>
                </a:tc>
                <a:tc>
                  <a:txBody>
                    <a:bodyPr/>
                    <a:lstStyle/>
                    <a:p>
                      <a:r>
                        <a:rPr lang="en-US" dirty="0"/>
                        <a:t>Team lead / All</a:t>
                      </a:r>
                    </a:p>
                  </a:txBody>
                  <a:tcPr/>
                </a:tc>
                <a:extLst>
                  <a:ext uri="{0D108BD9-81ED-4DB2-BD59-A6C34878D82A}">
                    <a16:rowId xmlns:a16="http://schemas.microsoft.com/office/drawing/2014/main" val="4050233840"/>
                  </a:ext>
                </a:extLst>
              </a:tr>
            </a:tbl>
          </a:graphicData>
        </a:graphic>
      </p:graphicFrame>
      <p:sp>
        <p:nvSpPr>
          <p:cNvPr id="3" name="Rectangle 2">
            <a:extLst>
              <a:ext uri="{FF2B5EF4-FFF2-40B4-BE49-F238E27FC236}">
                <a16:creationId xmlns:a16="http://schemas.microsoft.com/office/drawing/2014/main" id="{63BBFC28-3901-4716-B825-70DBF6280A1D}"/>
              </a:ext>
            </a:extLst>
          </p:cNvPr>
          <p:cNvSpPr/>
          <p:nvPr/>
        </p:nvSpPr>
        <p:spPr>
          <a:xfrm>
            <a:off x="0" y="6550223"/>
            <a:ext cx="7937679" cy="307777"/>
          </a:xfrm>
          <a:prstGeom prst="rect">
            <a:avLst/>
          </a:prstGeom>
        </p:spPr>
        <p:txBody>
          <a:bodyPr wrap="square">
            <a:spAutoFit/>
          </a:bodyPr>
          <a:lstStyle/>
          <a:p>
            <a:r>
              <a:rPr lang="en-US" sz="1400" i="1" dirty="0"/>
              <a:t>*Users can alternatively participate by using the web client in a supported browser</a:t>
            </a:r>
          </a:p>
        </p:txBody>
      </p:sp>
    </p:spTree>
    <p:extLst>
      <p:ext uri="{BB962C8B-B14F-4D97-AF65-F5344CB8AC3E}">
        <p14:creationId xmlns:p14="http://schemas.microsoft.com/office/powerpoint/2010/main" val="405262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FF9759-DFC3-457D-8AC7-83904187533C}"/>
              </a:ext>
            </a:extLst>
          </p:cNvPr>
          <p:cNvSpPr>
            <a:spLocks noGrp="1"/>
          </p:cNvSpPr>
          <p:nvPr>
            <p:ph type="title"/>
          </p:nvPr>
        </p:nvSpPr>
        <p:spPr/>
        <p:txBody>
          <a:bodyPr/>
          <a:lstStyle/>
          <a:p>
            <a:r>
              <a:rPr lang="en-US" dirty="0"/>
              <a:t>Interactive Session Checklist</a:t>
            </a:r>
          </a:p>
        </p:txBody>
      </p:sp>
      <p:graphicFrame>
        <p:nvGraphicFramePr>
          <p:cNvPr id="2" name="Table 1">
            <a:extLst>
              <a:ext uri="{FF2B5EF4-FFF2-40B4-BE49-F238E27FC236}">
                <a16:creationId xmlns:a16="http://schemas.microsoft.com/office/drawing/2014/main" id="{25B48AD3-708A-48BF-A899-67DBB2B070D0}"/>
              </a:ext>
            </a:extLst>
          </p:cNvPr>
          <p:cNvGraphicFramePr>
            <a:graphicFrameLocks noGrp="1"/>
          </p:cNvGraphicFramePr>
          <p:nvPr/>
        </p:nvGraphicFramePr>
        <p:xfrm>
          <a:off x="838200" y="1451186"/>
          <a:ext cx="10515601" cy="4450080"/>
        </p:xfrm>
        <a:graphic>
          <a:graphicData uri="http://schemas.openxmlformats.org/drawingml/2006/table">
            <a:tbl>
              <a:tblPr firstRow="1" bandRow="1">
                <a:tableStyleId>{F5AB1C69-6EDB-4FF4-983F-18BD219EF322}</a:tableStyleId>
              </a:tblPr>
              <a:tblGrid>
                <a:gridCol w="1131916">
                  <a:extLst>
                    <a:ext uri="{9D8B030D-6E8A-4147-A177-3AD203B41FA5}">
                      <a16:colId xmlns:a16="http://schemas.microsoft.com/office/drawing/2014/main" val="3883054088"/>
                    </a:ext>
                  </a:extLst>
                </a:gridCol>
                <a:gridCol w="6483928">
                  <a:extLst>
                    <a:ext uri="{9D8B030D-6E8A-4147-A177-3AD203B41FA5}">
                      <a16:colId xmlns:a16="http://schemas.microsoft.com/office/drawing/2014/main" val="3367668282"/>
                    </a:ext>
                  </a:extLst>
                </a:gridCol>
                <a:gridCol w="2899757">
                  <a:extLst>
                    <a:ext uri="{9D8B030D-6E8A-4147-A177-3AD203B41FA5}">
                      <a16:colId xmlns:a16="http://schemas.microsoft.com/office/drawing/2014/main" val="3353598259"/>
                    </a:ext>
                  </a:extLst>
                </a:gridCol>
              </a:tblGrid>
              <a:tr h="370840">
                <a:tc>
                  <a:txBody>
                    <a:bodyPr/>
                    <a:lstStyle/>
                    <a:p>
                      <a:r>
                        <a:rPr lang="en-US" dirty="0"/>
                        <a:t>Complete</a:t>
                      </a:r>
                    </a:p>
                  </a:txBody>
                  <a:tcPr/>
                </a:tc>
                <a:tc>
                  <a:txBody>
                    <a:bodyPr/>
                    <a:lstStyle/>
                    <a:p>
                      <a:r>
                        <a:rPr lang="en-US" dirty="0"/>
                        <a:t>Task</a:t>
                      </a:r>
                    </a:p>
                  </a:txBody>
                  <a:tcPr/>
                </a:tc>
                <a:tc>
                  <a:txBody>
                    <a:bodyPr/>
                    <a:lstStyle/>
                    <a:p>
                      <a:r>
                        <a:rPr lang="en-US" dirty="0"/>
                        <a:t>Who</a:t>
                      </a:r>
                    </a:p>
                  </a:txBody>
                  <a:tcPr/>
                </a:tc>
                <a:extLst>
                  <a:ext uri="{0D108BD9-81ED-4DB2-BD59-A6C34878D82A}">
                    <a16:rowId xmlns:a16="http://schemas.microsoft.com/office/drawing/2014/main" val="1227126358"/>
                  </a:ext>
                </a:extLst>
              </a:tr>
              <a:tr h="370840">
                <a:tc>
                  <a:txBody>
                    <a:bodyPr/>
                    <a:lstStyle/>
                    <a:p>
                      <a:endParaRPr lang="en-US" dirty="0"/>
                    </a:p>
                  </a:txBody>
                  <a:tcPr/>
                </a:tc>
                <a:tc>
                  <a:txBody>
                    <a:bodyPr/>
                    <a:lstStyle/>
                    <a:p>
                      <a:r>
                        <a:rPr lang="en-US" dirty="0"/>
                        <a:t>Search for and add a new bot</a:t>
                      </a:r>
                    </a:p>
                  </a:txBody>
                  <a:tcPr/>
                </a:tc>
                <a:tc>
                  <a:txBody>
                    <a:bodyPr/>
                    <a:lstStyle/>
                    <a:p>
                      <a:r>
                        <a:rPr lang="en-US" dirty="0"/>
                        <a:t>Team lead / All</a:t>
                      </a:r>
                    </a:p>
                  </a:txBody>
                  <a:tcPr/>
                </a:tc>
                <a:extLst>
                  <a:ext uri="{0D108BD9-81ED-4DB2-BD59-A6C34878D82A}">
                    <a16:rowId xmlns:a16="http://schemas.microsoft.com/office/drawing/2014/main" val="3055250977"/>
                  </a:ext>
                </a:extLst>
              </a:tr>
              <a:tr h="370840">
                <a:tc>
                  <a:txBody>
                    <a:bodyPr/>
                    <a:lstStyle/>
                    <a:p>
                      <a:endParaRPr lang="en-US" dirty="0"/>
                    </a:p>
                  </a:txBody>
                  <a:tcPr/>
                </a:tc>
                <a:tc>
                  <a:txBody>
                    <a:bodyPr/>
                    <a:lstStyle/>
                    <a:p>
                      <a:r>
                        <a:rPr lang="en-US" dirty="0"/>
                        <a:t>Start a Meet now in the channel</a:t>
                      </a:r>
                    </a:p>
                  </a:txBody>
                  <a:tcPr/>
                </a:tc>
                <a:tc>
                  <a:txBody>
                    <a:bodyPr/>
                    <a:lstStyle/>
                    <a:p>
                      <a:r>
                        <a:rPr lang="en-US" dirty="0"/>
                        <a:t>Team lead</a:t>
                      </a:r>
                    </a:p>
                  </a:txBody>
                  <a:tcPr/>
                </a:tc>
                <a:extLst>
                  <a:ext uri="{0D108BD9-81ED-4DB2-BD59-A6C34878D82A}">
                    <a16:rowId xmlns:a16="http://schemas.microsoft.com/office/drawing/2014/main" val="2118851773"/>
                  </a:ext>
                </a:extLst>
              </a:tr>
              <a:tr h="370840">
                <a:tc>
                  <a:txBody>
                    <a:bodyPr/>
                    <a:lstStyle/>
                    <a:p>
                      <a:endParaRPr lang="en-US" dirty="0"/>
                    </a:p>
                  </a:txBody>
                  <a:tcPr/>
                </a:tc>
                <a:tc>
                  <a:txBody>
                    <a:bodyPr/>
                    <a:lstStyle/>
                    <a:p>
                      <a:r>
                        <a:rPr lang="en-US" dirty="0"/>
                        <a:t>Invite someone to join the Meet now</a:t>
                      </a:r>
                    </a:p>
                  </a:txBody>
                  <a:tcPr/>
                </a:tc>
                <a:tc>
                  <a:txBody>
                    <a:bodyPr/>
                    <a:lstStyle/>
                    <a:p>
                      <a:r>
                        <a:rPr lang="en-US" dirty="0"/>
                        <a:t>Team lead</a:t>
                      </a:r>
                    </a:p>
                  </a:txBody>
                  <a:tcPr/>
                </a:tc>
                <a:extLst>
                  <a:ext uri="{0D108BD9-81ED-4DB2-BD59-A6C34878D82A}">
                    <a16:rowId xmlns:a16="http://schemas.microsoft.com/office/drawing/2014/main" val="1311705759"/>
                  </a:ext>
                </a:extLst>
              </a:tr>
              <a:tr h="370840">
                <a:tc>
                  <a:txBody>
                    <a:bodyPr/>
                    <a:lstStyle/>
                    <a:p>
                      <a:endParaRPr lang="en-US"/>
                    </a:p>
                  </a:txBody>
                  <a:tcPr/>
                </a:tc>
                <a:tc>
                  <a:txBody>
                    <a:bodyPr/>
                    <a:lstStyle/>
                    <a:p>
                      <a:r>
                        <a:rPr lang="en-US" dirty="0"/>
                        <a:t>Schedule a meeting</a:t>
                      </a:r>
                    </a:p>
                  </a:txBody>
                  <a:tcPr/>
                </a:tc>
                <a:tc>
                  <a:txBody>
                    <a:bodyPr/>
                    <a:lstStyle/>
                    <a:p>
                      <a:r>
                        <a:rPr lang="en-US" dirty="0"/>
                        <a:t>Team lead / All</a:t>
                      </a:r>
                    </a:p>
                  </a:txBody>
                  <a:tcPr/>
                </a:tc>
                <a:extLst>
                  <a:ext uri="{0D108BD9-81ED-4DB2-BD59-A6C34878D82A}">
                    <a16:rowId xmlns:a16="http://schemas.microsoft.com/office/drawing/2014/main" val="1897779484"/>
                  </a:ext>
                </a:extLst>
              </a:tr>
              <a:tr h="370840">
                <a:tc>
                  <a:txBody>
                    <a:bodyPr/>
                    <a:lstStyle/>
                    <a:p>
                      <a:endParaRPr lang="en-US" dirty="0"/>
                    </a:p>
                  </a:txBody>
                  <a:tcPr/>
                </a:tc>
                <a:tc>
                  <a:txBody>
                    <a:bodyPr/>
                    <a:lstStyle/>
                    <a:p>
                      <a:r>
                        <a:rPr lang="en-US" dirty="0"/>
                        <a:t>Start a private (1:1) chat</a:t>
                      </a:r>
                    </a:p>
                  </a:txBody>
                  <a:tcPr/>
                </a:tc>
                <a:tc>
                  <a:txBody>
                    <a:bodyPr/>
                    <a:lstStyle/>
                    <a:p>
                      <a:r>
                        <a:rPr lang="en-US" dirty="0"/>
                        <a:t>Team lead / All</a:t>
                      </a:r>
                    </a:p>
                  </a:txBody>
                  <a:tcPr/>
                </a:tc>
                <a:extLst>
                  <a:ext uri="{0D108BD9-81ED-4DB2-BD59-A6C34878D82A}">
                    <a16:rowId xmlns:a16="http://schemas.microsoft.com/office/drawing/2014/main" val="3377116019"/>
                  </a:ext>
                </a:extLst>
              </a:tr>
              <a:tr h="370840">
                <a:tc>
                  <a:txBody>
                    <a:bodyPr/>
                    <a:lstStyle/>
                    <a:p>
                      <a:endParaRPr lang="en-US" dirty="0"/>
                    </a:p>
                  </a:txBody>
                  <a:tcPr/>
                </a:tc>
                <a:tc>
                  <a:txBody>
                    <a:bodyPr/>
                    <a:lstStyle/>
                    <a:p>
                      <a:r>
                        <a:rPr lang="en-US" dirty="0"/>
                        <a:t>Start a private group chat</a:t>
                      </a:r>
                    </a:p>
                  </a:txBody>
                  <a:tcPr/>
                </a:tc>
                <a:tc>
                  <a:txBody>
                    <a:bodyPr/>
                    <a:lstStyle/>
                    <a:p>
                      <a:r>
                        <a:rPr lang="en-US" dirty="0"/>
                        <a:t>Team lead / All</a:t>
                      </a:r>
                    </a:p>
                  </a:txBody>
                  <a:tcPr/>
                </a:tc>
                <a:extLst>
                  <a:ext uri="{0D108BD9-81ED-4DB2-BD59-A6C34878D82A}">
                    <a16:rowId xmlns:a16="http://schemas.microsoft.com/office/drawing/2014/main" val="3204976877"/>
                  </a:ext>
                </a:extLst>
              </a:tr>
              <a:tr h="370840">
                <a:tc>
                  <a:txBody>
                    <a:bodyPr/>
                    <a:lstStyle/>
                    <a:p>
                      <a:endParaRPr lang="en-US" dirty="0"/>
                    </a:p>
                  </a:txBody>
                  <a:tcPr/>
                </a:tc>
                <a:tc>
                  <a:txBody>
                    <a:bodyPr/>
                    <a:lstStyle/>
                    <a:p>
                      <a:r>
                        <a:rPr lang="en-US" dirty="0"/>
                        <a:t>Add a connector</a:t>
                      </a:r>
                    </a:p>
                  </a:txBody>
                  <a:tcPr/>
                </a:tc>
                <a:tc>
                  <a:txBody>
                    <a:bodyPr/>
                    <a:lstStyle/>
                    <a:p>
                      <a:r>
                        <a:rPr lang="en-US" dirty="0"/>
                        <a:t>Team lead</a:t>
                      </a:r>
                    </a:p>
                  </a:txBody>
                  <a:tcPr/>
                </a:tc>
                <a:extLst>
                  <a:ext uri="{0D108BD9-81ED-4DB2-BD59-A6C34878D82A}">
                    <a16:rowId xmlns:a16="http://schemas.microsoft.com/office/drawing/2014/main" val="2697257029"/>
                  </a:ext>
                </a:extLst>
              </a:tr>
              <a:tr h="370840">
                <a:tc>
                  <a:txBody>
                    <a:bodyPr/>
                    <a:lstStyle/>
                    <a:p>
                      <a:endParaRPr lang="en-US" dirty="0"/>
                    </a:p>
                  </a:txBody>
                  <a:tcPr/>
                </a:tc>
                <a:tc>
                  <a:txBody>
                    <a:bodyPr/>
                    <a:lstStyle/>
                    <a:p>
                      <a:r>
                        <a:rPr lang="en-US" dirty="0"/>
                        <a:t>Send a </a:t>
                      </a:r>
                      <a:r>
                        <a:rPr lang="en-US" dirty="0" err="1"/>
                        <a:t>Giphy</a:t>
                      </a:r>
                      <a:r>
                        <a:rPr lang="en-US" dirty="0"/>
                        <a:t> or Sticker</a:t>
                      </a:r>
                    </a:p>
                  </a:txBody>
                  <a:tcPr/>
                </a:tc>
                <a:tc>
                  <a:txBody>
                    <a:bodyPr/>
                    <a:lstStyle/>
                    <a:p>
                      <a:r>
                        <a:rPr lang="en-US" dirty="0"/>
                        <a:t>Team lead / All</a:t>
                      </a:r>
                    </a:p>
                  </a:txBody>
                  <a:tcPr/>
                </a:tc>
                <a:extLst>
                  <a:ext uri="{0D108BD9-81ED-4DB2-BD59-A6C34878D82A}">
                    <a16:rowId xmlns:a16="http://schemas.microsoft.com/office/drawing/2014/main" val="3965151242"/>
                  </a:ext>
                </a:extLst>
              </a:tr>
              <a:tr h="370840">
                <a:tc>
                  <a:txBody>
                    <a:bodyPr/>
                    <a:lstStyle/>
                    <a:p>
                      <a:endParaRPr lang="en-US" dirty="0"/>
                    </a:p>
                  </a:txBody>
                  <a:tcPr/>
                </a:tc>
                <a:tc>
                  <a:txBody>
                    <a:bodyPr/>
                    <a:lstStyle/>
                    <a:p>
                      <a:r>
                        <a:rPr lang="en-US" dirty="0"/>
                        <a:t>Download the Microsoft Teams mobile apps</a:t>
                      </a:r>
                    </a:p>
                  </a:txBody>
                  <a:tcPr/>
                </a:tc>
                <a:tc>
                  <a:txBody>
                    <a:bodyPr/>
                    <a:lstStyle/>
                    <a:p>
                      <a:r>
                        <a:rPr lang="en-US" dirty="0"/>
                        <a:t>All</a:t>
                      </a:r>
                    </a:p>
                  </a:txBody>
                  <a:tcPr/>
                </a:tc>
                <a:extLst>
                  <a:ext uri="{0D108BD9-81ED-4DB2-BD59-A6C34878D82A}">
                    <a16:rowId xmlns:a16="http://schemas.microsoft.com/office/drawing/2014/main" val="2904000044"/>
                  </a:ext>
                </a:extLst>
              </a:tr>
              <a:tr h="370840">
                <a:tc>
                  <a:txBody>
                    <a:bodyPr/>
                    <a:lstStyle/>
                    <a:p>
                      <a:endParaRPr lang="en-US" dirty="0"/>
                    </a:p>
                  </a:txBody>
                  <a:tcPr/>
                </a:tc>
                <a:tc>
                  <a:txBody>
                    <a:bodyPr/>
                    <a:lstStyle/>
                    <a:p>
                      <a:r>
                        <a:rPr lang="en-US" dirty="0"/>
                        <a:t>Use mobile apps to participate in a conversation</a:t>
                      </a:r>
                    </a:p>
                  </a:txBody>
                  <a:tcPr/>
                </a:tc>
                <a:tc>
                  <a:txBody>
                    <a:bodyPr/>
                    <a:lstStyle/>
                    <a:p>
                      <a:r>
                        <a:rPr lang="en-US" dirty="0"/>
                        <a:t>All</a:t>
                      </a:r>
                    </a:p>
                  </a:txBody>
                  <a:tcPr/>
                </a:tc>
                <a:extLst>
                  <a:ext uri="{0D108BD9-81ED-4DB2-BD59-A6C34878D82A}">
                    <a16:rowId xmlns:a16="http://schemas.microsoft.com/office/drawing/2014/main" val="1509928849"/>
                  </a:ext>
                </a:extLst>
              </a:tr>
              <a:tr h="370840">
                <a:tc>
                  <a:txBody>
                    <a:bodyPr/>
                    <a:lstStyle/>
                    <a:p>
                      <a:endParaRPr lang="en-US" dirty="0"/>
                    </a:p>
                  </a:txBody>
                  <a:tcPr/>
                </a:tc>
                <a:tc>
                  <a:txBody>
                    <a:bodyPr/>
                    <a:lstStyle/>
                    <a:p>
                      <a:r>
                        <a:rPr lang="en-US" dirty="0"/>
                        <a:t>Use mobile apps to participate in a 1:1 audio call</a:t>
                      </a:r>
                    </a:p>
                  </a:txBody>
                  <a:tcPr/>
                </a:tc>
                <a:tc>
                  <a:txBody>
                    <a:bodyPr/>
                    <a:lstStyle/>
                    <a:p>
                      <a:r>
                        <a:rPr lang="en-US" dirty="0"/>
                        <a:t>All</a:t>
                      </a:r>
                    </a:p>
                  </a:txBody>
                  <a:tcPr/>
                </a:tc>
                <a:extLst>
                  <a:ext uri="{0D108BD9-81ED-4DB2-BD59-A6C34878D82A}">
                    <a16:rowId xmlns:a16="http://schemas.microsoft.com/office/drawing/2014/main" val="2321271199"/>
                  </a:ext>
                </a:extLst>
              </a:tr>
            </a:tbl>
          </a:graphicData>
        </a:graphic>
      </p:graphicFrame>
    </p:spTree>
    <p:extLst>
      <p:ext uri="{BB962C8B-B14F-4D97-AF65-F5344CB8AC3E}">
        <p14:creationId xmlns:p14="http://schemas.microsoft.com/office/powerpoint/2010/main" val="11635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r>
              <a:rPr lang="de-DE" dirty="0"/>
              <a:t>Infrastructure as a service</a:t>
            </a:r>
          </a:p>
          <a:p>
            <a:endParaRPr lang="de-DE" dirty="0"/>
          </a:p>
          <a:p>
            <a:r>
              <a:rPr lang="de-DE" dirty="0"/>
              <a:t>Virtual platform to run infrastructure</a:t>
            </a:r>
          </a:p>
          <a:p>
            <a:r>
              <a:rPr lang="de-DE" dirty="0"/>
              <a:t>Offers storage as a service</a:t>
            </a:r>
          </a:p>
          <a:p>
            <a:r>
              <a:rPr lang="de-DE" dirty="0"/>
              <a:t>Subscription based</a:t>
            </a:r>
          </a:p>
          <a:p>
            <a:r>
              <a:rPr lang="de-DE" dirty="0"/>
              <a:t>Examples:</a:t>
            </a:r>
          </a:p>
          <a:p>
            <a:pPr lvl="1"/>
            <a:r>
              <a:rPr lang="de-DE" dirty="0"/>
              <a:t>Virtual Maschines</a:t>
            </a:r>
          </a:p>
          <a:p>
            <a:pPr lvl="1"/>
            <a:r>
              <a:rPr lang="de-DE" dirty="0"/>
              <a:t>Storage</a:t>
            </a:r>
          </a:p>
          <a:p>
            <a:pPr lvl="1"/>
            <a:r>
              <a:rPr lang="de-DE" dirty="0"/>
              <a:t>Load balancers</a:t>
            </a:r>
          </a:p>
          <a:p>
            <a:pPr lvl="1"/>
            <a:r>
              <a:rPr lang="de-DE" dirty="0"/>
              <a:t>Networks</a:t>
            </a:r>
          </a:p>
          <a:p>
            <a:endParaRPr lang="de-DE" dirty="0"/>
          </a:p>
          <a:p>
            <a:endParaRPr lang="de-DE"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6</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is IaaS?</a:t>
            </a:r>
          </a:p>
        </p:txBody>
      </p:sp>
      <p:pic>
        <p:nvPicPr>
          <p:cNvPr id="11" name="Picture 4" descr="Image result for azure logo">
            <a:extLst>
              <a:ext uri="{FF2B5EF4-FFF2-40B4-BE49-F238E27FC236}">
                <a16:creationId xmlns:a16="http://schemas.microsoft.com/office/drawing/2014/main" id="{D375CDC2-84CA-46DC-9EB8-8C6F51610E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3067" y="3821721"/>
            <a:ext cx="3410733" cy="9859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53F77DA-DEFA-4431-9139-6EA0F60F49D9}"/>
              </a:ext>
            </a:extLst>
          </p:cNvPr>
          <p:cNvPicPr>
            <a:picLocks noChangeAspect="1"/>
          </p:cNvPicPr>
          <p:nvPr/>
        </p:nvPicPr>
        <p:blipFill>
          <a:blip r:embed="rId4"/>
          <a:stretch>
            <a:fillRect/>
          </a:stretch>
        </p:blipFill>
        <p:spPr>
          <a:xfrm>
            <a:off x="9558337" y="1081011"/>
            <a:ext cx="1795463" cy="2396677"/>
          </a:xfrm>
          <a:prstGeom prst="rect">
            <a:avLst/>
          </a:prstGeom>
        </p:spPr>
      </p:pic>
      <p:pic>
        <p:nvPicPr>
          <p:cNvPr id="5122" name="Picture 2" descr="Image result for rackspace logo">
            <a:extLst>
              <a:ext uri="{FF2B5EF4-FFF2-40B4-BE49-F238E27FC236}">
                <a16:creationId xmlns:a16="http://schemas.microsoft.com/office/drawing/2014/main" id="{3A6A6DBB-59AF-4000-89BC-2C3C39001D7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5567" y="4609412"/>
            <a:ext cx="2857500" cy="15529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oogle Compute Engine">
            <a:extLst>
              <a:ext uri="{FF2B5EF4-FFF2-40B4-BE49-F238E27FC236}">
                <a16:creationId xmlns:a16="http://schemas.microsoft.com/office/drawing/2014/main" id="{2E70422D-873D-4704-8555-94B64835F3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1328" y="1603641"/>
            <a:ext cx="19050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85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7</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is IaaS?</a:t>
            </a:r>
          </a:p>
        </p:txBody>
      </p:sp>
      <p:pic>
        <p:nvPicPr>
          <p:cNvPr id="6" name="Content Placeholder 5">
            <a:extLst>
              <a:ext uri="{FF2B5EF4-FFF2-40B4-BE49-F238E27FC236}">
                <a16:creationId xmlns:a16="http://schemas.microsoft.com/office/drawing/2014/main" id="{4978FA52-BA45-42D6-86D0-1A8DF5566EF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9018" y="1060081"/>
            <a:ext cx="10624782" cy="4903746"/>
          </a:xfrm>
        </p:spPr>
      </p:pic>
    </p:spTree>
    <p:extLst>
      <p:ext uri="{BB962C8B-B14F-4D97-AF65-F5344CB8AC3E}">
        <p14:creationId xmlns:p14="http://schemas.microsoft.com/office/powerpoint/2010/main" val="406388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pPr marL="0" indent="0">
              <a:buNone/>
            </a:pPr>
            <a:r>
              <a:rPr lang="de-DE" dirty="0"/>
              <a:t>Platform as a service!</a:t>
            </a:r>
          </a:p>
          <a:p>
            <a:endParaRPr lang="de-DE" dirty="0"/>
          </a:p>
          <a:p>
            <a:r>
              <a:rPr lang="de-DE" dirty="0"/>
              <a:t>Third-Party provides hardware and software</a:t>
            </a:r>
          </a:p>
          <a:p>
            <a:r>
              <a:rPr lang="de-DE" dirty="0"/>
              <a:t>Typically for development</a:t>
            </a:r>
          </a:p>
          <a:p>
            <a:r>
              <a:rPr lang="de-DE" dirty="0"/>
              <a:t>Subcription based</a:t>
            </a:r>
          </a:p>
          <a:p>
            <a:r>
              <a:rPr lang="de-DE" dirty="0"/>
              <a:t>Over the internet</a:t>
            </a:r>
          </a:p>
          <a:p>
            <a:r>
              <a:rPr lang="de-DE" dirty="0"/>
              <a:t>No need to host own infrastructure</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a:bodyPr>
          <a:lstStyle/>
          <a:p>
            <a:pPr algn="ctr"/>
            <a:fld id="{CA5F629F-FF1D-4518-88FA-6EE0E8B135D7}" type="slidenum">
              <a:rPr lang="de-DE" sz="3600" b="1" smtClean="0">
                <a:solidFill>
                  <a:schemeClr val="bg1"/>
                </a:solidFill>
              </a:rPr>
              <a:t>8</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is PaaS?</a:t>
            </a:r>
          </a:p>
        </p:txBody>
      </p:sp>
      <p:pic>
        <p:nvPicPr>
          <p:cNvPr id="2050" name="Picture 2" descr="Image result for AWS Elastic Beanstalk logo">
            <a:extLst>
              <a:ext uri="{FF2B5EF4-FFF2-40B4-BE49-F238E27FC236}">
                <a16:creationId xmlns:a16="http://schemas.microsoft.com/office/drawing/2014/main" id="{1270FEAF-BA13-4492-888D-211AE436D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2950" y="1081011"/>
            <a:ext cx="29908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zure logo">
            <a:extLst>
              <a:ext uri="{FF2B5EF4-FFF2-40B4-BE49-F238E27FC236}">
                <a16:creationId xmlns:a16="http://schemas.microsoft.com/office/drawing/2014/main" id="{05ED0DD5-9404-4D69-B376-3D6D35E557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3067" y="2986011"/>
            <a:ext cx="3410733" cy="9859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App Engine.svg">
            <a:extLst>
              <a:ext uri="{FF2B5EF4-FFF2-40B4-BE49-F238E27FC236}">
                <a16:creationId xmlns:a16="http://schemas.microsoft.com/office/drawing/2014/main" id="{F218F1F0-488C-4393-BE7A-447127B7C3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6850" y="4066634"/>
            <a:ext cx="2266950" cy="175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50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9</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is PaaS?</a:t>
            </a:r>
          </a:p>
        </p:txBody>
      </p:sp>
      <p:pic>
        <p:nvPicPr>
          <p:cNvPr id="11" name="Content Placeholder 10">
            <a:extLst>
              <a:ext uri="{FF2B5EF4-FFF2-40B4-BE49-F238E27FC236}">
                <a16:creationId xmlns:a16="http://schemas.microsoft.com/office/drawing/2014/main" id="{DB6CFC0E-A29D-4D4F-A7DE-A7CBA1BE108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9018" y="984938"/>
            <a:ext cx="10628581" cy="4905499"/>
          </a:xfrm>
        </p:spPr>
      </p:pic>
    </p:spTree>
    <p:extLst>
      <p:ext uri="{BB962C8B-B14F-4D97-AF65-F5344CB8AC3E}">
        <p14:creationId xmlns:p14="http://schemas.microsoft.com/office/powerpoint/2010/main" val="354428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4024</Words>
  <Application>Microsoft Macintosh PowerPoint</Application>
  <PresentationFormat>Widescreen</PresentationFormat>
  <Paragraphs>802</Paragraphs>
  <Slides>58</Slides>
  <Notes>28</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Calibri Light</vt:lpstr>
      <vt:lpstr>Segoe UI Light</vt:lpstr>
      <vt:lpstr>Segoe UI Semibold</vt:lpstr>
      <vt:lpstr>Segoe UI Semilight</vt:lpstr>
      <vt:lpstr>Wingdings</vt:lpstr>
      <vt:lpstr>Office Theme</vt:lpstr>
      <vt:lpstr>Introduction to  Microsoft Teams</vt:lpstr>
      <vt:lpstr>2</vt:lpstr>
      <vt:lpstr>3</vt:lpstr>
      <vt:lpstr>4</vt:lpstr>
      <vt:lpstr>5</vt:lpstr>
      <vt:lpstr>6</vt:lpstr>
      <vt:lpstr>7</vt:lpstr>
      <vt:lpstr>8</vt:lpstr>
      <vt:lpstr>9</vt:lpstr>
      <vt:lpstr>10</vt:lpstr>
      <vt:lpstr>11</vt:lpstr>
      <vt:lpstr>12</vt:lpstr>
      <vt:lpstr>13</vt:lpstr>
      <vt:lpstr>14</vt:lpstr>
      <vt:lpstr>15</vt:lpstr>
      <vt:lpstr>16</vt:lpstr>
      <vt:lpstr>17</vt:lpstr>
      <vt:lpstr>18</vt:lpstr>
      <vt:lpstr>19</vt:lpstr>
      <vt:lpstr>20</vt:lpstr>
      <vt:lpstr>21</vt:lpstr>
      <vt:lpstr>22</vt:lpstr>
      <vt:lpstr>23</vt:lpstr>
      <vt:lpstr>24</vt:lpstr>
      <vt:lpstr>25</vt:lpstr>
      <vt:lpstr>26</vt:lpstr>
      <vt:lpstr>27</vt:lpstr>
      <vt:lpstr>28</vt:lpstr>
      <vt:lpstr>29</vt:lpstr>
      <vt:lpstr>30</vt:lpstr>
      <vt:lpstr>31</vt:lpstr>
      <vt:lpstr>32</vt:lpstr>
      <vt:lpstr>33</vt:lpstr>
      <vt:lpstr>34</vt:lpstr>
      <vt:lpstr>35</vt:lpstr>
      <vt:lpstr>36</vt:lpstr>
      <vt:lpstr>Implementation Phases</vt:lpstr>
      <vt:lpstr>38</vt:lpstr>
      <vt:lpstr>39</vt:lpstr>
      <vt:lpstr>40</vt:lpstr>
      <vt:lpstr>41</vt:lpstr>
      <vt:lpstr>42</vt:lpstr>
      <vt:lpstr>Microsoft Teams MyAdvisor</vt:lpstr>
      <vt:lpstr>44</vt:lpstr>
      <vt:lpstr>Network Assessment</vt:lpstr>
      <vt:lpstr>46</vt:lpstr>
      <vt:lpstr>47</vt:lpstr>
      <vt:lpstr>48</vt:lpstr>
      <vt:lpstr>49</vt:lpstr>
      <vt:lpstr>50</vt:lpstr>
      <vt:lpstr>51</vt:lpstr>
      <vt:lpstr>52</vt:lpstr>
      <vt:lpstr>53</vt:lpstr>
      <vt:lpstr>54</vt:lpstr>
      <vt:lpstr>55</vt:lpstr>
      <vt:lpstr>56</vt:lpstr>
      <vt:lpstr>Interactive Session Checklist</vt:lpstr>
      <vt:lpstr>Interactive Session Checklist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D.</dc:creator>
  <cp:lastModifiedBy>Danny D.</cp:lastModifiedBy>
  <cp:revision>21</cp:revision>
  <dcterms:created xsi:type="dcterms:W3CDTF">2019-09-08T13:26:58Z</dcterms:created>
  <dcterms:modified xsi:type="dcterms:W3CDTF">2019-09-23T07:10:15Z</dcterms:modified>
</cp:coreProperties>
</file>