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1" r:id="rId3"/>
    <p:sldId id="275" r:id="rId4"/>
    <p:sldId id="276" r:id="rId5"/>
    <p:sldId id="258" r:id="rId6"/>
    <p:sldId id="259" r:id="rId7"/>
    <p:sldId id="277" r:id="rId8"/>
    <p:sldId id="278" r:id="rId9"/>
    <p:sldId id="279"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8" d="100"/>
          <a:sy n="68" d="100"/>
        </p:scale>
        <p:origin x="92" y="19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76D1C-3797-45F5-8C48-00881456074A}" type="datetimeFigureOut">
              <a:rPr lang="en-US" smtClean="0"/>
              <a:t>9/8/2019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FB097-854D-462E-ADF9-69C38EC98711}" type="slidenum">
              <a:rPr lang="en-US" smtClean="0"/>
              <a:t>‹#›</a:t>
            </a:fld>
            <a:endParaRPr lang="en-US"/>
          </a:p>
        </p:txBody>
      </p:sp>
    </p:spTree>
    <p:extLst>
      <p:ext uri="{BB962C8B-B14F-4D97-AF65-F5344CB8AC3E}">
        <p14:creationId xmlns:p14="http://schemas.microsoft.com/office/powerpoint/2010/main" val="97058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Infrastructure as a service are online services that provide high-level APIs used to dereference various low-level details of underlying network infrastructure like physical computing resources, location, data partitioning, scaling, security, backup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Google Compute Engine (GCE) is the Infrastructure as a Service (IaaS) component of Google Cloud Platform which is built on the global infrastructure that runs Google's search engine, Gmail, YouTube and other services. Google Compute Engine enables users to launch virtual machines (VMs) on demand. VMs can be launched from the standard images or custom images created by users. GCE users must authenticate based on OAuth 2.0 before launching the VMs. Google Compute Engine can be accessed via the Developer Console, RESTful API or command-line interface (CLI).</a:t>
            </a:r>
          </a:p>
        </p:txBody>
      </p:sp>
      <p:sp>
        <p:nvSpPr>
          <p:cNvPr id="4" name="Slide Number Placeholder 3"/>
          <p:cNvSpPr>
            <a:spLocks noGrp="1"/>
          </p:cNvSpPr>
          <p:nvPr>
            <p:ph type="sldNum" sz="quarter" idx="5"/>
          </p:nvPr>
        </p:nvSpPr>
        <p:spPr/>
        <p:txBody>
          <a:bodyPr/>
          <a:lstStyle/>
          <a:p>
            <a:fld id="{DD875376-CBD4-46BF-9BFA-38B7E4B6D4C8}" type="slidenum">
              <a:rPr lang="en-US" smtClean="0"/>
              <a:t>3</a:t>
            </a:fld>
            <a:endParaRPr lang="en-US"/>
          </a:p>
        </p:txBody>
      </p:sp>
    </p:spTree>
    <p:extLst>
      <p:ext uri="{BB962C8B-B14F-4D97-AF65-F5344CB8AC3E}">
        <p14:creationId xmlns:p14="http://schemas.microsoft.com/office/powerpoint/2010/main" val="388870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Add </a:t>
            </a:r>
            <a:r>
              <a:rPr lang="de-DE" dirty="0" err="1"/>
              <a:t>pictures</a:t>
            </a:r>
            <a:r>
              <a:rPr lang="de-DE" dirty="0"/>
              <a:t> </a:t>
            </a:r>
            <a:r>
              <a:rPr lang="de-DE" dirty="0" err="1"/>
              <a:t>for</a:t>
            </a:r>
            <a:r>
              <a:rPr lang="de-DE" dirty="0"/>
              <a:t> </a:t>
            </a:r>
            <a:r>
              <a:rPr lang="de-DE" dirty="0" err="1"/>
              <a:t>framework</a:t>
            </a:r>
            <a:r>
              <a:rPr lang="de-DE" dirty="0"/>
              <a:t>, </a:t>
            </a:r>
            <a:r>
              <a:rPr lang="de-DE" dirty="0" err="1"/>
              <a:t>task</a:t>
            </a:r>
            <a:r>
              <a:rPr lang="de-DE" dirty="0"/>
              <a:t> </a:t>
            </a:r>
            <a:r>
              <a:rPr lang="de-DE" dirty="0" err="1"/>
              <a:t>automation</a:t>
            </a:r>
            <a:r>
              <a:rPr lang="de-DE" dirty="0"/>
              <a:t> </a:t>
            </a:r>
            <a:r>
              <a:rPr lang="de-DE" dirty="0" err="1"/>
              <a:t>and</a:t>
            </a:r>
            <a:r>
              <a:rPr lang="de-DE" dirty="0"/>
              <a:t> </a:t>
            </a:r>
            <a:r>
              <a:rPr lang="de-DE" dirty="0" err="1"/>
              <a:t>configuration</a:t>
            </a:r>
            <a:r>
              <a:rPr lang="de-DE" dirty="0"/>
              <a:t> </a:t>
            </a:r>
            <a:r>
              <a:rPr lang="de-DE" dirty="0" err="1"/>
              <a:t>management</a:t>
            </a:r>
            <a:endParaRPr lang="de-DE" dirty="0"/>
          </a:p>
        </p:txBody>
      </p:sp>
      <p:sp>
        <p:nvSpPr>
          <p:cNvPr id="4" name="Slide Number Placeholder 3"/>
          <p:cNvSpPr>
            <a:spLocks noGrp="1"/>
          </p:cNvSpPr>
          <p:nvPr>
            <p:ph type="sldNum" sz="quarter" idx="5"/>
          </p:nvPr>
        </p:nvSpPr>
        <p:spPr/>
        <p:txBody>
          <a:bodyPr/>
          <a:lstStyle/>
          <a:p>
            <a:fld id="{9CAEDA07-0834-EC43-9BD0-7079901CCBC1}" type="slidenum">
              <a:rPr lang="de-DE" smtClean="0"/>
              <a:t>4</a:t>
            </a:fld>
            <a:endParaRPr lang="de-DE"/>
          </a:p>
        </p:txBody>
      </p:sp>
    </p:spTree>
    <p:extLst>
      <p:ext uri="{BB962C8B-B14F-4D97-AF65-F5344CB8AC3E}">
        <p14:creationId xmlns:p14="http://schemas.microsoft.com/office/powerpoint/2010/main" val="21096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This </a:t>
            </a:r>
            <a:r>
              <a:rPr lang="de-DE" dirty="0" err="1"/>
              <a:t>make</a:t>
            </a:r>
            <a:r>
              <a:rPr lang="de-DE" dirty="0"/>
              <a:t> a </a:t>
            </a:r>
            <a:r>
              <a:rPr lang="de-DE" dirty="0" err="1"/>
              <a:t>huge</a:t>
            </a:r>
            <a:r>
              <a:rPr lang="de-DE" dirty="0"/>
              <a:t> </a:t>
            </a:r>
            <a:r>
              <a:rPr lang="de-DE" dirty="0" err="1"/>
              <a:t>difference</a:t>
            </a:r>
            <a:r>
              <a:rPr lang="de-DE" dirty="0"/>
              <a:t> in </a:t>
            </a:r>
            <a:r>
              <a:rPr lang="de-DE" dirty="0" err="1"/>
              <a:t>what</a:t>
            </a:r>
            <a:r>
              <a:rPr lang="de-DE" dirty="0"/>
              <a:t> </a:t>
            </a:r>
            <a:r>
              <a:rPr lang="de-DE" dirty="0" err="1"/>
              <a:t>kind</a:t>
            </a:r>
            <a:r>
              <a:rPr lang="de-DE" dirty="0"/>
              <a:t> </a:t>
            </a:r>
            <a:r>
              <a:rPr lang="de-DE" dirty="0" err="1"/>
              <a:t>of</a:t>
            </a:r>
            <a:r>
              <a:rPr lang="de-DE" dirty="0"/>
              <a:t> </a:t>
            </a:r>
            <a:r>
              <a:rPr lang="de-DE" dirty="0" err="1"/>
              <a:t>modules</a:t>
            </a:r>
            <a:r>
              <a:rPr lang="de-DE" dirty="0"/>
              <a:t> </a:t>
            </a:r>
            <a:r>
              <a:rPr lang="de-DE" dirty="0" err="1"/>
              <a:t>you</a:t>
            </a:r>
            <a:r>
              <a:rPr lang="de-DE" dirty="0"/>
              <a:t> </a:t>
            </a:r>
            <a:r>
              <a:rPr lang="de-DE" dirty="0" err="1"/>
              <a:t>can</a:t>
            </a:r>
            <a:r>
              <a:rPr lang="de-DE" dirty="0"/>
              <a:t> </a:t>
            </a:r>
            <a:r>
              <a:rPr lang="de-DE" dirty="0" err="1"/>
              <a:t>use</a:t>
            </a:r>
            <a:r>
              <a:rPr lang="de-DE" dirty="0"/>
              <a:t>. Modules </a:t>
            </a:r>
            <a:r>
              <a:rPr lang="de-DE" dirty="0" err="1"/>
              <a:t>that</a:t>
            </a:r>
            <a:r>
              <a:rPr lang="de-DE" dirty="0"/>
              <a:t> </a:t>
            </a:r>
            <a:r>
              <a:rPr lang="de-DE" dirty="0" err="1"/>
              <a:t>are</a:t>
            </a:r>
            <a:r>
              <a:rPr lang="de-DE" dirty="0"/>
              <a:t> </a:t>
            </a:r>
            <a:r>
              <a:rPr lang="de-DE" dirty="0" err="1"/>
              <a:t>built</a:t>
            </a:r>
            <a:r>
              <a:rPr lang="de-DE" dirty="0"/>
              <a:t> </a:t>
            </a:r>
            <a:r>
              <a:rPr lang="de-DE" dirty="0" err="1"/>
              <a:t>with.Net</a:t>
            </a:r>
            <a:r>
              <a:rPr lang="de-DE" dirty="0"/>
              <a:t> Framework in </a:t>
            </a:r>
            <a:r>
              <a:rPr lang="de-DE" dirty="0" err="1"/>
              <a:t>mind</a:t>
            </a:r>
            <a:r>
              <a:rPr lang="de-DE" dirty="0"/>
              <a:t> will not </a:t>
            </a:r>
            <a:r>
              <a:rPr lang="de-DE" dirty="0" err="1"/>
              <a:t>run</a:t>
            </a:r>
            <a:r>
              <a:rPr lang="de-DE" dirty="0"/>
              <a:t> </a:t>
            </a:r>
            <a:r>
              <a:rPr lang="de-DE" dirty="0" err="1"/>
              <a:t>with</a:t>
            </a:r>
            <a:r>
              <a:rPr lang="de-DE" dirty="0"/>
              <a:t> </a:t>
            </a:r>
            <a:r>
              <a:rPr lang="de-DE" dirty="0" err="1"/>
              <a:t>PowerShell</a:t>
            </a:r>
            <a:r>
              <a:rPr lang="de-DE" dirty="0"/>
              <a:t> Core. This </a:t>
            </a:r>
            <a:r>
              <a:rPr lang="de-DE" dirty="0" err="1"/>
              <a:t>applies</a:t>
            </a:r>
            <a:r>
              <a:rPr lang="de-DE" dirty="0"/>
              <a:t> </a:t>
            </a:r>
            <a:r>
              <a:rPr lang="de-DE" dirty="0" err="1"/>
              <a:t>for</a:t>
            </a:r>
            <a:r>
              <a:rPr lang="de-DE" dirty="0"/>
              <a:t> </a:t>
            </a:r>
            <a:r>
              <a:rPr lang="de-DE" dirty="0" err="1"/>
              <a:t>examples</a:t>
            </a:r>
            <a:r>
              <a:rPr lang="de-DE" dirty="0"/>
              <a:t> </a:t>
            </a:r>
            <a:r>
              <a:rPr lang="de-DE" dirty="0" err="1"/>
              <a:t>to</a:t>
            </a:r>
            <a:r>
              <a:rPr lang="de-DE" dirty="0"/>
              <a:t> </a:t>
            </a:r>
            <a:r>
              <a:rPr lang="de-DE" dirty="0" err="1"/>
              <a:t>MSOnline</a:t>
            </a:r>
            <a:r>
              <a:rPr lang="de-DE" dirty="0"/>
              <a:t> </a:t>
            </a:r>
            <a:r>
              <a:rPr lang="de-DE" dirty="0" err="1"/>
              <a:t>or</a:t>
            </a:r>
            <a:r>
              <a:rPr lang="de-DE" dirty="0"/>
              <a:t> </a:t>
            </a:r>
            <a:r>
              <a:rPr lang="de-DE" dirty="0" err="1"/>
              <a:t>Azure</a:t>
            </a:r>
            <a:r>
              <a:rPr lang="de-DE" dirty="0"/>
              <a:t> Modules </a:t>
            </a:r>
            <a:r>
              <a:rPr lang="de-DE" dirty="0" err="1"/>
              <a:t>which</a:t>
            </a:r>
            <a:r>
              <a:rPr lang="de-DE" dirty="0"/>
              <a:t> </a:t>
            </a:r>
            <a:r>
              <a:rPr lang="de-DE" dirty="0" err="1"/>
              <a:t>expect</a:t>
            </a:r>
            <a:r>
              <a:rPr lang="de-DE" dirty="0"/>
              <a:t> </a:t>
            </a:r>
            <a:r>
              <a:rPr lang="de-DE" dirty="0" err="1"/>
              <a:t>you</a:t>
            </a:r>
            <a:r>
              <a:rPr lang="de-DE" dirty="0"/>
              <a:t> </a:t>
            </a:r>
            <a:r>
              <a:rPr lang="de-DE" dirty="0" err="1"/>
              <a:t>to</a:t>
            </a:r>
            <a:r>
              <a:rPr lang="de-DE" dirty="0"/>
              <a:t> </a:t>
            </a:r>
            <a:r>
              <a:rPr lang="de-DE" dirty="0" err="1"/>
              <a:t>have</a:t>
            </a:r>
            <a:r>
              <a:rPr lang="de-DE" dirty="0"/>
              <a:t> a .Net Framework. </a:t>
            </a:r>
            <a:r>
              <a:rPr lang="de-DE" dirty="0" err="1"/>
              <a:t>Those</a:t>
            </a:r>
            <a:r>
              <a:rPr lang="de-DE" dirty="0"/>
              <a:t> </a:t>
            </a:r>
            <a:r>
              <a:rPr lang="de-DE" dirty="0" err="1"/>
              <a:t>modules</a:t>
            </a:r>
            <a:r>
              <a:rPr lang="de-DE" dirty="0"/>
              <a:t> </a:t>
            </a:r>
            <a:r>
              <a:rPr lang="de-DE" dirty="0" err="1"/>
              <a:t>are</a:t>
            </a:r>
            <a:r>
              <a:rPr lang="de-DE" dirty="0"/>
              <a:t> also not </a:t>
            </a:r>
            <a:r>
              <a:rPr lang="de-DE" dirty="0" err="1"/>
              <a:t>cross-plattform</a:t>
            </a:r>
            <a:r>
              <a:rPr lang="de-DE" dirty="0"/>
              <a:t>, </a:t>
            </a:r>
            <a:r>
              <a:rPr lang="de-DE" dirty="0" err="1"/>
              <a:t>because</a:t>
            </a:r>
            <a:r>
              <a:rPr lang="de-DE" dirty="0"/>
              <a:t> </a:t>
            </a:r>
            <a:r>
              <a:rPr lang="de-DE" dirty="0" err="1"/>
              <a:t>you</a:t>
            </a:r>
            <a:r>
              <a:rPr lang="de-DE" dirty="0"/>
              <a:t> will </a:t>
            </a:r>
            <a:r>
              <a:rPr lang="de-DE" dirty="0" err="1"/>
              <a:t>have</a:t>
            </a:r>
            <a:r>
              <a:rPr lang="de-DE" dirty="0"/>
              <a:t> </a:t>
            </a:r>
            <a:r>
              <a:rPr lang="de-DE" dirty="0" err="1"/>
              <a:t>to</a:t>
            </a:r>
            <a:r>
              <a:rPr lang="de-DE" dirty="0"/>
              <a:t> </a:t>
            </a:r>
            <a:r>
              <a:rPr lang="de-DE" dirty="0" err="1"/>
              <a:t>use</a:t>
            </a:r>
            <a:r>
              <a:rPr lang="de-DE" dirty="0"/>
              <a:t> a Windows </a:t>
            </a:r>
            <a:r>
              <a:rPr lang="de-DE" dirty="0" err="1"/>
              <a:t>machine</a:t>
            </a:r>
            <a:r>
              <a:rPr lang="de-DE" dirty="0"/>
              <a:t>.</a:t>
            </a:r>
          </a:p>
        </p:txBody>
      </p:sp>
      <p:sp>
        <p:nvSpPr>
          <p:cNvPr id="4" name="Slide Number Placeholder 3"/>
          <p:cNvSpPr>
            <a:spLocks noGrp="1"/>
          </p:cNvSpPr>
          <p:nvPr>
            <p:ph type="sldNum" sz="quarter" idx="5"/>
          </p:nvPr>
        </p:nvSpPr>
        <p:spPr/>
        <p:txBody>
          <a:bodyPr/>
          <a:lstStyle/>
          <a:p>
            <a:fld id="{9CAEDA07-0834-EC43-9BD0-7079901CCBC1}" type="slidenum">
              <a:rPr lang="de-DE" smtClean="0"/>
              <a:t>5</a:t>
            </a:fld>
            <a:endParaRPr lang="de-DE"/>
          </a:p>
        </p:txBody>
      </p:sp>
    </p:spTree>
    <p:extLst>
      <p:ext uri="{BB962C8B-B14F-4D97-AF65-F5344CB8AC3E}">
        <p14:creationId xmlns:p14="http://schemas.microsoft.com/office/powerpoint/2010/main" val="282169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a graphic like a pyramid or something</a:t>
            </a:r>
          </a:p>
        </p:txBody>
      </p:sp>
      <p:sp>
        <p:nvSpPr>
          <p:cNvPr id="4" name="Slide Number Placeholder 3"/>
          <p:cNvSpPr>
            <a:spLocks noGrp="1"/>
          </p:cNvSpPr>
          <p:nvPr>
            <p:ph type="sldNum" sz="quarter" idx="5"/>
          </p:nvPr>
        </p:nvSpPr>
        <p:spPr/>
        <p:txBody>
          <a:bodyPr/>
          <a:lstStyle/>
          <a:p>
            <a:fld id="{9CAEDA07-0834-EC43-9BD0-7079901CCBC1}" type="slidenum">
              <a:rPr lang="de-DE" smtClean="0"/>
              <a:t>6</a:t>
            </a:fld>
            <a:endParaRPr lang="de-DE"/>
          </a:p>
        </p:txBody>
      </p:sp>
    </p:spTree>
    <p:extLst>
      <p:ext uri="{BB962C8B-B14F-4D97-AF65-F5344CB8AC3E}">
        <p14:creationId xmlns:p14="http://schemas.microsoft.com/office/powerpoint/2010/main" val="228888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a graphic like a pyramid or something</a:t>
            </a:r>
          </a:p>
        </p:txBody>
      </p:sp>
      <p:sp>
        <p:nvSpPr>
          <p:cNvPr id="4" name="Slide Number Placeholder 3"/>
          <p:cNvSpPr>
            <a:spLocks noGrp="1"/>
          </p:cNvSpPr>
          <p:nvPr>
            <p:ph type="sldNum" sz="quarter" idx="5"/>
          </p:nvPr>
        </p:nvSpPr>
        <p:spPr/>
        <p:txBody>
          <a:bodyPr/>
          <a:lstStyle/>
          <a:p>
            <a:fld id="{9CAEDA07-0834-EC43-9BD0-7079901CCBC1}" type="slidenum">
              <a:rPr lang="de-DE" smtClean="0"/>
              <a:t>7</a:t>
            </a:fld>
            <a:endParaRPr lang="de-DE"/>
          </a:p>
        </p:txBody>
      </p:sp>
    </p:spTree>
    <p:extLst>
      <p:ext uri="{BB962C8B-B14F-4D97-AF65-F5344CB8AC3E}">
        <p14:creationId xmlns:p14="http://schemas.microsoft.com/office/powerpoint/2010/main" val="57219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needs a picture</a:t>
            </a:r>
          </a:p>
        </p:txBody>
      </p:sp>
      <p:sp>
        <p:nvSpPr>
          <p:cNvPr id="4" name="Slide Number Placeholder 3"/>
          <p:cNvSpPr>
            <a:spLocks noGrp="1"/>
          </p:cNvSpPr>
          <p:nvPr>
            <p:ph type="sldNum" sz="quarter" idx="5"/>
          </p:nvPr>
        </p:nvSpPr>
        <p:spPr/>
        <p:txBody>
          <a:bodyPr/>
          <a:lstStyle/>
          <a:p>
            <a:fld id="{9CAEDA07-0834-EC43-9BD0-7079901CCBC1}" type="slidenum">
              <a:rPr lang="de-DE" smtClean="0"/>
              <a:t>8</a:t>
            </a:fld>
            <a:endParaRPr lang="de-DE"/>
          </a:p>
        </p:txBody>
      </p:sp>
    </p:spTree>
    <p:extLst>
      <p:ext uri="{BB962C8B-B14F-4D97-AF65-F5344CB8AC3E}">
        <p14:creationId xmlns:p14="http://schemas.microsoft.com/office/powerpoint/2010/main" val="1855953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DA07-0834-EC43-9BD0-7079901CCBC1}" type="slidenum">
              <a:rPr lang="de-DE" smtClean="0"/>
              <a:t>9</a:t>
            </a:fld>
            <a:endParaRPr lang="de-DE"/>
          </a:p>
        </p:txBody>
      </p:sp>
    </p:spTree>
    <p:extLst>
      <p:ext uri="{BB962C8B-B14F-4D97-AF65-F5344CB8AC3E}">
        <p14:creationId xmlns:p14="http://schemas.microsoft.com/office/powerpoint/2010/main" val="63341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Import-Module is always structured in this way. You have your cmdlet followed by the module you want to use. If it is installed you will be able to use all the cmdlets from the module.</a:t>
            </a:r>
          </a:p>
        </p:txBody>
      </p:sp>
      <p:sp>
        <p:nvSpPr>
          <p:cNvPr id="4" name="Slide Number Placeholder 3"/>
          <p:cNvSpPr>
            <a:spLocks noGrp="1"/>
          </p:cNvSpPr>
          <p:nvPr>
            <p:ph type="sldNum" sz="quarter" idx="5"/>
          </p:nvPr>
        </p:nvSpPr>
        <p:spPr/>
        <p:txBody>
          <a:bodyPr/>
          <a:lstStyle/>
          <a:p>
            <a:fld id="{9CAEDA07-0834-EC43-9BD0-7079901CCBC1}" type="slidenum">
              <a:rPr lang="de-DE" smtClean="0"/>
              <a:t>10</a:t>
            </a:fld>
            <a:endParaRPr lang="de-DE"/>
          </a:p>
        </p:txBody>
      </p:sp>
    </p:spTree>
    <p:extLst>
      <p:ext uri="{BB962C8B-B14F-4D97-AF65-F5344CB8AC3E}">
        <p14:creationId xmlns:p14="http://schemas.microsoft.com/office/powerpoint/2010/main" val="340472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 rest of the session should be demos?</a:t>
            </a:r>
          </a:p>
          <a:p>
            <a:pPr marL="171450" indent="-171450">
              <a:buFontTx/>
              <a:buChar char="-"/>
            </a:pPr>
            <a:r>
              <a:rPr lang="en-US" dirty="0"/>
              <a:t>Connect to the cloud</a:t>
            </a:r>
          </a:p>
          <a:p>
            <a:pPr marL="171450" indent="-171450">
              <a:buFontTx/>
              <a:buChar char="-"/>
            </a:pPr>
            <a:r>
              <a:rPr lang="en-US" dirty="0"/>
              <a:t>Get a user from SharePoint Online and Azure AD</a:t>
            </a:r>
          </a:p>
          <a:p>
            <a:pPr marL="171450" indent="-171450">
              <a:buFontTx/>
              <a:buChar char="-"/>
            </a:pPr>
            <a:r>
              <a:rPr lang="en-US" dirty="0"/>
              <a:t>Get a list item</a:t>
            </a:r>
          </a:p>
          <a:p>
            <a:pPr marL="171450" indent="-171450">
              <a:buFontTx/>
              <a:buChar char="-"/>
            </a:pPr>
            <a:r>
              <a:rPr lang="en-US" dirty="0"/>
              <a:t>Change a user and a list item</a:t>
            </a:r>
          </a:p>
        </p:txBody>
      </p:sp>
      <p:sp>
        <p:nvSpPr>
          <p:cNvPr id="4" name="Slide Number Placeholder 3"/>
          <p:cNvSpPr>
            <a:spLocks noGrp="1"/>
          </p:cNvSpPr>
          <p:nvPr>
            <p:ph type="sldNum" sz="quarter" idx="5"/>
          </p:nvPr>
        </p:nvSpPr>
        <p:spPr/>
        <p:txBody>
          <a:bodyPr/>
          <a:lstStyle/>
          <a:p>
            <a:fld id="{9CAEDA07-0834-EC43-9BD0-7079901CCBC1}" type="slidenum">
              <a:rPr lang="de-DE" smtClean="0"/>
              <a:t>11</a:t>
            </a:fld>
            <a:endParaRPr lang="de-DE"/>
          </a:p>
        </p:txBody>
      </p:sp>
    </p:spTree>
    <p:extLst>
      <p:ext uri="{BB962C8B-B14F-4D97-AF65-F5344CB8AC3E}">
        <p14:creationId xmlns:p14="http://schemas.microsoft.com/office/powerpoint/2010/main" val="384394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9438-3DD4-4733-A17B-37FF60266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EA00D-4B2A-451C-BE46-57AD76A0D8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0F953E-D635-4B5D-B5C7-42D960F8DFF3}"/>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5" name="Footer Placeholder 4">
            <a:extLst>
              <a:ext uri="{FF2B5EF4-FFF2-40B4-BE49-F238E27FC236}">
                <a16:creationId xmlns:a16="http://schemas.microsoft.com/office/drawing/2014/main" id="{B17D325C-B70E-4593-8B07-3FB299B73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A8274-29CE-4B85-AEA3-96C81EEFFF02}"/>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75302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662C-7984-4C09-B359-645425685D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E76BDE-D4E5-450F-84F0-72B6E86F1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C51F6-2009-42A8-B38D-B749CFD9EAAC}"/>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5" name="Footer Placeholder 4">
            <a:extLst>
              <a:ext uri="{FF2B5EF4-FFF2-40B4-BE49-F238E27FC236}">
                <a16:creationId xmlns:a16="http://schemas.microsoft.com/office/drawing/2014/main" id="{600F98A4-5A80-47B2-8395-E4E2796AD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0AB89-8DF4-4659-8AB4-2241BE48E188}"/>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5882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143B4-80DE-40B8-BA8D-D76E0DEA17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7BEF4-6232-4125-AD13-9330A7EB99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8A452-9D29-4652-99A0-6ADE4738894F}"/>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5" name="Footer Placeholder 4">
            <a:extLst>
              <a:ext uri="{FF2B5EF4-FFF2-40B4-BE49-F238E27FC236}">
                <a16:creationId xmlns:a16="http://schemas.microsoft.com/office/drawing/2014/main" id="{5CA3BBF1-ABD6-496C-B948-1664192E0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71FB0-3749-4F23-8E8E-D94E8B90CAAF}"/>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28876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EFAE-F371-4ACC-ADCF-734E33ADD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AA0CC-AE75-4D69-9E9E-32FCAC31B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5FD16-A093-493E-B054-C5AAD3D3D04D}"/>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5" name="Footer Placeholder 4">
            <a:extLst>
              <a:ext uri="{FF2B5EF4-FFF2-40B4-BE49-F238E27FC236}">
                <a16:creationId xmlns:a16="http://schemas.microsoft.com/office/drawing/2014/main" id="{275B2746-FF20-48A5-AB44-54CE71292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8102F-8200-47DF-8ACC-FE013B81DCB9}"/>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146565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6091-6B5E-47F1-881B-11F1FEFFE3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FA5C1B-3C27-4B15-BC63-6ABC69C44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4F09F-B620-4A15-9521-315B345BE442}"/>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5" name="Footer Placeholder 4">
            <a:extLst>
              <a:ext uri="{FF2B5EF4-FFF2-40B4-BE49-F238E27FC236}">
                <a16:creationId xmlns:a16="http://schemas.microsoft.com/office/drawing/2014/main" id="{9A771836-1365-4E77-AFB2-8F5A4B7D6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A69E6-0CEB-473B-B6C7-EC2BAB9DB50C}"/>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299270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DFEE-1462-4DBD-BA4B-EA8CDC5F02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964A3-B79D-44F7-BD88-40CB259EA5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1CBD13-83F5-4E96-9F81-6B93B6E4D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810001-3BA7-4B7C-8635-82B3CE9ED35C}"/>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6" name="Footer Placeholder 5">
            <a:extLst>
              <a:ext uri="{FF2B5EF4-FFF2-40B4-BE49-F238E27FC236}">
                <a16:creationId xmlns:a16="http://schemas.microsoft.com/office/drawing/2014/main" id="{44A45589-D4C8-4300-867F-942462908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FC09B-0CCC-4EEF-8CCC-7CFB9EFBD180}"/>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20092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EB37-09FB-46CE-A162-FA2CE1FE7F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15B4D3-D9E4-415B-AB1B-660D0B2E9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ED892C-846C-4CED-8CD3-E6341AD9B3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928E3B-AE94-4B17-9951-E1A13168F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BC35C-CEF1-4AAB-BF06-9C49A99C6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0018C-9C1D-4FE7-80DE-DE4BEBA01D40}"/>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8" name="Footer Placeholder 7">
            <a:extLst>
              <a:ext uri="{FF2B5EF4-FFF2-40B4-BE49-F238E27FC236}">
                <a16:creationId xmlns:a16="http://schemas.microsoft.com/office/drawing/2014/main" id="{2E8FFAB3-8D60-4B6D-88D5-D2A7A3669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F9C0BF-A1E7-4CA5-936F-60A090BB00A7}"/>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36357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3189-427A-455E-86A9-0065342EC5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7B1F6-10E4-40D5-8066-195D11AB89A1}"/>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4" name="Footer Placeholder 3">
            <a:extLst>
              <a:ext uri="{FF2B5EF4-FFF2-40B4-BE49-F238E27FC236}">
                <a16:creationId xmlns:a16="http://schemas.microsoft.com/office/drawing/2014/main" id="{8C7F3413-FF41-4763-8A7A-440FB226AC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AAA9E7-972B-4117-9B46-26631FA74CF2}"/>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154045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DF764-47F3-4CBA-978A-1C613E8B5814}"/>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3" name="Footer Placeholder 2">
            <a:extLst>
              <a:ext uri="{FF2B5EF4-FFF2-40B4-BE49-F238E27FC236}">
                <a16:creationId xmlns:a16="http://schemas.microsoft.com/office/drawing/2014/main" id="{53DD87D6-B8E2-4519-A8EA-154BF5F858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8A057-FF27-4A2A-A7A6-3EC40938FA87}"/>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108996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A396-25C4-4266-AD8D-B8DA88DCF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71C53-9D08-4A30-B925-E60D59C65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FB999-CAC1-44BE-A350-9DDB80674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ACE2D-8EDF-4CAA-BFDF-5CFB177B7D9B}"/>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6" name="Footer Placeholder 5">
            <a:extLst>
              <a:ext uri="{FF2B5EF4-FFF2-40B4-BE49-F238E27FC236}">
                <a16:creationId xmlns:a16="http://schemas.microsoft.com/office/drawing/2014/main" id="{6E6F3639-E5E4-403C-88FF-CB82EF2B5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EBE9B-10F6-4F75-AF02-697822B077F1}"/>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31270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78DB-B0CA-403B-A3D8-6A35EDBB6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BB8DA8-B877-455B-8415-F0F71B214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34108A-72F5-4FE8-AAA0-0F539837C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C74F5-AD9F-43C2-A875-213377BA35BE}"/>
              </a:ext>
            </a:extLst>
          </p:cNvPr>
          <p:cNvSpPr>
            <a:spLocks noGrp="1"/>
          </p:cNvSpPr>
          <p:nvPr>
            <p:ph type="dt" sz="half" idx="10"/>
          </p:nvPr>
        </p:nvSpPr>
        <p:spPr/>
        <p:txBody>
          <a:bodyPr/>
          <a:lstStyle/>
          <a:p>
            <a:fld id="{A0DE1DD5-C164-468E-BEF7-A3C26FBB6A5A}" type="datetimeFigureOut">
              <a:rPr lang="en-US" smtClean="0"/>
              <a:t>9/8/2019</a:t>
            </a:fld>
            <a:endParaRPr lang="en-US"/>
          </a:p>
        </p:txBody>
      </p:sp>
      <p:sp>
        <p:nvSpPr>
          <p:cNvPr id="6" name="Footer Placeholder 5">
            <a:extLst>
              <a:ext uri="{FF2B5EF4-FFF2-40B4-BE49-F238E27FC236}">
                <a16:creationId xmlns:a16="http://schemas.microsoft.com/office/drawing/2014/main" id="{9D2FC796-9CF0-4518-855C-EF9921BBD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B278A-205D-4B2C-A3F9-9A33F084A839}"/>
              </a:ext>
            </a:extLst>
          </p:cNvPr>
          <p:cNvSpPr>
            <a:spLocks noGrp="1"/>
          </p:cNvSpPr>
          <p:nvPr>
            <p:ph type="sldNum" sz="quarter" idx="12"/>
          </p:nvPr>
        </p:nvSpPr>
        <p:spPr/>
        <p:txBody>
          <a:bodyPr/>
          <a:lstStyle/>
          <a:p>
            <a:fld id="{92C141A6-F636-4199-8D14-0AC0C9E936A2}" type="slidenum">
              <a:rPr lang="en-US" smtClean="0"/>
              <a:t>‹#›</a:t>
            </a:fld>
            <a:endParaRPr lang="en-US"/>
          </a:p>
        </p:txBody>
      </p:sp>
    </p:spTree>
    <p:extLst>
      <p:ext uri="{BB962C8B-B14F-4D97-AF65-F5344CB8AC3E}">
        <p14:creationId xmlns:p14="http://schemas.microsoft.com/office/powerpoint/2010/main" val="289524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D8D3E9-A692-4DEC-B576-4233830C3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6517E2-7BCC-4A59-8D89-9A6ED659D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D73B9-C165-41E7-A599-28B08B6CFB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E1DD5-C164-468E-BEF7-A3C26FBB6A5A}" type="datetimeFigureOut">
              <a:rPr lang="en-US" smtClean="0"/>
              <a:t>9/8/2019</a:t>
            </a:fld>
            <a:endParaRPr lang="en-US"/>
          </a:p>
        </p:txBody>
      </p:sp>
      <p:sp>
        <p:nvSpPr>
          <p:cNvPr id="5" name="Footer Placeholder 4">
            <a:extLst>
              <a:ext uri="{FF2B5EF4-FFF2-40B4-BE49-F238E27FC236}">
                <a16:creationId xmlns:a16="http://schemas.microsoft.com/office/drawing/2014/main" id="{22ABB778-48E3-43B4-8EF3-39012CB35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CBC1ED-89C8-45BA-8533-60BFBED9A8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141A6-F636-4199-8D14-0AC0C9E936A2}" type="slidenum">
              <a:rPr lang="en-US" smtClean="0"/>
              <a:t>‹#›</a:t>
            </a:fld>
            <a:endParaRPr lang="en-US"/>
          </a:p>
        </p:txBody>
      </p:sp>
    </p:spTree>
    <p:extLst>
      <p:ext uri="{BB962C8B-B14F-4D97-AF65-F5344CB8AC3E}">
        <p14:creationId xmlns:p14="http://schemas.microsoft.com/office/powerpoint/2010/main" val="1286317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ollabonists.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A5B4-82B3-4276-8F06-EA0F4DE53DDD}"/>
              </a:ext>
            </a:extLst>
          </p:cNvPr>
          <p:cNvSpPr>
            <a:spLocks noGrp="1"/>
          </p:cNvSpPr>
          <p:nvPr>
            <p:ph type="ctrTitle"/>
          </p:nvPr>
        </p:nvSpPr>
        <p:spPr/>
        <p:txBody>
          <a:bodyPr>
            <a:normAutofit fontScale="90000"/>
          </a:bodyPr>
          <a:lstStyle/>
          <a:p>
            <a:r>
              <a:rPr lang="en-US" dirty="0"/>
              <a:t>Office 365 &amp; Azure</a:t>
            </a:r>
            <a:br>
              <a:rPr lang="en-US" dirty="0"/>
            </a:br>
            <a:r>
              <a:rPr lang="en-US" dirty="0"/>
              <a:t>&lt;3</a:t>
            </a:r>
            <a:br>
              <a:rPr lang="en-US" dirty="0"/>
            </a:br>
            <a:r>
              <a:rPr lang="en-US" dirty="0"/>
              <a:t>PowerShell</a:t>
            </a:r>
          </a:p>
        </p:txBody>
      </p:sp>
      <p:sp>
        <p:nvSpPr>
          <p:cNvPr id="3" name="Subtitle 2">
            <a:extLst>
              <a:ext uri="{FF2B5EF4-FFF2-40B4-BE49-F238E27FC236}">
                <a16:creationId xmlns:a16="http://schemas.microsoft.com/office/drawing/2014/main" id="{FDD392E6-8DA2-4402-B60E-CC8610FBE26D}"/>
              </a:ext>
            </a:extLst>
          </p:cNvPr>
          <p:cNvSpPr>
            <a:spLocks noGrp="1"/>
          </p:cNvSpPr>
          <p:nvPr>
            <p:ph type="subTitle" idx="1"/>
          </p:nvPr>
        </p:nvSpPr>
        <p:spPr/>
        <p:txBody>
          <a:bodyPr/>
          <a:lstStyle/>
          <a:p>
            <a:r>
              <a:rPr lang="en-US" dirty="0"/>
              <a:t>Danny Davis</a:t>
            </a:r>
            <a:br>
              <a:rPr lang="en-US" dirty="0"/>
            </a:br>
            <a:r>
              <a:rPr lang="en-US" dirty="0" err="1"/>
              <a:t>Collabonists</a:t>
            </a:r>
            <a:r>
              <a:rPr lang="en-US" dirty="0"/>
              <a:t> UG (</a:t>
            </a:r>
            <a:r>
              <a:rPr lang="en-US" dirty="0" err="1"/>
              <a:t>haeaftungsbeschraenkt</a:t>
            </a:r>
            <a:r>
              <a:rPr lang="en-US" dirty="0"/>
              <a:t>)</a:t>
            </a:r>
          </a:p>
          <a:p>
            <a:r>
              <a:rPr lang="en-US" dirty="0">
                <a:hlinkClick r:id="rId2"/>
              </a:rPr>
              <a:t>collabonists.io</a:t>
            </a:r>
            <a:endParaRPr lang="en-US" dirty="0"/>
          </a:p>
        </p:txBody>
      </p:sp>
    </p:spTree>
    <p:extLst>
      <p:ext uri="{BB962C8B-B14F-4D97-AF65-F5344CB8AC3E}">
        <p14:creationId xmlns:p14="http://schemas.microsoft.com/office/powerpoint/2010/main" val="202134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en-US" sz="2800" dirty="0"/>
              <a:t>Import your module!</a:t>
            </a:r>
          </a:p>
          <a:p>
            <a:r>
              <a:rPr lang="en-US" dirty="0"/>
              <a:t>Import-Module </a:t>
            </a:r>
            <a:r>
              <a:rPr lang="de-DE" dirty="0" err="1"/>
              <a:t>SharePointPnPPowerShellOnline</a:t>
            </a:r>
            <a:endParaRPr lang="de-DE" dirty="0"/>
          </a:p>
          <a:p>
            <a:endParaRPr lang="en-US" dirty="0"/>
          </a:p>
          <a:p>
            <a:pPr marL="0" indent="0">
              <a:buNone/>
            </a:pPr>
            <a:r>
              <a:rPr lang="en-US" dirty="0"/>
              <a:t>Connect to your Service</a:t>
            </a:r>
          </a:p>
          <a:p>
            <a:r>
              <a:rPr lang="de-DE" dirty="0"/>
              <a:t>Connect-</a:t>
            </a:r>
            <a:r>
              <a:rPr lang="de-DE" dirty="0" err="1"/>
              <a:t>PnPOnline</a:t>
            </a:r>
            <a:r>
              <a:rPr lang="de-DE" dirty="0"/>
              <a:t> -</a:t>
            </a:r>
            <a:r>
              <a:rPr lang="de-DE" dirty="0" err="1"/>
              <a:t>Url</a:t>
            </a:r>
            <a:r>
              <a:rPr lang="de-DE" dirty="0"/>
              <a:t> $</a:t>
            </a:r>
            <a:r>
              <a:rPr lang="de-DE" dirty="0" err="1"/>
              <a:t>url</a:t>
            </a:r>
            <a:r>
              <a:rPr lang="de-DE" dirty="0"/>
              <a:t> -</a:t>
            </a:r>
            <a:r>
              <a:rPr lang="de-DE" dirty="0" err="1"/>
              <a:t>Credentials</a:t>
            </a:r>
            <a:r>
              <a:rPr lang="de-DE" dirty="0"/>
              <a:t> $</a:t>
            </a:r>
            <a:r>
              <a:rPr lang="de-DE" dirty="0" err="1"/>
              <a:t>credentials</a:t>
            </a:r>
            <a:endParaRPr lang="de-DE" dirty="0"/>
          </a:p>
          <a:p>
            <a:endParaRPr lang="en-US" dirty="0"/>
          </a:p>
          <a:p>
            <a:pPr marL="0" indent="0">
              <a:buNone/>
            </a:pPr>
            <a:r>
              <a:rPr lang="de-DE" dirty="0"/>
              <a:t>$item = </a:t>
            </a:r>
            <a:r>
              <a:rPr lang="de-DE" dirty="0" err="1"/>
              <a:t>Get-PNPListItem</a:t>
            </a:r>
            <a:r>
              <a:rPr lang="de-DE" dirty="0"/>
              <a:t> -List Lists/$</a:t>
            </a:r>
            <a:r>
              <a:rPr lang="de-DE" dirty="0" err="1"/>
              <a:t>listTitle</a:t>
            </a:r>
            <a:r>
              <a:rPr lang="de-DE" dirty="0"/>
              <a:t> -</a:t>
            </a:r>
            <a:r>
              <a:rPr lang="de-DE" dirty="0" err="1"/>
              <a:t>Id</a:t>
            </a:r>
            <a:r>
              <a:rPr lang="de-DE" dirty="0"/>
              <a:t> $</a:t>
            </a:r>
            <a:r>
              <a:rPr lang="de-DE" dirty="0" err="1"/>
              <a:t>itemId</a:t>
            </a:r>
            <a:endParaRPr lang="de-DE" dirty="0"/>
          </a:p>
          <a:p>
            <a:pPr marL="0" indent="0">
              <a:buNone/>
            </a:pPr>
            <a:r>
              <a:rPr lang="en-US" dirty="0"/>
              <a:t>Do stuff!</a:t>
            </a:r>
          </a:p>
          <a:p>
            <a:r>
              <a:rPr lang="de-DE" dirty="0"/>
              <a:t>$item = </a:t>
            </a:r>
            <a:r>
              <a:rPr lang="de-DE" dirty="0" err="1"/>
              <a:t>Get-PNPListItem</a:t>
            </a:r>
            <a:r>
              <a:rPr lang="de-DE" dirty="0"/>
              <a:t> -List Lists/$</a:t>
            </a:r>
            <a:r>
              <a:rPr lang="de-DE" dirty="0" err="1"/>
              <a:t>listTitle</a:t>
            </a:r>
            <a:r>
              <a:rPr lang="de-DE" dirty="0"/>
              <a:t> -</a:t>
            </a:r>
            <a:r>
              <a:rPr lang="de-DE" dirty="0" err="1"/>
              <a:t>Id</a:t>
            </a:r>
            <a:r>
              <a:rPr lang="de-DE" dirty="0"/>
              <a:t> $</a:t>
            </a:r>
            <a:r>
              <a:rPr lang="de-DE" dirty="0" err="1"/>
              <a:t>itemId</a:t>
            </a:r>
            <a:endParaRPr lang="de-DE" dirty="0"/>
          </a:p>
          <a:p>
            <a:endParaRPr lang="en-US"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61230" y="103233"/>
            <a:ext cx="729018" cy="633745"/>
          </a:xfrm>
        </p:spPr>
        <p:txBody>
          <a:bodyPr>
            <a:normAutofit/>
          </a:bodyPr>
          <a:lstStyle/>
          <a:p>
            <a:pPr algn="ctr"/>
            <a:fld id="{CA5F629F-FF1D-4518-88FA-6EE0E8B135D7}" type="slidenum">
              <a:rPr lang="de-DE" sz="3600" b="1" smtClean="0">
                <a:solidFill>
                  <a:schemeClr val="bg1"/>
                </a:solidFill>
              </a:rPr>
              <a:t>10</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Connect to the cloud</a:t>
            </a:r>
          </a:p>
        </p:txBody>
      </p:sp>
    </p:spTree>
    <p:extLst>
      <p:ext uri="{BB962C8B-B14F-4D97-AF65-F5344CB8AC3E}">
        <p14:creationId xmlns:p14="http://schemas.microsoft.com/office/powerpoint/2010/main" val="327579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en-US" sz="2800" dirty="0"/>
              <a:t>DEMO TIME!</a:t>
            </a:r>
            <a:endParaRPr lang="en-US"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4082" y="103233"/>
            <a:ext cx="665389" cy="633745"/>
          </a:xfrm>
          <a:solidFill>
            <a:schemeClr val="tx1"/>
          </a:solidFill>
        </p:spPr>
        <p:txBody>
          <a:bodyPr>
            <a:normAutofit/>
          </a:bodyPr>
          <a:lstStyle/>
          <a:p>
            <a:pPr algn="ctr"/>
            <a:fld id="{CA5F629F-FF1D-4518-88FA-6EE0E8B135D7}" type="slidenum">
              <a:rPr lang="de-DE" sz="3600" b="1" smtClean="0">
                <a:solidFill>
                  <a:schemeClr val="bg1"/>
                </a:solidFill>
              </a:rPr>
              <a:t>11</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Connect to the cloud</a:t>
            </a:r>
          </a:p>
        </p:txBody>
      </p:sp>
    </p:spTree>
    <p:extLst>
      <p:ext uri="{BB962C8B-B14F-4D97-AF65-F5344CB8AC3E}">
        <p14:creationId xmlns:p14="http://schemas.microsoft.com/office/powerpoint/2010/main" val="181352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vert="horz" lIns="91440" tIns="45720" rIns="91440" bIns="45720" rtlCol="0" anchor="t">
            <a:normAutofit/>
          </a:bodyPr>
          <a:lstStyle/>
          <a:p>
            <a:r>
              <a:rPr lang="de-DE" dirty="0"/>
              <a:t> Lead Consultant</a:t>
            </a:r>
          </a:p>
          <a:p>
            <a:r>
              <a:rPr lang="de-DE" dirty="0">
                <a:ea typeface="+mn-lt"/>
                <a:cs typeface="+mn-lt"/>
              </a:rPr>
              <a:t>Danny@sprocks.io</a:t>
            </a:r>
            <a:endParaRPr lang="de-DE" dirty="0">
              <a:cs typeface="Calibri"/>
            </a:endParaRPr>
          </a:p>
          <a:p>
            <a:r>
              <a:rPr lang="de-DE" dirty="0"/>
              <a:t>www.sprocks.io</a:t>
            </a:r>
            <a:endParaRPr lang="de-DE" dirty="0">
              <a:cs typeface="Calibri"/>
            </a:endParaRPr>
          </a:p>
          <a:p>
            <a:r>
              <a:rPr lang="de-DE" dirty="0">
                <a:ea typeface="+mn-lt"/>
                <a:cs typeface="+mn-lt"/>
              </a:rPr>
              <a:t>dd@collabonists.io</a:t>
            </a:r>
            <a:endParaRPr lang="de-DE" dirty="0">
              <a:cs typeface="Calibri"/>
            </a:endParaRPr>
          </a:p>
          <a:p>
            <a:r>
              <a:rPr lang="de-DE" dirty="0"/>
              <a:t>www.collabonists.io</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a:solidFill>
            <a:schemeClr val="tx1"/>
          </a:solidFill>
        </p:spPr>
        <p:txBody>
          <a:bodyPr>
            <a:normAutofit/>
          </a:bodyPr>
          <a:lstStyle/>
          <a:p>
            <a:pPr algn="ctr"/>
            <a:fld id="{CA5F629F-FF1D-4518-88FA-6EE0E8B135D7}" type="slidenum">
              <a:rPr lang="de-DE" sz="3600" b="1" smtClean="0">
                <a:solidFill>
                  <a:schemeClr val="bg1"/>
                </a:solidFill>
              </a:rPr>
              <a:t>2</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rPr>
              <a:t>About Danny Davis</a:t>
            </a:r>
          </a:p>
        </p:txBody>
      </p:sp>
      <p:pic>
        <p:nvPicPr>
          <p:cNvPr id="1031" name="Picture 7">
            <a:extLst>
              <a:ext uri="{FF2B5EF4-FFF2-40B4-BE49-F238E27FC236}">
                <a16:creationId xmlns:a16="http://schemas.microsoft.com/office/drawing/2014/main" id="{4BEB084E-7D4C-4623-A947-EC3FC6655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318" y="2999831"/>
            <a:ext cx="2063419" cy="16048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AB7D4FF-F4AD-4035-B137-CCBAECC2A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737" y="2999831"/>
            <a:ext cx="1643596"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4770E2B9-E78A-49BD-8F33-AF9CB2C0C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7466" y="4709132"/>
            <a:ext cx="1429121" cy="10235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37A08A8-280D-4A49-915A-49F3E37A90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0461" y="4709132"/>
            <a:ext cx="1270148" cy="1024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C57AB-B7F6-48A2-869D-C182BECA9257}"/>
              </a:ext>
            </a:extLst>
          </p:cNvPr>
          <p:cNvSpPr txBox="1"/>
          <p:nvPr/>
        </p:nvSpPr>
        <p:spPr>
          <a:xfrm>
            <a:off x="6740698" y="1078018"/>
            <a:ext cx="4613102"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MCSE SharePoint</a:t>
            </a:r>
          </a:p>
          <a:p>
            <a:pPr marL="285750" indent="-285750">
              <a:buFont typeface="Arial" panose="020B0604020202020204" pitchFamily="34" charset="0"/>
              <a:buChar char="•"/>
            </a:pPr>
            <a:r>
              <a:rPr lang="en-US" sz="2800" dirty="0"/>
              <a:t>MCSE Productivity</a:t>
            </a:r>
          </a:p>
          <a:p>
            <a:pPr marL="285750" indent="-285750">
              <a:buFont typeface="Arial" panose="020B0604020202020204" pitchFamily="34" charset="0"/>
              <a:buChar char="•"/>
            </a:pPr>
            <a:r>
              <a:rPr lang="en-US" sz="2800" dirty="0"/>
              <a:t>MCSA Windows Server 2012</a:t>
            </a:r>
          </a:p>
          <a:p>
            <a:pPr marL="285750" indent="-285750">
              <a:buFont typeface="Arial" panose="020B0604020202020204" pitchFamily="34" charset="0"/>
              <a:buChar char="•"/>
            </a:pPr>
            <a:r>
              <a:rPr lang="en-US" sz="2800" dirty="0"/>
              <a:t>MCITP SharePoint 2010</a:t>
            </a:r>
          </a:p>
        </p:txBody>
      </p:sp>
      <p:sp>
        <p:nvSpPr>
          <p:cNvPr id="17" name="Rechteck 4">
            <a:extLst>
              <a:ext uri="{FF2B5EF4-FFF2-40B4-BE49-F238E27FC236}">
                <a16:creationId xmlns:a16="http://schemas.microsoft.com/office/drawing/2014/main" id="{0EC99EBA-D6AC-489F-BF59-7DF7E4DECAF9}"/>
              </a:ext>
            </a:extLst>
          </p:cNvPr>
          <p:cNvSpPr/>
          <p:nvPr/>
        </p:nvSpPr>
        <p:spPr>
          <a:xfrm>
            <a:off x="729018" y="3802271"/>
            <a:ext cx="5856080" cy="477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t>Danny Davis</a:t>
            </a:r>
          </a:p>
        </p:txBody>
      </p:sp>
    </p:spTree>
    <p:extLst>
      <p:ext uri="{BB962C8B-B14F-4D97-AF65-F5344CB8AC3E}">
        <p14:creationId xmlns:p14="http://schemas.microsoft.com/office/powerpoint/2010/main" val="6096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vert="horz" lIns="91440" tIns="45720" rIns="91440" bIns="45720" rtlCol="0" anchor="t">
            <a:normAutofit/>
          </a:bodyPr>
          <a:lstStyle/>
          <a:p>
            <a:r>
              <a:rPr lang="en-US" dirty="0"/>
              <a:t>What is PowerShell?</a:t>
            </a:r>
          </a:p>
          <a:p>
            <a:r>
              <a:rPr lang="en-US" dirty="0"/>
              <a:t>What are Modules and how to install?</a:t>
            </a:r>
          </a:p>
          <a:p>
            <a:r>
              <a:rPr lang="en-US" dirty="0"/>
              <a:t>Connect to the cloud</a:t>
            </a:r>
          </a:p>
          <a:p>
            <a:r>
              <a:rPr lang="en-US" dirty="0"/>
              <a:t>Magic happens with PowerShell!</a:t>
            </a:r>
          </a:p>
          <a:p>
            <a:r>
              <a:rPr lang="en-US" dirty="0"/>
              <a:t>Resources</a:t>
            </a:r>
          </a:p>
          <a:p>
            <a:endParaRPr lang="de-DE" dirty="0"/>
          </a:p>
          <a:p>
            <a:endParaRPr lang="en-US" dirty="0">
              <a:cs typeface="Calibri"/>
            </a:endParaRPr>
          </a:p>
          <a:p>
            <a:endParaRPr lang="de-DE" dirty="0"/>
          </a:p>
          <a:p>
            <a:endParaRPr lang="de-DE"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3</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solidFill>
                  <a:schemeClr val="bg1"/>
                </a:solidFill>
                <a:cs typeface="Calibri Light"/>
              </a:rPr>
              <a:t>Agenda</a:t>
            </a:r>
            <a:endParaRPr lang="de-DE" sz="3600" b="1" dirty="0">
              <a:solidFill>
                <a:schemeClr val="bg1"/>
              </a:solidFill>
            </a:endParaRPr>
          </a:p>
        </p:txBody>
      </p:sp>
    </p:spTree>
    <p:extLst>
      <p:ext uri="{BB962C8B-B14F-4D97-AF65-F5344CB8AC3E}">
        <p14:creationId xmlns:p14="http://schemas.microsoft.com/office/powerpoint/2010/main" val="345645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en-US" dirty="0"/>
              <a:t>PowerShell is a framework</a:t>
            </a:r>
          </a:p>
          <a:p>
            <a:pPr marL="2743200" lvl="6" indent="0">
              <a:buNone/>
            </a:pPr>
            <a:r>
              <a:rPr lang="en-US" sz="2800" dirty="0"/>
              <a:t>used for task automation</a:t>
            </a:r>
          </a:p>
          <a:p>
            <a:pPr marL="2743200" lvl="6" indent="0">
              <a:buNone/>
            </a:pPr>
            <a:r>
              <a:rPr lang="en-US" sz="2800" dirty="0"/>
              <a:t>		and configuration management.</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4</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err="1">
                <a:solidFill>
                  <a:schemeClr val="bg1"/>
                </a:solidFill>
              </a:rPr>
              <a:t>What</a:t>
            </a:r>
            <a:r>
              <a:rPr lang="de-DE" sz="3600" b="1" dirty="0">
                <a:solidFill>
                  <a:schemeClr val="bg1"/>
                </a:solidFill>
              </a:rPr>
              <a:t> </a:t>
            </a:r>
            <a:r>
              <a:rPr lang="de-DE" sz="3600" b="1" dirty="0" err="1">
                <a:solidFill>
                  <a:schemeClr val="bg1"/>
                </a:solidFill>
              </a:rPr>
              <a:t>is</a:t>
            </a:r>
            <a:r>
              <a:rPr lang="de-DE" sz="3600" b="1" dirty="0">
                <a:solidFill>
                  <a:schemeClr val="bg1"/>
                </a:solidFill>
              </a:rPr>
              <a:t> </a:t>
            </a:r>
            <a:r>
              <a:rPr lang="de-DE" sz="3600" b="1" dirty="0" err="1">
                <a:solidFill>
                  <a:schemeClr val="bg1"/>
                </a:solidFill>
              </a:rPr>
              <a:t>PowerShell</a:t>
            </a:r>
            <a:r>
              <a:rPr lang="de-DE" sz="3600" b="1" dirty="0">
                <a:solidFill>
                  <a:schemeClr val="bg1"/>
                </a:solidFill>
              </a:rPr>
              <a:t>?</a:t>
            </a:r>
          </a:p>
        </p:txBody>
      </p:sp>
    </p:spTree>
    <p:extLst>
      <p:ext uri="{BB962C8B-B14F-4D97-AF65-F5344CB8AC3E}">
        <p14:creationId xmlns:p14="http://schemas.microsoft.com/office/powerpoint/2010/main" val="151600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r>
              <a:rPr lang="en-US" dirty="0"/>
              <a:t>Formerly know as </a:t>
            </a:r>
          </a:p>
          <a:p>
            <a:pPr lvl="1"/>
            <a:r>
              <a:rPr lang="en-US" dirty="0"/>
              <a:t>Monad (Beta phase, 2002 – 2005)  </a:t>
            </a:r>
          </a:p>
          <a:p>
            <a:pPr lvl="1"/>
            <a:r>
              <a:rPr lang="en-US" b="1" dirty="0"/>
              <a:t>Windows PowerShell</a:t>
            </a:r>
            <a:r>
              <a:rPr lang="en-US" dirty="0"/>
              <a:t> (release, 2006 - 2016)</a:t>
            </a:r>
            <a:endParaRPr lang="en-US" b="1" dirty="0"/>
          </a:p>
          <a:p>
            <a:r>
              <a:rPr lang="en-US" dirty="0"/>
              <a:t>Open-source and cross-platform since August 2016 (</a:t>
            </a:r>
            <a:r>
              <a:rPr lang="en-US" b="1" dirty="0"/>
              <a:t>PowerShell Core</a:t>
            </a:r>
            <a:r>
              <a:rPr lang="en-US" dirty="0"/>
              <a:t>)</a:t>
            </a:r>
          </a:p>
          <a:p>
            <a:r>
              <a:rPr lang="en-US" dirty="0"/>
              <a:t>PowerShell is built on </a:t>
            </a:r>
            <a:r>
              <a:rPr lang="en-US" dirty="0" err="1"/>
              <a:t>.Net</a:t>
            </a:r>
            <a:r>
              <a:rPr lang="en-US" dirty="0"/>
              <a:t> Framework</a:t>
            </a:r>
          </a:p>
          <a:p>
            <a:r>
              <a:rPr lang="en-US" dirty="0"/>
              <a:t>PowerShell Core is built on </a:t>
            </a:r>
            <a:r>
              <a:rPr lang="en-US" dirty="0" err="1"/>
              <a:t>.Net</a:t>
            </a:r>
            <a:r>
              <a:rPr lang="en-US" dirty="0"/>
              <a:t> Core</a:t>
            </a:r>
          </a:p>
          <a:p>
            <a:endParaRPr lang="en-US" dirty="0"/>
          </a:p>
          <a:p>
            <a:r>
              <a:rPr lang="en-US" dirty="0"/>
              <a:t>All major releases are still support and offer backwards compatibility!</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5</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err="1">
                <a:solidFill>
                  <a:schemeClr val="bg1"/>
                </a:solidFill>
              </a:rPr>
              <a:t>What</a:t>
            </a:r>
            <a:r>
              <a:rPr lang="de-DE" sz="3600" b="1" dirty="0">
                <a:solidFill>
                  <a:schemeClr val="bg1"/>
                </a:solidFill>
              </a:rPr>
              <a:t> </a:t>
            </a:r>
            <a:r>
              <a:rPr lang="de-DE" sz="3600" b="1" dirty="0" err="1">
                <a:solidFill>
                  <a:schemeClr val="bg1"/>
                </a:solidFill>
              </a:rPr>
              <a:t>is</a:t>
            </a:r>
            <a:r>
              <a:rPr lang="de-DE" sz="3600" b="1" dirty="0">
                <a:solidFill>
                  <a:schemeClr val="bg1"/>
                </a:solidFill>
              </a:rPr>
              <a:t> </a:t>
            </a:r>
            <a:r>
              <a:rPr lang="de-DE" sz="3600" b="1" dirty="0" err="1">
                <a:solidFill>
                  <a:schemeClr val="bg1"/>
                </a:solidFill>
              </a:rPr>
              <a:t>PowerShell</a:t>
            </a:r>
            <a:r>
              <a:rPr lang="de-DE" sz="3600" b="1" dirty="0">
                <a:solidFill>
                  <a:schemeClr val="bg1"/>
                </a:solidFill>
              </a:rPr>
              <a:t>?</a:t>
            </a:r>
          </a:p>
        </p:txBody>
      </p:sp>
    </p:spTree>
    <p:extLst>
      <p:ext uri="{BB962C8B-B14F-4D97-AF65-F5344CB8AC3E}">
        <p14:creationId xmlns:p14="http://schemas.microsoft.com/office/powerpoint/2010/main" val="4843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r>
              <a:rPr lang="en-US" dirty="0"/>
              <a:t>Tasks are performed by cmdlets (command-lets)</a:t>
            </a:r>
          </a:p>
          <a:p>
            <a:r>
              <a:rPr lang="en-US" dirty="0"/>
              <a:t>Cmdlets access data stores (e.g. Registry, file share, SharePoint)</a:t>
            </a:r>
          </a:p>
          <a:p>
            <a:r>
              <a:rPr lang="en-US"/>
              <a:t>Data stores </a:t>
            </a:r>
            <a:r>
              <a:rPr lang="en-US" dirty="0"/>
              <a:t>are made available by providers</a:t>
            </a:r>
          </a:p>
          <a:p>
            <a:r>
              <a:rPr lang="en-US" dirty="0"/>
              <a:t>Providers and cmdlets can be used in scripts</a:t>
            </a:r>
          </a:p>
          <a:p>
            <a:r>
              <a:rPr lang="en-US" dirty="0"/>
              <a:t>And finally: Scripts can be packaged into </a:t>
            </a:r>
            <a:r>
              <a:rPr lang="en-US" b="1" u="sng" dirty="0"/>
              <a:t>modules</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6</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What is PowerShell?</a:t>
            </a:r>
          </a:p>
        </p:txBody>
      </p:sp>
    </p:spTree>
    <p:extLst>
      <p:ext uri="{BB962C8B-B14F-4D97-AF65-F5344CB8AC3E}">
        <p14:creationId xmlns:p14="http://schemas.microsoft.com/office/powerpoint/2010/main" val="329350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r>
              <a:rPr lang="en-US" dirty="0"/>
              <a:t>Tasks are performed by cmdlets (command-lets)</a:t>
            </a:r>
          </a:p>
          <a:p>
            <a:r>
              <a:rPr lang="en-US" dirty="0"/>
              <a:t>Cmdlets access data stores (e.g. Registry, file share, SharePoint)</a:t>
            </a:r>
          </a:p>
          <a:p>
            <a:r>
              <a:rPr lang="en-US" dirty="0"/>
              <a:t>Data store are made available by providers</a:t>
            </a:r>
          </a:p>
          <a:p>
            <a:r>
              <a:rPr lang="en-US" dirty="0"/>
              <a:t>Providers and cmdlets can be used in scripts</a:t>
            </a:r>
          </a:p>
          <a:p>
            <a:r>
              <a:rPr lang="en-US" dirty="0"/>
              <a:t>And finally: Scripts can be packaged into </a:t>
            </a:r>
            <a:r>
              <a:rPr lang="en-US" b="1" u="sng" dirty="0"/>
              <a:t>modules</a:t>
            </a:r>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7</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What is PowerShell?</a:t>
            </a:r>
          </a:p>
        </p:txBody>
      </p:sp>
    </p:spTree>
    <p:extLst>
      <p:ext uri="{BB962C8B-B14F-4D97-AF65-F5344CB8AC3E}">
        <p14:creationId xmlns:p14="http://schemas.microsoft.com/office/powerpoint/2010/main" val="236057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en-US" dirty="0"/>
              <a:t>Modules are packages containing</a:t>
            </a:r>
          </a:p>
          <a:p>
            <a:pPr lvl="2"/>
            <a:r>
              <a:rPr lang="en-US" sz="2800" dirty="0"/>
              <a:t>Cmdlets</a:t>
            </a:r>
          </a:p>
          <a:p>
            <a:pPr lvl="2"/>
            <a:r>
              <a:rPr lang="en-US" sz="2800" dirty="0"/>
              <a:t>Providers</a:t>
            </a:r>
          </a:p>
          <a:p>
            <a:pPr lvl="2"/>
            <a:r>
              <a:rPr lang="en-US" sz="2800" dirty="0"/>
              <a:t>Functions</a:t>
            </a:r>
          </a:p>
          <a:p>
            <a:pPr lvl="2"/>
            <a:r>
              <a:rPr lang="en-US" sz="2800" dirty="0"/>
              <a:t>Workflows</a:t>
            </a:r>
          </a:p>
          <a:p>
            <a:pPr lvl="2"/>
            <a:r>
              <a:rPr lang="en-US" sz="2800" dirty="0"/>
              <a:t>Variables</a:t>
            </a:r>
          </a:p>
          <a:p>
            <a:pPr lvl="2"/>
            <a:r>
              <a:rPr lang="en-US" sz="2800" dirty="0"/>
              <a:t>Aliases</a:t>
            </a:r>
          </a:p>
          <a:p>
            <a:endParaRPr lang="en-US"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8</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What are modules?	</a:t>
            </a:r>
          </a:p>
        </p:txBody>
      </p:sp>
    </p:spTree>
    <p:extLst>
      <p:ext uri="{BB962C8B-B14F-4D97-AF65-F5344CB8AC3E}">
        <p14:creationId xmlns:p14="http://schemas.microsoft.com/office/powerpoint/2010/main" val="269658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29018" y="1081011"/>
            <a:ext cx="10624782" cy="5081390"/>
          </a:xfrm>
        </p:spPr>
        <p:txBody>
          <a:bodyPr/>
          <a:lstStyle/>
          <a:p>
            <a:pPr marL="0" indent="0">
              <a:buNone/>
            </a:pPr>
            <a:r>
              <a:rPr lang="en-US" sz="2800" dirty="0"/>
              <a:t>Old-fashioned way:</a:t>
            </a:r>
          </a:p>
          <a:p>
            <a:r>
              <a:rPr lang="en-US" dirty="0"/>
              <a:t>Search for the .exe and install</a:t>
            </a:r>
          </a:p>
          <a:p>
            <a:r>
              <a:rPr lang="en-US" dirty="0"/>
              <a:t>Usually installs own shell</a:t>
            </a:r>
          </a:p>
          <a:p>
            <a:pPr marL="0" indent="0">
              <a:buNone/>
            </a:pPr>
            <a:endParaRPr lang="en-US" dirty="0"/>
          </a:p>
          <a:p>
            <a:pPr marL="0" indent="0">
              <a:buNone/>
            </a:pPr>
            <a:r>
              <a:rPr lang="en-US" dirty="0"/>
              <a:t>Modern way:</a:t>
            </a:r>
          </a:p>
          <a:p>
            <a:r>
              <a:rPr lang="en-US" dirty="0"/>
              <a:t>Find-Module -Name </a:t>
            </a:r>
            <a:r>
              <a:rPr lang="en-US" dirty="0" err="1"/>
              <a:t>SharePointPnP</a:t>
            </a:r>
            <a:endParaRPr lang="en-US" dirty="0"/>
          </a:p>
          <a:p>
            <a:r>
              <a:rPr lang="en-US" dirty="0"/>
              <a:t>Install-Module -Name </a:t>
            </a:r>
            <a:r>
              <a:rPr lang="en-US" dirty="0" err="1"/>
              <a:t>SharePointPnPPowerShellOnline</a:t>
            </a:r>
            <a:endParaRPr lang="en-US" dirty="0"/>
          </a:p>
          <a:p>
            <a:r>
              <a:rPr lang="en-US" dirty="0"/>
              <a:t>You can choose versions with -</a:t>
            </a:r>
            <a:r>
              <a:rPr lang="en-US" dirty="0" err="1"/>
              <a:t>MinimumVersion</a:t>
            </a:r>
            <a:r>
              <a:rPr lang="en-US" dirty="0"/>
              <a:t>, -</a:t>
            </a:r>
            <a:r>
              <a:rPr lang="en-US" dirty="0" err="1"/>
              <a:t>MaximumVersion</a:t>
            </a:r>
            <a:r>
              <a:rPr lang="en-US" dirty="0"/>
              <a:t>, -</a:t>
            </a:r>
            <a:r>
              <a:rPr lang="en-US" dirty="0" err="1"/>
              <a:t>RequiredVersion</a:t>
            </a:r>
            <a:endParaRPr lang="en-US" dirty="0"/>
          </a:p>
        </p:txBody>
      </p:sp>
      <p:sp>
        <p:nvSpPr>
          <p:cNvPr id="7" name="Rechteck 6"/>
          <p:cNvSpPr/>
          <p:nvPr/>
        </p:nvSpPr>
        <p:spPr>
          <a:xfrm>
            <a:off x="729018" y="109181"/>
            <a:ext cx="10624782" cy="6277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1" y="109181"/>
            <a:ext cx="594815" cy="62779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itel 8"/>
          <p:cNvSpPr>
            <a:spLocks noGrp="1"/>
          </p:cNvSpPr>
          <p:nvPr>
            <p:ph type="title"/>
          </p:nvPr>
        </p:nvSpPr>
        <p:spPr>
          <a:xfrm>
            <a:off x="0" y="103233"/>
            <a:ext cx="594815" cy="633745"/>
          </a:xfrm>
        </p:spPr>
        <p:txBody>
          <a:bodyPr>
            <a:normAutofit/>
          </a:bodyPr>
          <a:lstStyle/>
          <a:p>
            <a:pPr algn="ctr"/>
            <a:fld id="{CA5F629F-FF1D-4518-88FA-6EE0E8B135D7}" type="slidenum">
              <a:rPr lang="de-DE" sz="3600" b="1" smtClean="0">
                <a:solidFill>
                  <a:schemeClr val="bg1"/>
                </a:solidFill>
              </a:rPr>
              <a:t>9</a:t>
            </a:fld>
            <a:endParaRPr lang="de-DE" sz="3600" b="1" dirty="0">
              <a:solidFill>
                <a:schemeClr val="bg1"/>
              </a:solidFill>
            </a:endParaRPr>
          </a:p>
        </p:txBody>
      </p:sp>
      <p:sp>
        <p:nvSpPr>
          <p:cNvPr id="10" name="Titel 8"/>
          <p:cNvSpPr txBox="1">
            <a:spLocks/>
          </p:cNvSpPr>
          <p:nvPr/>
        </p:nvSpPr>
        <p:spPr>
          <a:xfrm>
            <a:off x="838200" y="103233"/>
            <a:ext cx="7828128" cy="633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How to install modules?</a:t>
            </a:r>
          </a:p>
        </p:txBody>
      </p:sp>
    </p:spTree>
    <p:extLst>
      <p:ext uri="{BB962C8B-B14F-4D97-AF65-F5344CB8AC3E}">
        <p14:creationId xmlns:p14="http://schemas.microsoft.com/office/powerpoint/2010/main" val="4030834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691</Words>
  <Application>Microsoft Office PowerPoint</Application>
  <PresentationFormat>Widescreen</PresentationFormat>
  <Paragraphs>109</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Office 365 &amp; Azure &lt;3 PowerShell</vt:lpstr>
      <vt:lpstr>2</vt:lpstr>
      <vt:lpstr>3</vt:lpstr>
      <vt:lpstr>4</vt:lpstr>
      <vt:lpstr>5</vt:lpstr>
      <vt:lpstr>6</vt:lpstr>
      <vt:lpstr>7</vt:lpstr>
      <vt:lpstr>8</vt:lpstr>
      <vt:lpstr>9</vt:lpstr>
      <vt:lpstr>10</vt:lpstr>
      <vt:lpstr>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&amp; Azure &lt;3 PowerShell</dc:title>
  <dc:creator>Danny D.</dc:creator>
  <cp:lastModifiedBy>Danny D.</cp:lastModifiedBy>
  <cp:revision>2</cp:revision>
  <dcterms:created xsi:type="dcterms:W3CDTF">2019-09-08T13:38:27Z</dcterms:created>
  <dcterms:modified xsi:type="dcterms:W3CDTF">2019-09-08T13:47:27Z</dcterms:modified>
</cp:coreProperties>
</file>