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1" r:id="rId3"/>
    <p:sldId id="275" r:id="rId4"/>
    <p:sldId id="257" r:id="rId5"/>
    <p:sldId id="271" r:id="rId6"/>
    <p:sldId id="262" r:id="rId7"/>
    <p:sldId id="272" r:id="rId8"/>
    <p:sldId id="259" r:id="rId9"/>
    <p:sldId id="273" r:id="rId10"/>
    <p:sldId id="258" r:id="rId11"/>
    <p:sldId id="274" r:id="rId12"/>
    <p:sldId id="267" r:id="rId13"/>
    <p:sldId id="265" r:id="rId14"/>
    <p:sldId id="266" r:id="rId15"/>
    <p:sldId id="270" r:id="rId16"/>
    <p:sldId id="264" r:id="rId17"/>
    <p:sldId id="268" r:id="rId18"/>
    <p:sldId id="269" r:id="rId19"/>
    <p:sldId id="279" r:id="rId20"/>
    <p:sldId id="276" r:id="rId21"/>
    <p:sldId id="424" r:id="rId22"/>
    <p:sldId id="420" r:id="rId23"/>
    <p:sldId id="278" r:id="rId24"/>
    <p:sldId id="426" r:id="rId25"/>
    <p:sldId id="425" r:id="rId26"/>
    <p:sldId id="428" r:id="rId27"/>
    <p:sldId id="427" r:id="rId28"/>
    <p:sldId id="430" r:id="rId29"/>
    <p:sldId id="431" r:id="rId30"/>
    <p:sldId id="429" r:id="rId31"/>
    <p:sldId id="432" r:id="rId32"/>
    <p:sldId id="433" r:id="rId33"/>
    <p:sldId id="277" r:id="rId34"/>
    <p:sldId id="434" r:id="rId35"/>
    <p:sldId id="435" r:id="rId36"/>
    <p:sldId id="436" r:id="rId37"/>
    <p:sldId id="437" r:id="rId38"/>
    <p:sldId id="438" r:id="rId39"/>
    <p:sldId id="468" r:id="rId40"/>
    <p:sldId id="467" r:id="rId41"/>
    <p:sldId id="469" r:id="rId42"/>
    <p:sldId id="470" r:id="rId43"/>
    <p:sldId id="471" r:id="rId44"/>
    <p:sldId id="472" r:id="rId45"/>
    <p:sldId id="473" r:id="rId46"/>
    <p:sldId id="351" r:id="rId47"/>
    <p:sldId id="474" r:id="rId48"/>
    <p:sldId id="361" r:id="rId49"/>
    <p:sldId id="475" r:id="rId50"/>
    <p:sldId id="476" r:id="rId51"/>
    <p:sldId id="477" r:id="rId52"/>
    <p:sldId id="478" r:id="rId53"/>
    <p:sldId id="479" r:id="rId54"/>
    <p:sldId id="481" r:id="rId55"/>
    <p:sldId id="482" r:id="rId56"/>
    <p:sldId id="483" r:id="rId57"/>
    <p:sldId id="484" r:id="rId58"/>
    <p:sldId id="48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94660"/>
  </p:normalViewPr>
  <p:slideViewPr>
    <p:cSldViewPr snapToGrid="0">
      <p:cViewPr>
        <p:scale>
          <a:sx n="125" d="100"/>
          <a:sy n="125" d="100"/>
        </p:scale>
        <p:origin x="1876" y="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37670-1478-40FD-83ED-3E56DA586D2E}" type="doc">
      <dgm:prSet loTypeId="urn:microsoft.com/office/officeart/2005/8/layout/funnel1" loCatId="process" qsTypeId="urn:microsoft.com/office/officeart/2005/8/quickstyle/simple1" qsCatId="simple" csTypeId="urn:microsoft.com/office/officeart/2005/8/colors/accent0_3" csCatId="mainScheme" phldr="1"/>
      <dgm:spPr/>
      <dgm:t>
        <a:bodyPr/>
        <a:lstStyle/>
        <a:p>
          <a:endParaRPr lang="en-US"/>
        </a:p>
      </dgm:t>
    </dgm:pt>
    <dgm:pt modelId="{B8583C7A-AB4E-4D61-BBF6-F1A3A66F17A3}">
      <dgm:prSet phldrT="[Text]"/>
      <dgm:spPr/>
      <dgm:t>
        <a:bodyPr/>
        <a:lstStyle/>
        <a:p>
          <a:r>
            <a:rPr lang="en-US" dirty="0"/>
            <a:t>SAAS</a:t>
          </a:r>
        </a:p>
      </dgm:t>
    </dgm:pt>
    <dgm:pt modelId="{ED0D3204-C270-49AE-9B67-54E448F19B93}" type="parTrans" cxnId="{14F239B0-FA96-4FCB-9EBA-D4CFDD130D32}">
      <dgm:prSet/>
      <dgm:spPr/>
      <dgm:t>
        <a:bodyPr/>
        <a:lstStyle/>
        <a:p>
          <a:endParaRPr lang="en-US"/>
        </a:p>
      </dgm:t>
    </dgm:pt>
    <dgm:pt modelId="{400313A9-39DA-43C0-A58F-98555239D4A9}" type="sibTrans" cxnId="{14F239B0-FA96-4FCB-9EBA-D4CFDD130D32}">
      <dgm:prSet/>
      <dgm:spPr/>
      <dgm:t>
        <a:bodyPr/>
        <a:lstStyle/>
        <a:p>
          <a:endParaRPr lang="en-US"/>
        </a:p>
      </dgm:t>
    </dgm:pt>
    <dgm:pt modelId="{E22CA61C-E9DA-44DA-BF83-27C63D41BA09}">
      <dgm:prSet phldrT="[Text]"/>
      <dgm:spPr/>
      <dgm:t>
        <a:bodyPr/>
        <a:lstStyle/>
        <a:p>
          <a:r>
            <a:rPr lang="en-US" dirty="0"/>
            <a:t>PAAS</a:t>
          </a:r>
        </a:p>
      </dgm:t>
    </dgm:pt>
    <dgm:pt modelId="{274F12ED-FECD-45F9-AE5B-A5D1E9250430}" type="parTrans" cxnId="{4DB032A2-2567-450F-B92A-ABA090D108CB}">
      <dgm:prSet/>
      <dgm:spPr/>
      <dgm:t>
        <a:bodyPr/>
        <a:lstStyle/>
        <a:p>
          <a:endParaRPr lang="en-US"/>
        </a:p>
      </dgm:t>
    </dgm:pt>
    <dgm:pt modelId="{A3EE4246-BB43-41F4-8797-C92E2C1BE57D}" type="sibTrans" cxnId="{4DB032A2-2567-450F-B92A-ABA090D108CB}">
      <dgm:prSet/>
      <dgm:spPr/>
      <dgm:t>
        <a:bodyPr/>
        <a:lstStyle/>
        <a:p>
          <a:endParaRPr lang="en-US"/>
        </a:p>
      </dgm:t>
    </dgm:pt>
    <dgm:pt modelId="{4BDEBC69-E343-41F3-90DE-37D2E68B2036}">
      <dgm:prSet phldrT="[Text]"/>
      <dgm:spPr/>
      <dgm:t>
        <a:bodyPr/>
        <a:lstStyle/>
        <a:p>
          <a:r>
            <a:rPr lang="en-US" dirty="0"/>
            <a:t>IAAS</a:t>
          </a:r>
        </a:p>
      </dgm:t>
    </dgm:pt>
    <dgm:pt modelId="{9CE0677B-9C3C-453C-9810-D0B541286E2E}" type="parTrans" cxnId="{192EFE5B-F4FF-44C5-A827-F413C634365D}">
      <dgm:prSet/>
      <dgm:spPr/>
      <dgm:t>
        <a:bodyPr/>
        <a:lstStyle/>
        <a:p>
          <a:endParaRPr lang="en-US"/>
        </a:p>
      </dgm:t>
    </dgm:pt>
    <dgm:pt modelId="{DE02E8F7-971F-444E-AEB8-E8D80CD97573}" type="sibTrans" cxnId="{192EFE5B-F4FF-44C5-A827-F413C634365D}">
      <dgm:prSet/>
      <dgm:spPr/>
      <dgm:t>
        <a:bodyPr/>
        <a:lstStyle/>
        <a:p>
          <a:endParaRPr lang="en-US"/>
        </a:p>
      </dgm:t>
    </dgm:pt>
    <dgm:pt modelId="{EBE35582-C1DA-4AD0-90D1-FB82E8E9AF08}">
      <dgm:prSet phldrT="[Text]"/>
      <dgm:spPr/>
      <dgm:t>
        <a:bodyPr/>
        <a:lstStyle/>
        <a:p>
          <a:r>
            <a:rPr lang="en-US" dirty="0"/>
            <a:t>Cloud</a:t>
          </a:r>
        </a:p>
      </dgm:t>
    </dgm:pt>
    <dgm:pt modelId="{A49A0C83-702A-432E-99FF-709E2ADFE2A5}" type="parTrans" cxnId="{4907B33A-8C3F-4D51-97AD-AF65AB1F0288}">
      <dgm:prSet/>
      <dgm:spPr/>
      <dgm:t>
        <a:bodyPr/>
        <a:lstStyle/>
        <a:p>
          <a:endParaRPr lang="en-US"/>
        </a:p>
      </dgm:t>
    </dgm:pt>
    <dgm:pt modelId="{CE30C790-E4FA-4D37-8406-0354B3A88BEE}" type="sibTrans" cxnId="{4907B33A-8C3F-4D51-97AD-AF65AB1F0288}">
      <dgm:prSet/>
      <dgm:spPr/>
      <dgm:t>
        <a:bodyPr/>
        <a:lstStyle/>
        <a:p>
          <a:endParaRPr lang="en-US"/>
        </a:p>
      </dgm:t>
    </dgm:pt>
    <dgm:pt modelId="{6AD25264-FA32-40B8-8F78-52065F3856E3}" type="pres">
      <dgm:prSet presAssocID="{58B37670-1478-40FD-83ED-3E56DA586D2E}" presName="Name0" presStyleCnt="0">
        <dgm:presLayoutVars>
          <dgm:chMax val="4"/>
          <dgm:resizeHandles val="exact"/>
        </dgm:presLayoutVars>
      </dgm:prSet>
      <dgm:spPr/>
    </dgm:pt>
    <dgm:pt modelId="{19E70470-5893-4663-A9EF-F7850241CB74}" type="pres">
      <dgm:prSet presAssocID="{58B37670-1478-40FD-83ED-3E56DA586D2E}" presName="ellipse" presStyleLbl="trBgShp" presStyleIdx="0" presStyleCnt="1"/>
      <dgm:spPr/>
    </dgm:pt>
    <dgm:pt modelId="{E584114B-4357-47BE-8A01-2856E3A6441E}" type="pres">
      <dgm:prSet presAssocID="{58B37670-1478-40FD-83ED-3E56DA586D2E}" presName="arrow1" presStyleLbl="fgShp" presStyleIdx="0" presStyleCnt="1"/>
      <dgm:spPr/>
    </dgm:pt>
    <dgm:pt modelId="{1F7E2463-B552-4B25-A5EA-A74542317FB9}" type="pres">
      <dgm:prSet presAssocID="{58B37670-1478-40FD-83ED-3E56DA586D2E}" presName="rectangle" presStyleLbl="revTx" presStyleIdx="0" presStyleCnt="1">
        <dgm:presLayoutVars>
          <dgm:bulletEnabled val="1"/>
        </dgm:presLayoutVars>
      </dgm:prSet>
      <dgm:spPr/>
    </dgm:pt>
    <dgm:pt modelId="{B65E8A08-7286-4E4C-B245-54E8E3622C2A}" type="pres">
      <dgm:prSet presAssocID="{E22CA61C-E9DA-44DA-BF83-27C63D41BA09}" presName="item1" presStyleLbl="node1" presStyleIdx="0" presStyleCnt="3">
        <dgm:presLayoutVars>
          <dgm:bulletEnabled val="1"/>
        </dgm:presLayoutVars>
      </dgm:prSet>
      <dgm:spPr/>
    </dgm:pt>
    <dgm:pt modelId="{6F8AE30A-9687-4F70-AB16-8F45468214B1}" type="pres">
      <dgm:prSet presAssocID="{4BDEBC69-E343-41F3-90DE-37D2E68B2036}" presName="item2" presStyleLbl="node1" presStyleIdx="1" presStyleCnt="3">
        <dgm:presLayoutVars>
          <dgm:bulletEnabled val="1"/>
        </dgm:presLayoutVars>
      </dgm:prSet>
      <dgm:spPr/>
    </dgm:pt>
    <dgm:pt modelId="{F6E3D3F0-9930-4514-8D98-FDA23DBD6A2A}" type="pres">
      <dgm:prSet presAssocID="{EBE35582-C1DA-4AD0-90D1-FB82E8E9AF08}" presName="item3" presStyleLbl="node1" presStyleIdx="2" presStyleCnt="3">
        <dgm:presLayoutVars>
          <dgm:bulletEnabled val="1"/>
        </dgm:presLayoutVars>
      </dgm:prSet>
      <dgm:spPr/>
    </dgm:pt>
    <dgm:pt modelId="{4B2B5F4E-7BF4-4BDA-B475-30D1F3259FC1}" type="pres">
      <dgm:prSet presAssocID="{58B37670-1478-40FD-83ED-3E56DA586D2E}" presName="funnel" presStyleLbl="trAlignAcc1" presStyleIdx="0" presStyleCnt="1"/>
      <dgm:spPr/>
    </dgm:pt>
  </dgm:ptLst>
  <dgm:cxnLst>
    <dgm:cxn modelId="{CAFD7721-FEE0-4EB5-BC1C-3D80ABB0492A}" type="presOf" srcId="{B8583C7A-AB4E-4D61-BBF6-F1A3A66F17A3}" destId="{F6E3D3F0-9930-4514-8D98-FDA23DBD6A2A}" srcOrd="0" destOrd="0" presId="urn:microsoft.com/office/officeart/2005/8/layout/funnel1"/>
    <dgm:cxn modelId="{41664F25-9608-439A-9E2E-787423AC6D37}" type="presOf" srcId="{EBE35582-C1DA-4AD0-90D1-FB82E8E9AF08}" destId="{1F7E2463-B552-4B25-A5EA-A74542317FB9}" srcOrd="0" destOrd="0" presId="urn:microsoft.com/office/officeart/2005/8/layout/funnel1"/>
    <dgm:cxn modelId="{6AC85030-3D05-4256-A049-06C98CC6DFBA}" type="presOf" srcId="{E22CA61C-E9DA-44DA-BF83-27C63D41BA09}" destId="{6F8AE30A-9687-4F70-AB16-8F45468214B1}" srcOrd="0" destOrd="0" presId="urn:microsoft.com/office/officeart/2005/8/layout/funnel1"/>
    <dgm:cxn modelId="{4907B33A-8C3F-4D51-97AD-AF65AB1F0288}" srcId="{58B37670-1478-40FD-83ED-3E56DA586D2E}" destId="{EBE35582-C1DA-4AD0-90D1-FB82E8E9AF08}" srcOrd="3" destOrd="0" parTransId="{A49A0C83-702A-432E-99FF-709E2ADFE2A5}" sibTransId="{CE30C790-E4FA-4D37-8406-0354B3A88BEE}"/>
    <dgm:cxn modelId="{192EFE5B-F4FF-44C5-A827-F413C634365D}" srcId="{58B37670-1478-40FD-83ED-3E56DA586D2E}" destId="{4BDEBC69-E343-41F3-90DE-37D2E68B2036}" srcOrd="2" destOrd="0" parTransId="{9CE0677B-9C3C-453C-9810-D0B541286E2E}" sibTransId="{DE02E8F7-971F-444E-AEB8-E8D80CD97573}"/>
    <dgm:cxn modelId="{4DB032A2-2567-450F-B92A-ABA090D108CB}" srcId="{58B37670-1478-40FD-83ED-3E56DA586D2E}" destId="{E22CA61C-E9DA-44DA-BF83-27C63D41BA09}" srcOrd="1" destOrd="0" parTransId="{274F12ED-FECD-45F9-AE5B-A5D1E9250430}" sibTransId="{A3EE4246-BB43-41F4-8797-C92E2C1BE57D}"/>
    <dgm:cxn modelId="{14F239B0-FA96-4FCB-9EBA-D4CFDD130D32}" srcId="{58B37670-1478-40FD-83ED-3E56DA586D2E}" destId="{B8583C7A-AB4E-4D61-BBF6-F1A3A66F17A3}" srcOrd="0" destOrd="0" parTransId="{ED0D3204-C270-49AE-9B67-54E448F19B93}" sibTransId="{400313A9-39DA-43C0-A58F-98555239D4A9}"/>
    <dgm:cxn modelId="{45CB4CB4-0F23-42A1-A814-C3E93B04D484}" type="presOf" srcId="{58B37670-1478-40FD-83ED-3E56DA586D2E}" destId="{6AD25264-FA32-40B8-8F78-52065F3856E3}" srcOrd="0" destOrd="0" presId="urn:microsoft.com/office/officeart/2005/8/layout/funnel1"/>
    <dgm:cxn modelId="{0D5D38DC-5060-4656-B4F4-3EC8FC65A3B8}" type="presOf" srcId="{4BDEBC69-E343-41F3-90DE-37D2E68B2036}" destId="{B65E8A08-7286-4E4C-B245-54E8E3622C2A}" srcOrd="0" destOrd="0" presId="urn:microsoft.com/office/officeart/2005/8/layout/funnel1"/>
    <dgm:cxn modelId="{2B1F3E48-2730-4497-9548-7E51EB1310D0}" type="presParOf" srcId="{6AD25264-FA32-40B8-8F78-52065F3856E3}" destId="{19E70470-5893-4663-A9EF-F7850241CB74}" srcOrd="0" destOrd="0" presId="urn:microsoft.com/office/officeart/2005/8/layout/funnel1"/>
    <dgm:cxn modelId="{FB268070-9E6A-4972-909E-27AB296A85EB}" type="presParOf" srcId="{6AD25264-FA32-40B8-8F78-52065F3856E3}" destId="{E584114B-4357-47BE-8A01-2856E3A6441E}" srcOrd="1" destOrd="0" presId="urn:microsoft.com/office/officeart/2005/8/layout/funnel1"/>
    <dgm:cxn modelId="{132069D6-84D2-4C1D-9F1D-2E8199C4BEA1}" type="presParOf" srcId="{6AD25264-FA32-40B8-8F78-52065F3856E3}" destId="{1F7E2463-B552-4B25-A5EA-A74542317FB9}" srcOrd="2" destOrd="0" presId="urn:microsoft.com/office/officeart/2005/8/layout/funnel1"/>
    <dgm:cxn modelId="{D0EAE21B-53B7-49A6-93CD-FC9FB46A86D1}" type="presParOf" srcId="{6AD25264-FA32-40B8-8F78-52065F3856E3}" destId="{B65E8A08-7286-4E4C-B245-54E8E3622C2A}" srcOrd="3" destOrd="0" presId="urn:microsoft.com/office/officeart/2005/8/layout/funnel1"/>
    <dgm:cxn modelId="{6EA510D6-8F70-4285-938F-934122247600}" type="presParOf" srcId="{6AD25264-FA32-40B8-8F78-52065F3856E3}" destId="{6F8AE30A-9687-4F70-AB16-8F45468214B1}" srcOrd="4" destOrd="0" presId="urn:microsoft.com/office/officeart/2005/8/layout/funnel1"/>
    <dgm:cxn modelId="{86E3C348-56CD-4FAD-925F-4DB6A6E9F1E4}" type="presParOf" srcId="{6AD25264-FA32-40B8-8F78-52065F3856E3}" destId="{F6E3D3F0-9930-4514-8D98-FDA23DBD6A2A}" srcOrd="5" destOrd="0" presId="urn:microsoft.com/office/officeart/2005/8/layout/funnel1"/>
    <dgm:cxn modelId="{4F949C49-F71A-46FF-AC02-962902F753C9}" type="presParOf" srcId="{6AD25264-FA32-40B8-8F78-52065F3856E3}" destId="{4B2B5F4E-7BF4-4BDA-B475-30D1F3259FC1}"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57FE05-E653-498D-9775-70A952D7C498}" type="doc">
      <dgm:prSet loTypeId="urn:microsoft.com/office/officeart/2005/8/layout/hierarchy5" loCatId="hierarchy" qsTypeId="urn:microsoft.com/office/officeart/2005/8/quickstyle/simple1" qsCatId="simple" csTypeId="urn:microsoft.com/office/officeart/2005/8/colors/accent0_3" csCatId="mainScheme" phldr="1"/>
      <dgm:spPr/>
      <dgm:t>
        <a:bodyPr/>
        <a:lstStyle/>
        <a:p>
          <a:endParaRPr lang="en-US"/>
        </a:p>
      </dgm:t>
    </dgm:pt>
    <dgm:pt modelId="{0F5B25FD-0CBE-4231-B6E7-6FFFEA693592}">
      <dgm:prSet phldrT="[Text]"/>
      <dgm:spPr/>
      <dgm:t>
        <a:bodyPr/>
        <a:lstStyle/>
        <a:p>
          <a:r>
            <a:rPr lang="en-US" dirty="0"/>
            <a:t>Organization</a:t>
          </a:r>
        </a:p>
      </dgm:t>
    </dgm:pt>
    <dgm:pt modelId="{53108868-F907-40CE-981F-33B8B239B212}" type="parTrans" cxnId="{DBF18592-737B-43C0-9800-0582F9AAD335}">
      <dgm:prSet/>
      <dgm:spPr/>
      <dgm:t>
        <a:bodyPr/>
        <a:lstStyle/>
        <a:p>
          <a:endParaRPr lang="en-US"/>
        </a:p>
      </dgm:t>
    </dgm:pt>
    <dgm:pt modelId="{B9ABEF55-C9BC-483A-974D-B61C2CC15873}" type="sibTrans" cxnId="{DBF18592-737B-43C0-9800-0582F9AAD335}">
      <dgm:prSet/>
      <dgm:spPr/>
      <dgm:t>
        <a:bodyPr/>
        <a:lstStyle/>
        <a:p>
          <a:endParaRPr lang="en-US"/>
        </a:p>
      </dgm:t>
    </dgm:pt>
    <dgm:pt modelId="{6AC0C814-2D4F-4709-883B-9039EE3B21B4}">
      <dgm:prSet phldrT="[Text]"/>
      <dgm:spPr/>
      <dgm:t>
        <a:bodyPr/>
        <a:lstStyle/>
        <a:p>
          <a:r>
            <a:rPr lang="en-US" dirty="0"/>
            <a:t>Team</a:t>
          </a:r>
        </a:p>
      </dgm:t>
    </dgm:pt>
    <dgm:pt modelId="{8593BC13-06E3-4208-B4E8-C426592ECF3B}" type="parTrans" cxnId="{C8C6E705-0E15-4E05-9E26-78E923E40205}">
      <dgm:prSet/>
      <dgm:spPr/>
      <dgm:t>
        <a:bodyPr/>
        <a:lstStyle/>
        <a:p>
          <a:endParaRPr lang="en-US"/>
        </a:p>
      </dgm:t>
    </dgm:pt>
    <dgm:pt modelId="{0617C5D8-F943-4AB7-A1F7-5E120082ADBF}" type="sibTrans" cxnId="{C8C6E705-0E15-4E05-9E26-78E923E40205}">
      <dgm:prSet/>
      <dgm:spPr/>
      <dgm:t>
        <a:bodyPr/>
        <a:lstStyle/>
        <a:p>
          <a:endParaRPr lang="en-US"/>
        </a:p>
      </dgm:t>
    </dgm:pt>
    <dgm:pt modelId="{88F68FB3-FD33-4CBC-AE07-048B7E087E2F}">
      <dgm:prSet phldrT="[Text]"/>
      <dgm:spPr/>
      <dgm:t>
        <a:bodyPr/>
        <a:lstStyle/>
        <a:p>
          <a:r>
            <a:rPr lang="en-US" dirty="0"/>
            <a:t>Team</a:t>
          </a:r>
        </a:p>
      </dgm:t>
    </dgm:pt>
    <dgm:pt modelId="{F2B1703D-9051-413A-9181-26B31132E90A}" type="parTrans" cxnId="{15B77233-F922-4ECD-B30B-6F598D7C2A76}">
      <dgm:prSet/>
      <dgm:spPr/>
      <dgm:t>
        <a:bodyPr/>
        <a:lstStyle/>
        <a:p>
          <a:endParaRPr lang="en-US"/>
        </a:p>
      </dgm:t>
    </dgm:pt>
    <dgm:pt modelId="{2CAEA588-841F-4A59-9117-77033F0C6FC4}" type="sibTrans" cxnId="{15B77233-F922-4ECD-B30B-6F598D7C2A76}">
      <dgm:prSet/>
      <dgm:spPr/>
      <dgm:t>
        <a:bodyPr/>
        <a:lstStyle/>
        <a:p>
          <a:endParaRPr lang="en-US"/>
        </a:p>
      </dgm:t>
    </dgm:pt>
    <dgm:pt modelId="{3317CEE0-DD6D-4614-9F3D-24A9DA0DA5A8}">
      <dgm:prSet phldrT="[Text]"/>
      <dgm:spPr/>
      <dgm:t>
        <a:bodyPr/>
        <a:lstStyle/>
        <a:p>
          <a:r>
            <a:rPr lang="en-US" dirty="0"/>
            <a:t>Team</a:t>
          </a:r>
        </a:p>
      </dgm:t>
    </dgm:pt>
    <dgm:pt modelId="{3FAEC180-B675-4B1C-B32E-8621EA7BB5FE}" type="parTrans" cxnId="{62CE6C44-8A8B-4C59-8BF8-9BA3BCA6F2E6}">
      <dgm:prSet/>
      <dgm:spPr/>
      <dgm:t>
        <a:bodyPr/>
        <a:lstStyle/>
        <a:p>
          <a:endParaRPr lang="en-US"/>
        </a:p>
      </dgm:t>
    </dgm:pt>
    <dgm:pt modelId="{50DE7AFF-1961-41F2-BC90-9B7EFEE0F54F}" type="sibTrans" cxnId="{62CE6C44-8A8B-4C59-8BF8-9BA3BCA6F2E6}">
      <dgm:prSet/>
      <dgm:spPr/>
      <dgm:t>
        <a:bodyPr/>
        <a:lstStyle/>
        <a:p>
          <a:endParaRPr lang="en-US"/>
        </a:p>
      </dgm:t>
    </dgm:pt>
    <dgm:pt modelId="{9B4820BF-BB19-423A-8D69-DAAAB58F5BD2}">
      <dgm:prSet phldrT="[Text]"/>
      <dgm:spPr/>
      <dgm:t>
        <a:bodyPr/>
        <a:lstStyle/>
        <a:p>
          <a:r>
            <a:rPr lang="en-US" dirty="0"/>
            <a:t>Channel</a:t>
          </a:r>
        </a:p>
      </dgm:t>
    </dgm:pt>
    <dgm:pt modelId="{5714497C-FF23-422F-B521-A66D0C9187A4}" type="parTrans" cxnId="{0D47300E-3192-40EC-A7ED-C309BDDE0F73}">
      <dgm:prSet/>
      <dgm:spPr/>
      <dgm:t>
        <a:bodyPr/>
        <a:lstStyle/>
        <a:p>
          <a:endParaRPr lang="en-US"/>
        </a:p>
      </dgm:t>
    </dgm:pt>
    <dgm:pt modelId="{9763D695-E5F1-4BFC-A79B-D98396E11976}" type="sibTrans" cxnId="{0D47300E-3192-40EC-A7ED-C309BDDE0F73}">
      <dgm:prSet/>
      <dgm:spPr/>
      <dgm:t>
        <a:bodyPr/>
        <a:lstStyle/>
        <a:p>
          <a:endParaRPr lang="en-US"/>
        </a:p>
      </dgm:t>
    </dgm:pt>
    <dgm:pt modelId="{9D52AB37-DBE1-4E11-9A70-95EB100EDB82}">
      <dgm:prSet phldrT="[Text]"/>
      <dgm:spPr/>
      <dgm:t>
        <a:bodyPr/>
        <a:lstStyle/>
        <a:p>
          <a:r>
            <a:rPr lang="en-US" dirty="0"/>
            <a:t>Conversations</a:t>
          </a:r>
        </a:p>
      </dgm:t>
    </dgm:pt>
    <dgm:pt modelId="{BF26E6F0-4B2C-43FD-A26C-291D5D2E89A1}" type="parTrans" cxnId="{D366BD7C-A264-43C2-9DEC-BC48FC99517E}">
      <dgm:prSet/>
      <dgm:spPr/>
      <dgm:t>
        <a:bodyPr/>
        <a:lstStyle/>
        <a:p>
          <a:endParaRPr lang="en-US"/>
        </a:p>
      </dgm:t>
    </dgm:pt>
    <dgm:pt modelId="{7DAE3C2F-DBAF-4CE7-9569-A36B60E1E838}" type="sibTrans" cxnId="{D366BD7C-A264-43C2-9DEC-BC48FC99517E}">
      <dgm:prSet/>
      <dgm:spPr/>
      <dgm:t>
        <a:bodyPr/>
        <a:lstStyle/>
        <a:p>
          <a:endParaRPr lang="en-US"/>
        </a:p>
      </dgm:t>
    </dgm:pt>
    <dgm:pt modelId="{CFEE44BA-C498-42A2-9AC5-99BEACC197B3}">
      <dgm:prSet phldrT="[Text]"/>
      <dgm:spPr/>
      <dgm:t>
        <a:bodyPr/>
        <a:lstStyle/>
        <a:p>
          <a:r>
            <a:rPr lang="en-US" dirty="0"/>
            <a:t>Files</a:t>
          </a:r>
        </a:p>
      </dgm:t>
    </dgm:pt>
    <dgm:pt modelId="{E29E104A-387A-4297-8157-F73F72CF6352}" type="parTrans" cxnId="{ACBDB06C-F5C5-40B1-8654-64990D998258}">
      <dgm:prSet/>
      <dgm:spPr/>
      <dgm:t>
        <a:bodyPr/>
        <a:lstStyle/>
        <a:p>
          <a:endParaRPr lang="en-US"/>
        </a:p>
      </dgm:t>
    </dgm:pt>
    <dgm:pt modelId="{ADA37EBE-A635-4C69-A219-20723C14CA95}" type="sibTrans" cxnId="{ACBDB06C-F5C5-40B1-8654-64990D998258}">
      <dgm:prSet/>
      <dgm:spPr/>
      <dgm:t>
        <a:bodyPr/>
        <a:lstStyle/>
        <a:p>
          <a:endParaRPr lang="en-US"/>
        </a:p>
      </dgm:t>
    </dgm:pt>
    <dgm:pt modelId="{C6272A6A-59BC-48E0-8EAB-6851E1B25DFF}">
      <dgm:prSet phldrT="[Text]"/>
      <dgm:spPr/>
      <dgm:t>
        <a:bodyPr/>
        <a:lstStyle/>
        <a:p>
          <a:r>
            <a:rPr lang="en-US" dirty="0"/>
            <a:t>Notes</a:t>
          </a:r>
        </a:p>
      </dgm:t>
    </dgm:pt>
    <dgm:pt modelId="{D7CEE079-B222-4CC6-B6CB-8589257FE1CF}" type="parTrans" cxnId="{496AF8E1-E903-409C-B8D7-081E613A905E}">
      <dgm:prSet/>
      <dgm:spPr/>
      <dgm:t>
        <a:bodyPr/>
        <a:lstStyle/>
        <a:p>
          <a:endParaRPr lang="en-US"/>
        </a:p>
      </dgm:t>
    </dgm:pt>
    <dgm:pt modelId="{3A68F74D-B51F-4091-8080-C5C6D64C6617}" type="sibTrans" cxnId="{496AF8E1-E903-409C-B8D7-081E613A905E}">
      <dgm:prSet/>
      <dgm:spPr/>
      <dgm:t>
        <a:bodyPr/>
        <a:lstStyle/>
        <a:p>
          <a:endParaRPr lang="en-US"/>
        </a:p>
      </dgm:t>
    </dgm:pt>
    <dgm:pt modelId="{8E954179-FCF4-4CD2-9544-3DAB15CF82F3}">
      <dgm:prSet phldrT="[Text]"/>
      <dgm:spPr/>
      <dgm:t>
        <a:bodyPr/>
        <a:lstStyle/>
        <a:p>
          <a:r>
            <a:rPr lang="en-US" dirty="0"/>
            <a:t>Tabs</a:t>
          </a:r>
        </a:p>
      </dgm:t>
    </dgm:pt>
    <dgm:pt modelId="{8647F067-ECE4-451C-90FD-7B214441EC1E}" type="parTrans" cxnId="{7B945EBA-5436-4BFA-9A55-C1A5DC8EAE9A}">
      <dgm:prSet/>
      <dgm:spPr/>
      <dgm:t>
        <a:bodyPr/>
        <a:lstStyle/>
        <a:p>
          <a:endParaRPr lang="en-US"/>
        </a:p>
      </dgm:t>
    </dgm:pt>
    <dgm:pt modelId="{B3F3BB74-697F-4AB9-983A-17347CB9A5DC}" type="sibTrans" cxnId="{7B945EBA-5436-4BFA-9A55-C1A5DC8EAE9A}">
      <dgm:prSet/>
      <dgm:spPr/>
      <dgm:t>
        <a:bodyPr/>
        <a:lstStyle/>
        <a:p>
          <a:endParaRPr lang="en-US"/>
        </a:p>
      </dgm:t>
    </dgm:pt>
    <dgm:pt modelId="{ADF4445B-2A46-4722-82A6-4915F71210F0}">
      <dgm:prSet phldrT="[Text]"/>
      <dgm:spPr/>
      <dgm:t>
        <a:bodyPr/>
        <a:lstStyle/>
        <a:p>
          <a:r>
            <a:rPr lang="en-US" dirty="0"/>
            <a:t>Connectors</a:t>
          </a:r>
        </a:p>
      </dgm:t>
    </dgm:pt>
    <dgm:pt modelId="{4B5A081B-B3F2-4310-B1E8-F810E0D07B1B}" type="parTrans" cxnId="{041FAD7F-B4CD-4397-8762-2699C9CE6DEE}">
      <dgm:prSet/>
      <dgm:spPr/>
      <dgm:t>
        <a:bodyPr/>
        <a:lstStyle/>
        <a:p>
          <a:endParaRPr lang="en-US"/>
        </a:p>
      </dgm:t>
    </dgm:pt>
    <dgm:pt modelId="{9447E4C6-277C-485D-B2FA-183C0C0E7C8B}" type="sibTrans" cxnId="{041FAD7F-B4CD-4397-8762-2699C9CE6DEE}">
      <dgm:prSet/>
      <dgm:spPr/>
      <dgm:t>
        <a:bodyPr/>
        <a:lstStyle/>
        <a:p>
          <a:endParaRPr lang="en-US"/>
        </a:p>
      </dgm:t>
    </dgm:pt>
    <dgm:pt modelId="{645C4E07-A21F-4080-8129-567C51772935}">
      <dgm:prSet phldrT="[Text]"/>
      <dgm:spPr/>
      <dgm:t>
        <a:bodyPr/>
        <a:lstStyle/>
        <a:p>
          <a:r>
            <a:rPr lang="en-US" dirty="0"/>
            <a:t>Channel</a:t>
          </a:r>
        </a:p>
      </dgm:t>
    </dgm:pt>
    <dgm:pt modelId="{94EBC4A6-AAD5-4A45-8988-5C6E9B72BEBC}" type="parTrans" cxnId="{617B1886-7AB7-4DEB-A891-4B4968BE49AF}">
      <dgm:prSet/>
      <dgm:spPr/>
      <dgm:t>
        <a:bodyPr/>
        <a:lstStyle/>
        <a:p>
          <a:endParaRPr lang="en-US"/>
        </a:p>
      </dgm:t>
    </dgm:pt>
    <dgm:pt modelId="{87AAD0DA-364A-4541-95AD-6986DE5EB76D}" type="sibTrans" cxnId="{617B1886-7AB7-4DEB-A891-4B4968BE49AF}">
      <dgm:prSet/>
      <dgm:spPr/>
      <dgm:t>
        <a:bodyPr/>
        <a:lstStyle/>
        <a:p>
          <a:endParaRPr lang="en-US"/>
        </a:p>
      </dgm:t>
    </dgm:pt>
    <dgm:pt modelId="{1F8BD4E1-00BE-48EA-81F2-7F8F9AF0DCF9}">
      <dgm:prSet phldrT="[Text]"/>
      <dgm:spPr/>
      <dgm:t>
        <a:bodyPr/>
        <a:lstStyle/>
        <a:p>
          <a:r>
            <a:rPr lang="en-US" dirty="0"/>
            <a:t>Conversation</a:t>
          </a:r>
        </a:p>
      </dgm:t>
    </dgm:pt>
    <dgm:pt modelId="{2626A03C-C73F-4A29-8EF4-AEB7046167C8}" type="parTrans" cxnId="{DAF53354-9183-439B-A493-E8FFDCD0756B}">
      <dgm:prSet/>
      <dgm:spPr/>
      <dgm:t>
        <a:bodyPr/>
        <a:lstStyle/>
        <a:p>
          <a:endParaRPr lang="en-US"/>
        </a:p>
      </dgm:t>
    </dgm:pt>
    <dgm:pt modelId="{21ACEF1F-A627-4B31-964E-B31B44779FBF}" type="sibTrans" cxnId="{DAF53354-9183-439B-A493-E8FFDCD0756B}">
      <dgm:prSet/>
      <dgm:spPr/>
      <dgm:t>
        <a:bodyPr/>
        <a:lstStyle/>
        <a:p>
          <a:endParaRPr lang="en-US"/>
        </a:p>
      </dgm:t>
    </dgm:pt>
    <dgm:pt modelId="{C4D6859B-46F2-479B-B8F7-0D9C0BA8FC2E}">
      <dgm:prSet phldrT="[Text]"/>
      <dgm:spPr/>
      <dgm:t>
        <a:bodyPr/>
        <a:lstStyle/>
        <a:p>
          <a:r>
            <a:rPr lang="en-US" dirty="0"/>
            <a:t>Files</a:t>
          </a:r>
        </a:p>
      </dgm:t>
    </dgm:pt>
    <dgm:pt modelId="{53D9622A-B133-4EE5-8439-648A71262087}" type="parTrans" cxnId="{AA10ADDC-F9D6-4192-AD39-E55DEB17006A}">
      <dgm:prSet/>
      <dgm:spPr/>
      <dgm:t>
        <a:bodyPr/>
        <a:lstStyle/>
        <a:p>
          <a:endParaRPr lang="en-US"/>
        </a:p>
      </dgm:t>
    </dgm:pt>
    <dgm:pt modelId="{EC190669-3DCB-490E-803C-E5EE0E3F8650}" type="sibTrans" cxnId="{AA10ADDC-F9D6-4192-AD39-E55DEB17006A}">
      <dgm:prSet/>
      <dgm:spPr/>
      <dgm:t>
        <a:bodyPr/>
        <a:lstStyle/>
        <a:p>
          <a:endParaRPr lang="en-US"/>
        </a:p>
      </dgm:t>
    </dgm:pt>
    <dgm:pt modelId="{BD4772E2-0BF1-4671-AAC4-4926FFE4EBB5}">
      <dgm:prSet phldrT="[Text]"/>
      <dgm:spPr/>
      <dgm:t>
        <a:bodyPr/>
        <a:lstStyle/>
        <a:p>
          <a:r>
            <a:rPr lang="en-US" dirty="0"/>
            <a:t>Channel</a:t>
          </a:r>
        </a:p>
      </dgm:t>
    </dgm:pt>
    <dgm:pt modelId="{9770DC90-DB89-4D19-B583-1D1331893BE0}" type="parTrans" cxnId="{189E1064-B926-424C-BA62-D8249324DC25}">
      <dgm:prSet/>
      <dgm:spPr/>
      <dgm:t>
        <a:bodyPr/>
        <a:lstStyle/>
        <a:p>
          <a:endParaRPr lang="en-US"/>
        </a:p>
      </dgm:t>
    </dgm:pt>
    <dgm:pt modelId="{D8FC6691-9C9A-4ECA-89B5-986233802F6E}" type="sibTrans" cxnId="{189E1064-B926-424C-BA62-D8249324DC25}">
      <dgm:prSet/>
      <dgm:spPr/>
      <dgm:t>
        <a:bodyPr/>
        <a:lstStyle/>
        <a:p>
          <a:endParaRPr lang="en-US"/>
        </a:p>
      </dgm:t>
    </dgm:pt>
    <dgm:pt modelId="{B36AB455-A905-49C8-A0DF-C7B8FC8A9646}">
      <dgm:prSet phldrT="[Text]"/>
      <dgm:spPr/>
      <dgm:t>
        <a:bodyPr/>
        <a:lstStyle/>
        <a:p>
          <a:r>
            <a:rPr lang="en-US" dirty="0"/>
            <a:t>Channel</a:t>
          </a:r>
        </a:p>
      </dgm:t>
    </dgm:pt>
    <dgm:pt modelId="{EDF37482-D193-42E9-940D-4329B3A011DD}" type="parTrans" cxnId="{EDA6C59E-6514-42AD-854A-D2D2C3D014DE}">
      <dgm:prSet/>
      <dgm:spPr/>
      <dgm:t>
        <a:bodyPr/>
        <a:lstStyle/>
        <a:p>
          <a:endParaRPr lang="en-US"/>
        </a:p>
      </dgm:t>
    </dgm:pt>
    <dgm:pt modelId="{1C4A1840-A724-4454-ACFB-525074D0FA28}" type="sibTrans" cxnId="{EDA6C59E-6514-42AD-854A-D2D2C3D014DE}">
      <dgm:prSet/>
      <dgm:spPr/>
      <dgm:t>
        <a:bodyPr/>
        <a:lstStyle/>
        <a:p>
          <a:endParaRPr lang="en-US"/>
        </a:p>
      </dgm:t>
    </dgm:pt>
    <dgm:pt modelId="{B5732A30-0122-403E-BF64-068864DAAADC}">
      <dgm:prSet phldrT="[Text]"/>
      <dgm:spPr/>
      <dgm:t>
        <a:bodyPr/>
        <a:lstStyle/>
        <a:p>
          <a:r>
            <a:rPr lang="en-US" dirty="0"/>
            <a:t>Conversations</a:t>
          </a:r>
        </a:p>
      </dgm:t>
    </dgm:pt>
    <dgm:pt modelId="{C139EBD1-7D79-4BF9-9F51-B3D6129D0A66}" type="parTrans" cxnId="{94F7AD61-97E7-44D1-A0D6-2886AAF2EFE1}">
      <dgm:prSet/>
      <dgm:spPr/>
      <dgm:t>
        <a:bodyPr/>
        <a:lstStyle/>
        <a:p>
          <a:endParaRPr lang="en-US"/>
        </a:p>
      </dgm:t>
    </dgm:pt>
    <dgm:pt modelId="{78795E9A-AEE1-40DA-A45D-AB74CFCD5698}" type="sibTrans" cxnId="{94F7AD61-97E7-44D1-A0D6-2886AAF2EFE1}">
      <dgm:prSet/>
      <dgm:spPr/>
      <dgm:t>
        <a:bodyPr/>
        <a:lstStyle/>
        <a:p>
          <a:endParaRPr lang="en-US"/>
        </a:p>
      </dgm:t>
    </dgm:pt>
    <dgm:pt modelId="{E3EEAA4A-6B37-4873-A869-C29A343B1A96}">
      <dgm:prSet phldrT="[Text]"/>
      <dgm:spPr/>
      <dgm:t>
        <a:bodyPr/>
        <a:lstStyle/>
        <a:p>
          <a:r>
            <a:rPr lang="en-US" dirty="0"/>
            <a:t>Notes</a:t>
          </a:r>
        </a:p>
      </dgm:t>
    </dgm:pt>
    <dgm:pt modelId="{FEC8D1CE-A2F0-4B1E-967B-C8466A566ED1}" type="parTrans" cxnId="{7AAE2D4C-8BA3-4173-952F-A8ADF4439866}">
      <dgm:prSet/>
      <dgm:spPr/>
      <dgm:t>
        <a:bodyPr/>
        <a:lstStyle/>
        <a:p>
          <a:endParaRPr lang="en-US"/>
        </a:p>
      </dgm:t>
    </dgm:pt>
    <dgm:pt modelId="{F35E40A6-404F-4830-8EB6-7C8CE82559C0}" type="sibTrans" cxnId="{7AAE2D4C-8BA3-4173-952F-A8ADF4439866}">
      <dgm:prSet/>
      <dgm:spPr/>
      <dgm:t>
        <a:bodyPr/>
        <a:lstStyle/>
        <a:p>
          <a:endParaRPr lang="en-US"/>
        </a:p>
      </dgm:t>
    </dgm:pt>
    <dgm:pt modelId="{F312D678-202B-4C0E-B1C3-D8EAC7829141}">
      <dgm:prSet phldrT="[Text]"/>
      <dgm:spPr/>
      <dgm:t>
        <a:bodyPr/>
        <a:lstStyle/>
        <a:p>
          <a:r>
            <a:rPr lang="en-US" dirty="0"/>
            <a:t>Connectors</a:t>
          </a:r>
        </a:p>
      </dgm:t>
    </dgm:pt>
    <dgm:pt modelId="{F3DD7521-3017-4FC0-A0AF-AAD817E9985D}" type="parTrans" cxnId="{5284DC85-8D79-440C-8BDD-E5D5057FBDAB}">
      <dgm:prSet/>
      <dgm:spPr/>
      <dgm:t>
        <a:bodyPr/>
        <a:lstStyle/>
        <a:p>
          <a:endParaRPr lang="en-US"/>
        </a:p>
      </dgm:t>
    </dgm:pt>
    <dgm:pt modelId="{C63958C6-A29C-4DB2-8B80-57ADFC84BC4E}" type="sibTrans" cxnId="{5284DC85-8D79-440C-8BDD-E5D5057FBDAB}">
      <dgm:prSet/>
      <dgm:spPr/>
      <dgm:t>
        <a:bodyPr/>
        <a:lstStyle/>
        <a:p>
          <a:endParaRPr lang="en-US"/>
        </a:p>
      </dgm:t>
    </dgm:pt>
    <dgm:pt modelId="{BC9DA53E-1BA5-4B4D-99C2-81B6E590413F}">
      <dgm:prSet phldrT="[Text]"/>
      <dgm:spPr/>
      <dgm:t>
        <a:bodyPr/>
        <a:lstStyle/>
        <a:p>
          <a:r>
            <a:rPr lang="en-US" dirty="0"/>
            <a:t>Conversations</a:t>
          </a:r>
        </a:p>
      </dgm:t>
    </dgm:pt>
    <dgm:pt modelId="{AEFB7361-3FFC-4DF3-809D-AFAD95738B54}" type="parTrans" cxnId="{32938F36-407E-4C90-947D-AA6560BA0C99}">
      <dgm:prSet/>
      <dgm:spPr/>
      <dgm:t>
        <a:bodyPr/>
        <a:lstStyle/>
        <a:p>
          <a:endParaRPr lang="en-US"/>
        </a:p>
      </dgm:t>
    </dgm:pt>
    <dgm:pt modelId="{AFA99558-5F1B-493D-8E1B-7F76127287E0}" type="sibTrans" cxnId="{32938F36-407E-4C90-947D-AA6560BA0C99}">
      <dgm:prSet/>
      <dgm:spPr/>
      <dgm:t>
        <a:bodyPr/>
        <a:lstStyle/>
        <a:p>
          <a:endParaRPr lang="en-US"/>
        </a:p>
      </dgm:t>
    </dgm:pt>
    <dgm:pt modelId="{8E287D8F-73AB-4CC6-A727-68B4B4ACF887}">
      <dgm:prSet phldrT="[Text]"/>
      <dgm:spPr/>
      <dgm:t>
        <a:bodyPr/>
        <a:lstStyle/>
        <a:p>
          <a:r>
            <a:rPr lang="en-US" dirty="0"/>
            <a:t>Conversations</a:t>
          </a:r>
        </a:p>
      </dgm:t>
    </dgm:pt>
    <dgm:pt modelId="{B73FE7D0-F00D-439D-8293-7A02DFED9F33}" type="parTrans" cxnId="{18829917-DB98-4C3C-B095-48A54063A404}">
      <dgm:prSet/>
      <dgm:spPr/>
      <dgm:t>
        <a:bodyPr/>
        <a:lstStyle/>
        <a:p>
          <a:endParaRPr lang="en-US"/>
        </a:p>
      </dgm:t>
    </dgm:pt>
    <dgm:pt modelId="{DAA968B9-CF43-4505-A2CE-04246A9DB1F1}" type="sibTrans" cxnId="{18829917-DB98-4C3C-B095-48A54063A404}">
      <dgm:prSet/>
      <dgm:spPr/>
      <dgm:t>
        <a:bodyPr/>
        <a:lstStyle/>
        <a:p>
          <a:endParaRPr lang="en-US"/>
        </a:p>
      </dgm:t>
    </dgm:pt>
    <dgm:pt modelId="{64CBDC53-6D74-4392-8A4A-E9B163B7C0BF}">
      <dgm:prSet phldrT="[Text]"/>
      <dgm:spPr/>
      <dgm:t>
        <a:bodyPr/>
        <a:lstStyle/>
        <a:p>
          <a:r>
            <a:rPr lang="en-US" dirty="0"/>
            <a:t>Tabs</a:t>
          </a:r>
        </a:p>
      </dgm:t>
    </dgm:pt>
    <dgm:pt modelId="{90C225DE-1EE0-4B26-A66B-0F0E05D53D12}" type="parTrans" cxnId="{C754033D-1488-4E53-8470-F385D494F887}">
      <dgm:prSet/>
      <dgm:spPr/>
      <dgm:t>
        <a:bodyPr/>
        <a:lstStyle/>
        <a:p>
          <a:endParaRPr lang="en-US"/>
        </a:p>
      </dgm:t>
    </dgm:pt>
    <dgm:pt modelId="{45AAC571-7E5F-4C75-8866-8CE3166E7A86}" type="sibTrans" cxnId="{C754033D-1488-4E53-8470-F385D494F887}">
      <dgm:prSet/>
      <dgm:spPr/>
      <dgm:t>
        <a:bodyPr/>
        <a:lstStyle/>
        <a:p>
          <a:endParaRPr lang="en-US"/>
        </a:p>
      </dgm:t>
    </dgm:pt>
    <dgm:pt modelId="{6552C41D-7206-4747-9C5F-22839093D38A}">
      <dgm:prSet phldrT="[Text]"/>
      <dgm:spPr/>
      <dgm:t>
        <a:bodyPr/>
        <a:lstStyle/>
        <a:p>
          <a:r>
            <a:rPr lang="en-US" dirty="0"/>
            <a:t>Channel</a:t>
          </a:r>
        </a:p>
      </dgm:t>
    </dgm:pt>
    <dgm:pt modelId="{70CA315F-6F98-41DF-B1BA-35EEB49C4A29}" type="parTrans" cxnId="{3EDA8537-2ECF-474B-8907-E0E3E81B8701}">
      <dgm:prSet/>
      <dgm:spPr/>
      <dgm:t>
        <a:bodyPr/>
        <a:lstStyle/>
        <a:p>
          <a:endParaRPr lang="en-US"/>
        </a:p>
      </dgm:t>
    </dgm:pt>
    <dgm:pt modelId="{AECDBCF0-B312-46D5-BF0B-D09421D5644C}" type="sibTrans" cxnId="{3EDA8537-2ECF-474B-8907-E0E3E81B8701}">
      <dgm:prSet/>
      <dgm:spPr/>
      <dgm:t>
        <a:bodyPr/>
        <a:lstStyle/>
        <a:p>
          <a:endParaRPr lang="en-US"/>
        </a:p>
      </dgm:t>
    </dgm:pt>
    <dgm:pt modelId="{2F6518A4-DBCE-4CB2-AB65-3297F0BD4A51}" type="pres">
      <dgm:prSet presAssocID="{BD57FE05-E653-498D-9775-70A952D7C498}" presName="mainComposite" presStyleCnt="0">
        <dgm:presLayoutVars>
          <dgm:chPref val="1"/>
          <dgm:dir/>
          <dgm:animOne val="branch"/>
          <dgm:animLvl val="lvl"/>
          <dgm:resizeHandles val="exact"/>
        </dgm:presLayoutVars>
      </dgm:prSet>
      <dgm:spPr/>
    </dgm:pt>
    <dgm:pt modelId="{07B26312-A04A-462F-A886-3314C8E3C8D6}" type="pres">
      <dgm:prSet presAssocID="{BD57FE05-E653-498D-9775-70A952D7C498}" presName="hierFlow" presStyleCnt="0"/>
      <dgm:spPr/>
    </dgm:pt>
    <dgm:pt modelId="{4F72635F-61C2-401C-937E-AA51524BE5C4}" type="pres">
      <dgm:prSet presAssocID="{BD57FE05-E653-498D-9775-70A952D7C498}" presName="hierChild1" presStyleCnt="0">
        <dgm:presLayoutVars>
          <dgm:chPref val="1"/>
          <dgm:animOne val="branch"/>
          <dgm:animLvl val="lvl"/>
        </dgm:presLayoutVars>
      </dgm:prSet>
      <dgm:spPr/>
    </dgm:pt>
    <dgm:pt modelId="{F95153BC-58BF-4D74-9746-E6918AA964AA}" type="pres">
      <dgm:prSet presAssocID="{0F5B25FD-0CBE-4231-B6E7-6FFFEA693592}" presName="Name17" presStyleCnt="0"/>
      <dgm:spPr/>
    </dgm:pt>
    <dgm:pt modelId="{A1D99CC1-9B4D-48C2-B77B-237649288393}" type="pres">
      <dgm:prSet presAssocID="{0F5B25FD-0CBE-4231-B6E7-6FFFEA693592}" presName="level1Shape" presStyleLbl="node0" presStyleIdx="0" presStyleCnt="1">
        <dgm:presLayoutVars>
          <dgm:chPref val="3"/>
        </dgm:presLayoutVars>
      </dgm:prSet>
      <dgm:spPr/>
    </dgm:pt>
    <dgm:pt modelId="{57E4B637-0E0D-42AF-9F15-3BA7E7EC8B88}" type="pres">
      <dgm:prSet presAssocID="{0F5B25FD-0CBE-4231-B6E7-6FFFEA693592}" presName="hierChild2" presStyleCnt="0"/>
      <dgm:spPr/>
    </dgm:pt>
    <dgm:pt modelId="{F551120F-661E-48FF-B8A4-4661BA1D6BB5}" type="pres">
      <dgm:prSet presAssocID="{8593BC13-06E3-4208-B4E8-C426592ECF3B}" presName="Name25" presStyleLbl="parChTrans1D2" presStyleIdx="0" presStyleCnt="3"/>
      <dgm:spPr/>
    </dgm:pt>
    <dgm:pt modelId="{09758D71-0AC1-4C94-AA38-1CF9821947CB}" type="pres">
      <dgm:prSet presAssocID="{8593BC13-06E3-4208-B4E8-C426592ECF3B}" presName="connTx" presStyleLbl="parChTrans1D2" presStyleIdx="0" presStyleCnt="3"/>
      <dgm:spPr/>
    </dgm:pt>
    <dgm:pt modelId="{EA170BCC-7365-466C-9D3A-E30B0D31C7EA}" type="pres">
      <dgm:prSet presAssocID="{6AC0C814-2D4F-4709-883B-9039EE3B21B4}" presName="Name30" presStyleCnt="0"/>
      <dgm:spPr/>
    </dgm:pt>
    <dgm:pt modelId="{966CE0B2-2A2C-4FA7-A213-7F789E5CF5E2}" type="pres">
      <dgm:prSet presAssocID="{6AC0C814-2D4F-4709-883B-9039EE3B21B4}" presName="level2Shape" presStyleLbl="node2" presStyleIdx="0" presStyleCnt="3"/>
      <dgm:spPr/>
    </dgm:pt>
    <dgm:pt modelId="{651E226E-DF01-4B58-A56F-B92185ED0E5B}" type="pres">
      <dgm:prSet presAssocID="{6AC0C814-2D4F-4709-883B-9039EE3B21B4}" presName="hierChild3" presStyleCnt="0"/>
      <dgm:spPr/>
    </dgm:pt>
    <dgm:pt modelId="{3BB22DA0-3832-4D25-B843-AADC8A53BB8B}" type="pres">
      <dgm:prSet presAssocID="{5714497C-FF23-422F-B521-A66D0C9187A4}" presName="Name25" presStyleLbl="parChTrans1D3" presStyleIdx="0" presStyleCnt="5"/>
      <dgm:spPr/>
    </dgm:pt>
    <dgm:pt modelId="{3220974A-796C-4B0A-8AD3-1C60A80ECEBF}" type="pres">
      <dgm:prSet presAssocID="{5714497C-FF23-422F-B521-A66D0C9187A4}" presName="connTx" presStyleLbl="parChTrans1D3" presStyleIdx="0" presStyleCnt="5"/>
      <dgm:spPr/>
    </dgm:pt>
    <dgm:pt modelId="{09977271-9096-468D-95CE-4C4B4C1EAA78}" type="pres">
      <dgm:prSet presAssocID="{9B4820BF-BB19-423A-8D69-DAAAB58F5BD2}" presName="Name30" presStyleCnt="0"/>
      <dgm:spPr/>
    </dgm:pt>
    <dgm:pt modelId="{6D0961C9-F230-4245-B7E0-39CC1B332202}" type="pres">
      <dgm:prSet presAssocID="{9B4820BF-BB19-423A-8D69-DAAAB58F5BD2}" presName="level2Shape" presStyleLbl="node3" presStyleIdx="0" presStyleCnt="5"/>
      <dgm:spPr/>
    </dgm:pt>
    <dgm:pt modelId="{79F57EF5-58B4-4EDA-8E8B-AC033BABA36C}" type="pres">
      <dgm:prSet presAssocID="{9B4820BF-BB19-423A-8D69-DAAAB58F5BD2}" presName="hierChild3" presStyleCnt="0"/>
      <dgm:spPr/>
    </dgm:pt>
    <dgm:pt modelId="{0877032E-3661-463B-94E4-9DD0C26F68CF}" type="pres">
      <dgm:prSet presAssocID="{BF26E6F0-4B2C-43FD-A26C-291D5D2E89A1}" presName="Name25" presStyleLbl="parChTrans1D4" presStyleIdx="0" presStyleCnt="13"/>
      <dgm:spPr/>
    </dgm:pt>
    <dgm:pt modelId="{1B0F4DEA-20C7-4568-B266-13D187DF20DF}" type="pres">
      <dgm:prSet presAssocID="{BF26E6F0-4B2C-43FD-A26C-291D5D2E89A1}" presName="connTx" presStyleLbl="parChTrans1D4" presStyleIdx="0" presStyleCnt="13"/>
      <dgm:spPr/>
    </dgm:pt>
    <dgm:pt modelId="{EB8F9F77-7F51-43F2-9478-AC9DDD513652}" type="pres">
      <dgm:prSet presAssocID="{9D52AB37-DBE1-4E11-9A70-95EB100EDB82}" presName="Name30" presStyleCnt="0"/>
      <dgm:spPr/>
    </dgm:pt>
    <dgm:pt modelId="{74FF298A-F081-4C04-AB8A-93B415B20BDD}" type="pres">
      <dgm:prSet presAssocID="{9D52AB37-DBE1-4E11-9A70-95EB100EDB82}" presName="level2Shape" presStyleLbl="node4" presStyleIdx="0" presStyleCnt="13"/>
      <dgm:spPr/>
    </dgm:pt>
    <dgm:pt modelId="{6598B49C-537C-4FC8-ABAC-180E5FB92193}" type="pres">
      <dgm:prSet presAssocID="{9D52AB37-DBE1-4E11-9A70-95EB100EDB82}" presName="hierChild3" presStyleCnt="0"/>
      <dgm:spPr/>
    </dgm:pt>
    <dgm:pt modelId="{10D6252E-76D7-4379-A5CC-DF30765C7E22}" type="pres">
      <dgm:prSet presAssocID="{E29E104A-387A-4297-8157-F73F72CF6352}" presName="Name25" presStyleLbl="parChTrans1D4" presStyleIdx="1" presStyleCnt="13"/>
      <dgm:spPr/>
    </dgm:pt>
    <dgm:pt modelId="{70AE0E16-7EB4-410B-A390-E3559A717CC9}" type="pres">
      <dgm:prSet presAssocID="{E29E104A-387A-4297-8157-F73F72CF6352}" presName="connTx" presStyleLbl="parChTrans1D4" presStyleIdx="1" presStyleCnt="13"/>
      <dgm:spPr/>
    </dgm:pt>
    <dgm:pt modelId="{2CE7DBF1-34E6-4E42-883E-F29CEF4D0A21}" type="pres">
      <dgm:prSet presAssocID="{CFEE44BA-C498-42A2-9AC5-99BEACC197B3}" presName="Name30" presStyleCnt="0"/>
      <dgm:spPr/>
    </dgm:pt>
    <dgm:pt modelId="{B45A6745-EBDC-49A1-AE1F-86C823E204BA}" type="pres">
      <dgm:prSet presAssocID="{CFEE44BA-C498-42A2-9AC5-99BEACC197B3}" presName="level2Shape" presStyleLbl="node4" presStyleIdx="1" presStyleCnt="13"/>
      <dgm:spPr/>
    </dgm:pt>
    <dgm:pt modelId="{AABC03CF-05CD-4728-B94B-E201A94C635E}" type="pres">
      <dgm:prSet presAssocID="{CFEE44BA-C498-42A2-9AC5-99BEACC197B3}" presName="hierChild3" presStyleCnt="0"/>
      <dgm:spPr/>
    </dgm:pt>
    <dgm:pt modelId="{E493127D-7D98-4914-918D-33CFF70F3250}" type="pres">
      <dgm:prSet presAssocID="{D7CEE079-B222-4CC6-B6CB-8589257FE1CF}" presName="Name25" presStyleLbl="parChTrans1D4" presStyleIdx="2" presStyleCnt="13"/>
      <dgm:spPr/>
    </dgm:pt>
    <dgm:pt modelId="{7C9B9AC7-6FCC-4D3A-A54F-21C1F271029D}" type="pres">
      <dgm:prSet presAssocID="{D7CEE079-B222-4CC6-B6CB-8589257FE1CF}" presName="connTx" presStyleLbl="parChTrans1D4" presStyleIdx="2" presStyleCnt="13"/>
      <dgm:spPr/>
    </dgm:pt>
    <dgm:pt modelId="{1E0D0389-BA60-459B-89C5-186B162D457E}" type="pres">
      <dgm:prSet presAssocID="{C6272A6A-59BC-48E0-8EAB-6851E1B25DFF}" presName="Name30" presStyleCnt="0"/>
      <dgm:spPr/>
    </dgm:pt>
    <dgm:pt modelId="{EA062EF7-0590-4DC5-B207-6503BF04BFDF}" type="pres">
      <dgm:prSet presAssocID="{C6272A6A-59BC-48E0-8EAB-6851E1B25DFF}" presName="level2Shape" presStyleLbl="node4" presStyleIdx="2" presStyleCnt="13"/>
      <dgm:spPr/>
    </dgm:pt>
    <dgm:pt modelId="{B2847A1C-235A-4EDB-B933-2CE5674C5F37}" type="pres">
      <dgm:prSet presAssocID="{C6272A6A-59BC-48E0-8EAB-6851E1B25DFF}" presName="hierChild3" presStyleCnt="0"/>
      <dgm:spPr/>
    </dgm:pt>
    <dgm:pt modelId="{C77CBDBF-F623-4C32-96A4-F8B3F4043C37}" type="pres">
      <dgm:prSet presAssocID="{8647F067-ECE4-451C-90FD-7B214441EC1E}" presName="Name25" presStyleLbl="parChTrans1D4" presStyleIdx="3" presStyleCnt="13"/>
      <dgm:spPr/>
    </dgm:pt>
    <dgm:pt modelId="{8852F6A4-9400-42E2-B307-59A686809979}" type="pres">
      <dgm:prSet presAssocID="{8647F067-ECE4-451C-90FD-7B214441EC1E}" presName="connTx" presStyleLbl="parChTrans1D4" presStyleIdx="3" presStyleCnt="13"/>
      <dgm:spPr/>
    </dgm:pt>
    <dgm:pt modelId="{D29E903C-B161-40C0-9125-119E267EA72B}" type="pres">
      <dgm:prSet presAssocID="{8E954179-FCF4-4CD2-9544-3DAB15CF82F3}" presName="Name30" presStyleCnt="0"/>
      <dgm:spPr/>
    </dgm:pt>
    <dgm:pt modelId="{90B4234F-71EB-458E-9A00-3A3B798A460D}" type="pres">
      <dgm:prSet presAssocID="{8E954179-FCF4-4CD2-9544-3DAB15CF82F3}" presName="level2Shape" presStyleLbl="node4" presStyleIdx="3" presStyleCnt="13"/>
      <dgm:spPr/>
    </dgm:pt>
    <dgm:pt modelId="{73BB7D30-E4C7-43F0-9ED7-B8493AF7F96A}" type="pres">
      <dgm:prSet presAssocID="{8E954179-FCF4-4CD2-9544-3DAB15CF82F3}" presName="hierChild3" presStyleCnt="0"/>
      <dgm:spPr/>
    </dgm:pt>
    <dgm:pt modelId="{CCF03600-B76C-4188-A1AB-30A03751E616}" type="pres">
      <dgm:prSet presAssocID="{4B5A081B-B3F2-4310-B1E8-F810E0D07B1B}" presName="Name25" presStyleLbl="parChTrans1D4" presStyleIdx="4" presStyleCnt="13"/>
      <dgm:spPr/>
    </dgm:pt>
    <dgm:pt modelId="{18DF6877-ADC8-4A7B-9D34-637B58DB71AA}" type="pres">
      <dgm:prSet presAssocID="{4B5A081B-B3F2-4310-B1E8-F810E0D07B1B}" presName="connTx" presStyleLbl="parChTrans1D4" presStyleIdx="4" presStyleCnt="13"/>
      <dgm:spPr/>
    </dgm:pt>
    <dgm:pt modelId="{A63C11C8-1E2F-4BBD-8A4E-5EFA0216272D}" type="pres">
      <dgm:prSet presAssocID="{ADF4445B-2A46-4722-82A6-4915F71210F0}" presName="Name30" presStyleCnt="0"/>
      <dgm:spPr/>
    </dgm:pt>
    <dgm:pt modelId="{9D026006-E3F8-460A-9BDA-DCC6437DAC69}" type="pres">
      <dgm:prSet presAssocID="{ADF4445B-2A46-4722-82A6-4915F71210F0}" presName="level2Shape" presStyleLbl="node4" presStyleIdx="4" presStyleCnt="13"/>
      <dgm:spPr/>
    </dgm:pt>
    <dgm:pt modelId="{9A359A08-1139-4575-BECB-3BC32D631C17}" type="pres">
      <dgm:prSet presAssocID="{ADF4445B-2A46-4722-82A6-4915F71210F0}" presName="hierChild3" presStyleCnt="0"/>
      <dgm:spPr/>
    </dgm:pt>
    <dgm:pt modelId="{399EF534-4B8D-4129-A2BD-1B74CD08667E}" type="pres">
      <dgm:prSet presAssocID="{94EBC4A6-AAD5-4A45-8988-5C6E9B72BEBC}" presName="Name25" presStyleLbl="parChTrans1D3" presStyleIdx="1" presStyleCnt="5"/>
      <dgm:spPr/>
    </dgm:pt>
    <dgm:pt modelId="{75111074-3D7F-4048-B65E-F5D397759C2A}" type="pres">
      <dgm:prSet presAssocID="{94EBC4A6-AAD5-4A45-8988-5C6E9B72BEBC}" presName="connTx" presStyleLbl="parChTrans1D3" presStyleIdx="1" presStyleCnt="5"/>
      <dgm:spPr/>
    </dgm:pt>
    <dgm:pt modelId="{EAD1E595-41FB-42A1-98FD-57F6B608F00B}" type="pres">
      <dgm:prSet presAssocID="{645C4E07-A21F-4080-8129-567C51772935}" presName="Name30" presStyleCnt="0"/>
      <dgm:spPr/>
    </dgm:pt>
    <dgm:pt modelId="{9F8D9783-1788-4546-94E2-6C1F142AE5C9}" type="pres">
      <dgm:prSet presAssocID="{645C4E07-A21F-4080-8129-567C51772935}" presName="level2Shape" presStyleLbl="node3" presStyleIdx="1" presStyleCnt="5"/>
      <dgm:spPr/>
    </dgm:pt>
    <dgm:pt modelId="{940719BE-D0A5-49D4-8E66-05A585A3F0BF}" type="pres">
      <dgm:prSet presAssocID="{645C4E07-A21F-4080-8129-567C51772935}" presName="hierChild3" presStyleCnt="0"/>
      <dgm:spPr/>
    </dgm:pt>
    <dgm:pt modelId="{37F221AE-42C8-4CFB-8321-2022DDB0F877}" type="pres">
      <dgm:prSet presAssocID="{2626A03C-C73F-4A29-8EF4-AEB7046167C8}" presName="Name25" presStyleLbl="parChTrans1D4" presStyleIdx="5" presStyleCnt="13"/>
      <dgm:spPr/>
    </dgm:pt>
    <dgm:pt modelId="{7566957E-9E2D-4A08-92B8-D7F0ED9D8194}" type="pres">
      <dgm:prSet presAssocID="{2626A03C-C73F-4A29-8EF4-AEB7046167C8}" presName="connTx" presStyleLbl="parChTrans1D4" presStyleIdx="5" presStyleCnt="13"/>
      <dgm:spPr/>
    </dgm:pt>
    <dgm:pt modelId="{17DC4FB6-4775-4ADC-A060-046C8A4AE2E6}" type="pres">
      <dgm:prSet presAssocID="{1F8BD4E1-00BE-48EA-81F2-7F8F9AF0DCF9}" presName="Name30" presStyleCnt="0"/>
      <dgm:spPr/>
    </dgm:pt>
    <dgm:pt modelId="{4F27C41A-20C6-4342-8566-74C2315CB0B2}" type="pres">
      <dgm:prSet presAssocID="{1F8BD4E1-00BE-48EA-81F2-7F8F9AF0DCF9}" presName="level2Shape" presStyleLbl="node4" presStyleIdx="5" presStyleCnt="13"/>
      <dgm:spPr/>
    </dgm:pt>
    <dgm:pt modelId="{885BFAE5-F2D7-4C2F-B0C4-08F24E9E0CD2}" type="pres">
      <dgm:prSet presAssocID="{1F8BD4E1-00BE-48EA-81F2-7F8F9AF0DCF9}" presName="hierChild3" presStyleCnt="0"/>
      <dgm:spPr/>
    </dgm:pt>
    <dgm:pt modelId="{FBB3C180-027D-497B-A4B4-3FE02AD74240}" type="pres">
      <dgm:prSet presAssocID="{53D9622A-B133-4EE5-8439-648A71262087}" presName="Name25" presStyleLbl="parChTrans1D4" presStyleIdx="6" presStyleCnt="13"/>
      <dgm:spPr/>
    </dgm:pt>
    <dgm:pt modelId="{71D63F2A-EDAA-4BB7-AF25-44532E28FC0A}" type="pres">
      <dgm:prSet presAssocID="{53D9622A-B133-4EE5-8439-648A71262087}" presName="connTx" presStyleLbl="parChTrans1D4" presStyleIdx="6" presStyleCnt="13"/>
      <dgm:spPr/>
    </dgm:pt>
    <dgm:pt modelId="{B47B9E14-86FE-44D9-BA32-1647C5A70D7E}" type="pres">
      <dgm:prSet presAssocID="{C4D6859B-46F2-479B-B8F7-0D9C0BA8FC2E}" presName="Name30" presStyleCnt="0"/>
      <dgm:spPr/>
    </dgm:pt>
    <dgm:pt modelId="{DAA7320D-15B8-43D3-9382-9AD6511A348F}" type="pres">
      <dgm:prSet presAssocID="{C4D6859B-46F2-479B-B8F7-0D9C0BA8FC2E}" presName="level2Shape" presStyleLbl="node4" presStyleIdx="6" presStyleCnt="13"/>
      <dgm:spPr/>
    </dgm:pt>
    <dgm:pt modelId="{BA5A8E11-8183-40AC-9280-889A9305369E}" type="pres">
      <dgm:prSet presAssocID="{C4D6859B-46F2-479B-B8F7-0D9C0BA8FC2E}" presName="hierChild3" presStyleCnt="0"/>
      <dgm:spPr/>
    </dgm:pt>
    <dgm:pt modelId="{415C2353-838A-49D9-8393-5E28EDCE7770}" type="pres">
      <dgm:prSet presAssocID="{F2B1703D-9051-413A-9181-26B31132E90A}" presName="Name25" presStyleLbl="parChTrans1D2" presStyleIdx="1" presStyleCnt="3"/>
      <dgm:spPr/>
    </dgm:pt>
    <dgm:pt modelId="{1912B2B1-38C8-4186-B0CC-84145B08C832}" type="pres">
      <dgm:prSet presAssocID="{F2B1703D-9051-413A-9181-26B31132E90A}" presName="connTx" presStyleLbl="parChTrans1D2" presStyleIdx="1" presStyleCnt="3"/>
      <dgm:spPr/>
    </dgm:pt>
    <dgm:pt modelId="{0A83D8F3-AC33-4177-AA7E-2BC348480A5F}" type="pres">
      <dgm:prSet presAssocID="{88F68FB3-FD33-4CBC-AE07-048B7E087E2F}" presName="Name30" presStyleCnt="0"/>
      <dgm:spPr/>
    </dgm:pt>
    <dgm:pt modelId="{DAF84274-4F6E-4B06-AF87-E42F9751EDCB}" type="pres">
      <dgm:prSet presAssocID="{88F68FB3-FD33-4CBC-AE07-048B7E087E2F}" presName="level2Shape" presStyleLbl="node2" presStyleIdx="1" presStyleCnt="3"/>
      <dgm:spPr/>
    </dgm:pt>
    <dgm:pt modelId="{DDB58158-597F-4346-8843-AACC279C6621}" type="pres">
      <dgm:prSet presAssocID="{88F68FB3-FD33-4CBC-AE07-048B7E087E2F}" presName="hierChild3" presStyleCnt="0"/>
      <dgm:spPr/>
    </dgm:pt>
    <dgm:pt modelId="{43CAB7AA-0A15-4D56-ABBF-B4F6C8B55C43}" type="pres">
      <dgm:prSet presAssocID="{9770DC90-DB89-4D19-B583-1D1331893BE0}" presName="Name25" presStyleLbl="parChTrans1D3" presStyleIdx="2" presStyleCnt="5"/>
      <dgm:spPr/>
    </dgm:pt>
    <dgm:pt modelId="{3E1E815F-6C44-466B-8FCE-BA4208C5862B}" type="pres">
      <dgm:prSet presAssocID="{9770DC90-DB89-4D19-B583-1D1331893BE0}" presName="connTx" presStyleLbl="parChTrans1D3" presStyleIdx="2" presStyleCnt="5"/>
      <dgm:spPr/>
    </dgm:pt>
    <dgm:pt modelId="{335C33A9-39A9-4BB3-8757-103FFEA8EEEF}" type="pres">
      <dgm:prSet presAssocID="{BD4772E2-0BF1-4671-AAC4-4926FFE4EBB5}" presName="Name30" presStyleCnt="0"/>
      <dgm:spPr/>
    </dgm:pt>
    <dgm:pt modelId="{4EA00CB1-C04C-4A88-A4AD-720DCC9A048C}" type="pres">
      <dgm:prSet presAssocID="{BD4772E2-0BF1-4671-AAC4-4926FFE4EBB5}" presName="level2Shape" presStyleLbl="node3" presStyleIdx="2" presStyleCnt="5"/>
      <dgm:spPr/>
    </dgm:pt>
    <dgm:pt modelId="{ABD7FE7F-D557-4B81-BFDD-C2FBC7EAAEC8}" type="pres">
      <dgm:prSet presAssocID="{BD4772E2-0BF1-4671-AAC4-4926FFE4EBB5}" presName="hierChild3" presStyleCnt="0"/>
      <dgm:spPr/>
    </dgm:pt>
    <dgm:pt modelId="{1DBC38B7-6819-40BB-B37B-EAF8845D47BA}" type="pres">
      <dgm:prSet presAssocID="{C139EBD1-7D79-4BF9-9F51-B3D6129D0A66}" presName="Name25" presStyleLbl="parChTrans1D4" presStyleIdx="7" presStyleCnt="13"/>
      <dgm:spPr/>
    </dgm:pt>
    <dgm:pt modelId="{98C6A7C0-C95A-4427-A9EC-60D742199D25}" type="pres">
      <dgm:prSet presAssocID="{C139EBD1-7D79-4BF9-9F51-B3D6129D0A66}" presName="connTx" presStyleLbl="parChTrans1D4" presStyleIdx="7" presStyleCnt="13"/>
      <dgm:spPr/>
    </dgm:pt>
    <dgm:pt modelId="{5375ED83-C410-4586-A787-9600356CE77A}" type="pres">
      <dgm:prSet presAssocID="{B5732A30-0122-403E-BF64-068864DAAADC}" presName="Name30" presStyleCnt="0"/>
      <dgm:spPr/>
    </dgm:pt>
    <dgm:pt modelId="{06C0A12A-71E6-456F-8BE8-A1BA15EFF6C5}" type="pres">
      <dgm:prSet presAssocID="{B5732A30-0122-403E-BF64-068864DAAADC}" presName="level2Shape" presStyleLbl="node4" presStyleIdx="7" presStyleCnt="13"/>
      <dgm:spPr/>
    </dgm:pt>
    <dgm:pt modelId="{037DC717-3442-45A0-927F-F24C768E5C56}" type="pres">
      <dgm:prSet presAssocID="{B5732A30-0122-403E-BF64-068864DAAADC}" presName="hierChild3" presStyleCnt="0"/>
      <dgm:spPr/>
    </dgm:pt>
    <dgm:pt modelId="{FD632791-561B-417E-9695-2AA238217CE1}" type="pres">
      <dgm:prSet presAssocID="{FEC8D1CE-A2F0-4B1E-967B-C8466A566ED1}" presName="Name25" presStyleLbl="parChTrans1D4" presStyleIdx="8" presStyleCnt="13"/>
      <dgm:spPr/>
    </dgm:pt>
    <dgm:pt modelId="{1156F1B3-4427-4E41-A663-EAEDB5EB9C02}" type="pres">
      <dgm:prSet presAssocID="{FEC8D1CE-A2F0-4B1E-967B-C8466A566ED1}" presName="connTx" presStyleLbl="parChTrans1D4" presStyleIdx="8" presStyleCnt="13"/>
      <dgm:spPr/>
    </dgm:pt>
    <dgm:pt modelId="{650A9353-2518-47F3-A265-A9108891A9C4}" type="pres">
      <dgm:prSet presAssocID="{E3EEAA4A-6B37-4873-A869-C29A343B1A96}" presName="Name30" presStyleCnt="0"/>
      <dgm:spPr/>
    </dgm:pt>
    <dgm:pt modelId="{2A3F000E-8339-4938-945C-E1DFA43295B4}" type="pres">
      <dgm:prSet presAssocID="{E3EEAA4A-6B37-4873-A869-C29A343B1A96}" presName="level2Shape" presStyleLbl="node4" presStyleIdx="8" presStyleCnt="13"/>
      <dgm:spPr/>
    </dgm:pt>
    <dgm:pt modelId="{AA316240-EF2C-4D81-AE70-494B8BA40007}" type="pres">
      <dgm:prSet presAssocID="{E3EEAA4A-6B37-4873-A869-C29A343B1A96}" presName="hierChild3" presStyleCnt="0"/>
      <dgm:spPr/>
    </dgm:pt>
    <dgm:pt modelId="{A93E984B-9323-4E96-94FB-191779924A57}" type="pres">
      <dgm:prSet presAssocID="{F3DD7521-3017-4FC0-A0AF-AAD817E9985D}" presName="Name25" presStyleLbl="parChTrans1D4" presStyleIdx="9" presStyleCnt="13"/>
      <dgm:spPr/>
    </dgm:pt>
    <dgm:pt modelId="{0D239733-9AB8-4A05-8281-7ADD2BD411F3}" type="pres">
      <dgm:prSet presAssocID="{F3DD7521-3017-4FC0-A0AF-AAD817E9985D}" presName="connTx" presStyleLbl="parChTrans1D4" presStyleIdx="9" presStyleCnt="13"/>
      <dgm:spPr/>
    </dgm:pt>
    <dgm:pt modelId="{D9A4C4E8-5DAA-4A98-B864-DC0517CAC254}" type="pres">
      <dgm:prSet presAssocID="{F312D678-202B-4C0E-B1C3-D8EAC7829141}" presName="Name30" presStyleCnt="0"/>
      <dgm:spPr/>
    </dgm:pt>
    <dgm:pt modelId="{8A606D6C-6577-44DD-B848-3D2471DB19B1}" type="pres">
      <dgm:prSet presAssocID="{F312D678-202B-4C0E-B1C3-D8EAC7829141}" presName="level2Shape" presStyleLbl="node4" presStyleIdx="9" presStyleCnt="13"/>
      <dgm:spPr/>
    </dgm:pt>
    <dgm:pt modelId="{3F60169F-5088-4F38-8E7E-59F5A65AB442}" type="pres">
      <dgm:prSet presAssocID="{F312D678-202B-4C0E-B1C3-D8EAC7829141}" presName="hierChild3" presStyleCnt="0"/>
      <dgm:spPr/>
    </dgm:pt>
    <dgm:pt modelId="{56CF7D4E-D1E8-4043-96A3-EE00DB1C86DD}" type="pres">
      <dgm:prSet presAssocID="{EDF37482-D193-42E9-940D-4329B3A011DD}" presName="Name25" presStyleLbl="parChTrans1D3" presStyleIdx="3" presStyleCnt="5"/>
      <dgm:spPr/>
    </dgm:pt>
    <dgm:pt modelId="{0E240034-75DC-4404-8A94-412233A9039D}" type="pres">
      <dgm:prSet presAssocID="{EDF37482-D193-42E9-940D-4329B3A011DD}" presName="connTx" presStyleLbl="parChTrans1D3" presStyleIdx="3" presStyleCnt="5"/>
      <dgm:spPr/>
    </dgm:pt>
    <dgm:pt modelId="{09C35644-8022-4BA0-9578-9FD7B725B7F3}" type="pres">
      <dgm:prSet presAssocID="{B36AB455-A905-49C8-A0DF-C7B8FC8A9646}" presName="Name30" presStyleCnt="0"/>
      <dgm:spPr/>
    </dgm:pt>
    <dgm:pt modelId="{41BB8B03-925D-4BF6-8870-F65D604D66B3}" type="pres">
      <dgm:prSet presAssocID="{B36AB455-A905-49C8-A0DF-C7B8FC8A9646}" presName="level2Shape" presStyleLbl="node3" presStyleIdx="3" presStyleCnt="5"/>
      <dgm:spPr/>
    </dgm:pt>
    <dgm:pt modelId="{81308E5E-FFE0-40DE-82F2-8ADED50E2FDC}" type="pres">
      <dgm:prSet presAssocID="{B36AB455-A905-49C8-A0DF-C7B8FC8A9646}" presName="hierChild3" presStyleCnt="0"/>
      <dgm:spPr/>
    </dgm:pt>
    <dgm:pt modelId="{2184FD2C-D54B-48F0-B33F-BE0705150CBB}" type="pres">
      <dgm:prSet presAssocID="{AEFB7361-3FFC-4DF3-809D-AFAD95738B54}" presName="Name25" presStyleLbl="parChTrans1D4" presStyleIdx="10" presStyleCnt="13"/>
      <dgm:spPr/>
    </dgm:pt>
    <dgm:pt modelId="{38AD454F-E1C4-4C11-8C87-819944DBD991}" type="pres">
      <dgm:prSet presAssocID="{AEFB7361-3FFC-4DF3-809D-AFAD95738B54}" presName="connTx" presStyleLbl="parChTrans1D4" presStyleIdx="10" presStyleCnt="13"/>
      <dgm:spPr/>
    </dgm:pt>
    <dgm:pt modelId="{35A3AE8C-3F1A-4FED-B11E-0C733C908589}" type="pres">
      <dgm:prSet presAssocID="{BC9DA53E-1BA5-4B4D-99C2-81B6E590413F}" presName="Name30" presStyleCnt="0"/>
      <dgm:spPr/>
    </dgm:pt>
    <dgm:pt modelId="{3D0A8B88-40A6-493B-B588-10E2DB66E240}" type="pres">
      <dgm:prSet presAssocID="{BC9DA53E-1BA5-4B4D-99C2-81B6E590413F}" presName="level2Shape" presStyleLbl="node4" presStyleIdx="10" presStyleCnt="13"/>
      <dgm:spPr/>
    </dgm:pt>
    <dgm:pt modelId="{859FD13A-17AE-4F92-ACB9-544641C6B345}" type="pres">
      <dgm:prSet presAssocID="{BC9DA53E-1BA5-4B4D-99C2-81B6E590413F}" presName="hierChild3" presStyleCnt="0"/>
      <dgm:spPr/>
    </dgm:pt>
    <dgm:pt modelId="{5CA024E6-E14D-4307-8161-EC28494B8DED}" type="pres">
      <dgm:prSet presAssocID="{3FAEC180-B675-4B1C-B32E-8621EA7BB5FE}" presName="Name25" presStyleLbl="parChTrans1D2" presStyleIdx="2" presStyleCnt="3"/>
      <dgm:spPr/>
    </dgm:pt>
    <dgm:pt modelId="{9CE6CBFF-4FAC-4483-BD2D-A8643269DD08}" type="pres">
      <dgm:prSet presAssocID="{3FAEC180-B675-4B1C-B32E-8621EA7BB5FE}" presName="connTx" presStyleLbl="parChTrans1D2" presStyleIdx="2" presStyleCnt="3"/>
      <dgm:spPr/>
    </dgm:pt>
    <dgm:pt modelId="{61D6F660-04F4-486B-A2B1-4DFEFB0CE364}" type="pres">
      <dgm:prSet presAssocID="{3317CEE0-DD6D-4614-9F3D-24A9DA0DA5A8}" presName="Name30" presStyleCnt="0"/>
      <dgm:spPr/>
    </dgm:pt>
    <dgm:pt modelId="{2D593033-BFD6-4F68-82F7-2735E77662CC}" type="pres">
      <dgm:prSet presAssocID="{3317CEE0-DD6D-4614-9F3D-24A9DA0DA5A8}" presName="level2Shape" presStyleLbl="node2" presStyleIdx="2" presStyleCnt="3"/>
      <dgm:spPr/>
    </dgm:pt>
    <dgm:pt modelId="{73078DBD-8A6B-4044-A4D9-EE5F1EC3AD37}" type="pres">
      <dgm:prSet presAssocID="{3317CEE0-DD6D-4614-9F3D-24A9DA0DA5A8}" presName="hierChild3" presStyleCnt="0"/>
      <dgm:spPr/>
    </dgm:pt>
    <dgm:pt modelId="{73FA8881-47DA-4C0C-BCC3-902058E951EE}" type="pres">
      <dgm:prSet presAssocID="{70CA315F-6F98-41DF-B1BA-35EEB49C4A29}" presName="Name25" presStyleLbl="parChTrans1D3" presStyleIdx="4" presStyleCnt="5"/>
      <dgm:spPr/>
    </dgm:pt>
    <dgm:pt modelId="{6F0A3231-4854-4F1D-BDFA-8A951C5CF605}" type="pres">
      <dgm:prSet presAssocID="{70CA315F-6F98-41DF-B1BA-35EEB49C4A29}" presName="connTx" presStyleLbl="parChTrans1D3" presStyleIdx="4" presStyleCnt="5"/>
      <dgm:spPr/>
    </dgm:pt>
    <dgm:pt modelId="{46EB6503-53F8-43F6-86BA-E552A2EC8349}" type="pres">
      <dgm:prSet presAssocID="{6552C41D-7206-4747-9C5F-22839093D38A}" presName="Name30" presStyleCnt="0"/>
      <dgm:spPr/>
    </dgm:pt>
    <dgm:pt modelId="{B95D907B-0CD4-447B-A45E-DD099C22B432}" type="pres">
      <dgm:prSet presAssocID="{6552C41D-7206-4747-9C5F-22839093D38A}" presName="level2Shape" presStyleLbl="node3" presStyleIdx="4" presStyleCnt="5"/>
      <dgm:spPr/>
    </dgm:pt>
    <dgm:pt modelId="{31B9D731-27FC-48A0-9A01-D13A0491A469}" type="pres">
      <dgm:prSet presAssocID="{6552C41D-7206-4747-9C5F-22839093D38A}" presName="hierChild3" presStyleCnt="0"/>
      <dgm:spPr/>
    </dgm:pt>
    <dgm:pt modelId="{31EBF12C-B825-4BBF-BCBD-84B9ABC476DC}" type="pres">
      <dgm:prSet presAssocID="{B73FE7D0-F00D-439D-8293-7A02DFED9F33}" presName="Name25" presStyleLbl="parChTrans1D4" presStyleIdx="11" presStyleCnt="13"/>
      <dgm:spPr/>
    </dgm:pt>
    <dgm:pt modelId="{B66B7E03-089B-45BF-9C5C-15BE2BA4E41A}" type="pres">
      <dgm:prSet presAssocID="{B73FE7D0-F00D-439D-8293-7A02DFED9F33}" presName="connTx" presStyleLbl="parChTrans1D4" presStyleIdx="11" presStyleCnt="13"/>
      <dgm:spPr/>
    </dgm:pt>
    <dgm:pt modelId="{2DFE06C3-A019-4F23-9FFE-8ABFA8AAF6D6}" type="pres">
      <dgm:prSet presAssocID="{8E287D8F-73AB-4CC6-A727-68B4B4ACF887}" presName="Name30" presStyleCnt="0"/>
      <dgm:spPr/>
    </dgm:pt>
    <dgm:pt modelId="{75800D68-2C7C-450E-AD7C-16EA80A45162}" type="pres">
      <dgm:prSet presAssocID="{8E287D8F-73AB-4CC6-A727-68B4B4ACF887}" presName="level2Shape" presStyleLbl="node4" presStyleIdx="11" presStyleCnt="13"/>
      <dgm:spPr/>
    </dgm:pt>
    <dgm:pt modelId="{1C5503F2-F747-4FE7-A513-32312FBEB23F}" type="pres">
      <dgm:prSet presAssocID="{8E287D8F-73AB-4CC6-A727-68B4B4ACF887}" presName="hierChild3" presStyleCnt="0"/>
      <dgm:spPr/>
    </dgm:pt>
    <dgm:pt modelId="{6C258884-ECE7-499B-A136-1BB7B9F84AEA}" type="pres">
      <dgm:prSet presAssocID="{90C225DE-1EE0-4B26-A66B-0F0E05D53D12}" presName="Name25" presStyleLbl="parChTrans1D4" presStyleIdx="12" presStyleCnt="13"/>
      <dgm:spPr/>
    </dgm:pt>
    <dgm:pt modelId="{0037E782-9382-46F0-9437-0183375E0CAA}" type="pres">
      <dgm:prSet presAssocID="{90C225DE-1EE0-4B26-A66B-0F0E05D53D12}" presName="connTx" presStyleLbl="parChTrans1D4" presStyleIdx="12" presStyleCnt="13"/>
      <dgm:spPr/>
    </dgm:pt>
    <dgm:pt modelId="{718E3369-342B-41E9-9EC0-D0A04AC647BB}" type="pres">
      <dgm:prSet presAssocID="{64CBDC53-6D74-4392-8A4A-E9B163B7C0BF}" presName="Name30" presStyleCnt="0"/>
      <dgm:spPr/>
    </dgm:pt>
    <dgm:pt modelId="{C8AC22F5-E5F1-4C33-8364-4E48926F86BB}" type="pres">
      <dgm:prSet presAssocID="{64CBDC53-6D74-4392-8A4A-E9B163B7C0BF}" presName="level2Shape" presStyleLbl="node4" presStyleIdx="12" presStyleCnt="13"/>
      <dgm:spPr/>
    </dgm:pt>
    <dgm:pt modelId="{96ADD436-B6C1-4365-AB4E-BB0C26A60B65}" type="pres">
      <dgm:prSet presAssocID="{64CBDC53-6D74-4392-8A4A-E9B163B7C0BF}" presName="hierChild3" presStyleCnt="0"/>
      <dgm:spPr/>
    </dgm:pt>
    <dgm:pt modelId="{61F5BEB7-8D63-4B25-A860-6AA126C7B174}" type="pres">
      <dgm:prSet presAssocID="{BD57FE05-E653-498D-9775-70A952D7C498}" presName="bgShapesFlow" presStyleCnt="0"/>
      <dgm:spPr/>
    </dgm:pt>
  </dgm:ptLst>
  <dgm:cxnLst>
    <dgm:cxn modelId="{CAD28D04-47E0-4F25-BAA4-816E7BD849EE}" type="presOf" srcId="{BD57FE05-E653-498D-9775-70A952D7C498}" destId="{2F6518A4-DBCE-4CB2-AB65-3297F0BD4A51}" srcOrd="0" destOrd="0" presId="urn:microsoft.com/office/officeart/2005/8/layout/hierarchy5"/>
    <dgm:cxn modelId="{C8C6E705-0E15-4E05-9E26-78E923E40205}" srcId="{0F5B25FD-0CBE-4231-B6E7-6FFFEA693592}" destId="{6AC0C814-2D4F-4709-883B-9039EE3B21B4}" srcOrd="0" destOrd="0" parTransId="{8593BC13-06E3-4208-B4E8-C426592ECF3B}" sibTransId="{0617C5D8-F943-4AB7-A1F7-5E120082ADBF}"/>
    <dgm:cxn modelId="{E54B7A06-8F7F-46C9-8ADE-C643613D68E1}" type="presOf" srcId="{AEFB7361-3FFC-4DF3-809D-AFAD95738B54}" destId="{38AD454F-E1C4-4C11-8C87-819944DBD991}" srcOrd="1" destOrd="0" presId="urn:microsoft.com/office/officeart/2005/8/layout/hierarchy5"/>
    <dgm:cxn modelId="{C6909406-1061-4AE2-8637-F5FF84FFB87F}" type="presOf" srcId="{F3DD7521-3017-4FC0-A0AF-AAD817E9985D}" destId="{0D239733-9AB8-4A05-8281-7ADD2BD411F3}" srcOrd="1" destOrd="0" presId="urn:microsoft.com/office/officeart/2005/8/layout/hierarchy5"/>
    <dgm:cxn modelId="{584D2B09-B338-429B-8BD2-3075AADEF8D5}" type="presOf" srcId="{BF26E6F0-4B2C-43FD-A26C-291D5D2E89A1}" destId="{0877032E-3661-463B-94E4-9DD0C26F68CF}" srcOrd="0" destOrd="0" presId="urn:microsoft.com/office/officeart/2005/8/layout/hierarchy5"/>
    <dgm:cxn modelId="{0D47300E-3192-40EC-A7ED-C309BDDE0F73}" srcId="{6AC0C814-2D4F-4709-883B-9039EE3B21B4}" destId="{9B4820BF-BB19-423A-8D69-DAAAB58F5BD2}" srcOrd="0" destOrd="0" parTransId="{5714497C-FF23-422F-B521-A66D0C9187A4}" sibTransId="{9763D695-E5F1-4BFC-A79B-D98396E11976}"/>
    <dgm:cxn modelId="{9672A610-270B-4335-A215-48C5A0D3C097}" type="presOf" srcId="{9D52AB37-DBE1-4E11-9A70-95EB100EDB82}" destId="{74FF298A-F081-4C04-AB8A-93B415B20BDD}" srcOrd="0" destOrd="0" presId="urn:microsoft.com/office/officeart/2005/8/layout/hierarchy5"/>
    <dgm:cxn modelId="{18829917-DB98-4C3C-B095-48A54063A404}" srcId="{6552C41D-7206-4747-9C5F-22839093D38A}" destId="{8E287D8F-73AB-4CC6-A727-68B4B4ACF887}" srcOrd="0" destOrd="0" parTransId="{B73FE7D0-F00D-439D-8293-7A02DFED9F33}" sibTransId="{DAA968B9-CF43-4505-A2CE-04246A9DB1F1}"/>
    <dgm:cxn modelId="{690D9B1C-D4EA-49BB-8686-D79F83862DC9}" type="presOf" srcId="{C4D6859B-46F2-479B-B8F7-0D9C0BA8FC2E}" destId="{DAA7320D-15B8-43D3-9382-9AD6511A348F}" srcOrd="0" destOrd="0" presId="urn:microsoft.com/office/officeart/2005/8/layout/hierarchy5"/>
    <dgm:cxn modelId="{C67D9F2C-CAD4-4DAB-9587-ECF80FC6FBF4}" type="presOf" srcId="{70CA315F-6F98-41DF-B1BA-35EEB49C4A29}" destId="{6F0A3231-4854-4F1D-BDFA-8A951C5CF605}" srcOrd="1" destOrd="0" presId="urn:microsoft.com/office/officeart/2005/8/layout/hierarchy5"/>
    <dgm:cxn modelId="{DDF5FF2D-52DC-4557-8640-C60E0D4CFB8F}" type="presOf" srcId="{8E287D8F-73AB-4CC6-A727-68B4B4ACF887}" destId="{75800D68-2C7C-450E-AD7C-16EA80A45162}" srcOrd="0" destOrd="0" presId="urn:microsoft.com/office/officeart/2005/8/layout/hierarchy5"/>
    <dgm:cxn modelId="{50860B31-99A3-49F5-974E-0196A894BAAB}" type="presOf" srcId="{3317CEE0-DD6D-4614-9F3D-24A9DA0DA5A8}" destId="{2D593033-BFD6-4F68-82F7-2735E77662CC}" srcOrd="0" destOrd="0" presId="urn:microsoft.com/office/officeart/2005/8/layout/hierarchy5"/>
    <dgm:cxn modelId="{09D14232-BB05-436B-B5BA-A8B9229ED808}" type="presOf" srcId="{BF26E6F0-4B2C-43FD-A26C-291D5D2E89A1}" destId="{1B0F4DEA-20C7-4568-B266-13D187DF20DF}" srcOrd="1" destOrd="0" presId="urn:microsoft.com/office/officeart/2005/8/layout/hierarchy5"/>
    <dgm:cxn modelId="{15B77233-F922-4ECD-B30B-6F598D7C2A76}" srcId="{0F5B25FD-0CBE-4231-B6E7-6FFFEA693592}" destId="{88F68FB3-FD33-4CBC-AE07-048B7E087E2F}" srcOrd="1" destOrd="0" parTransId="{F2B1703D-9051-413A-9181-26B31132E90A}" sibTransId="{2CAEA588-841F-4A59-9117-77033F0C6FC4}"/>
    <dgm:cxn modelId="{8E0C7A33-034A-474D-9D56-B6ED53645641}" type="presOf" srcId="{90C225DE-1EE0-4B26-A66B-0F0E05D53D12}" destId="{0037E782-9382-46F0-9437-0183375E0CAA}" srcOrd="1" destOrd="0" presId="urn:microsoft.com/office/officeart/2005/8/layout/hierarchy5"/>
    <dgm:cxn modelId="{32938F36-407E-4C90-947D-AA6560BA0C99}" srcId="{B36AB455-A905-49C8-A0DF-C7B8FC8A9646}" destId="{BC9DA53E-1BA5-4B4D-99C2-81B6E590413F}" srcOrd="0" destOrd="0" parTransId="{AEFB7361-3FFC-4DF3-809D-AFAD95738B54}" sibTransId="{AFA99558-5F1B-493D-8E1B-7F76127287E0}"/>
    <dgm:cxn modelId="{2BD27C37-802A-4E4C-9D9C-BF402863A960}" type="presOf" srcId="{2626A03C-C73F-4A29-8EF4-AEB7046167C8}" destId="{7566957E-9E2D-4A08-92B8-D7F0ED9D8194}" srcOrd="1" destOrd="0" presId="urn:microsoft.com/office/officeart/2005/8/layout/hierarchy5"/>
    <dgm:cxn modelId="{3EDA8537-2ECF-474B-8907-E0E3E81B8701}" srcId="{3317CEE0-DD6D-4614-9F3D-24A9DA0DA5A8}" destId="{6552C41D-7206-4747-9C5F-22839093D38A}" srcOrd="0" destOrd="0" parTransId="{70CA315F-6F98-41DF-B1BA-35EEB49C4A29}" sibTransId="{AECDBCF0-B312-46D5-BF0B-D09421D5644C}"/>
    <dgm:cxn modelId="{89888837-932D-4272-89C0-A6115CC911F2}" type="presOf" srcId="{E29E104A-387A-4297-8157-F73F72CF6352}" destId="{10D6252E-76D7-4379-A5CC-DF30765C7E22}" srcOrd="0" destOrd="0" presId="urn:microsoft.com/office/officeart/2005/8/layout/hierarchy5"/>
    <dgm:cxn modelId="{1F74EE3C-AADC-49BD-9199-FABE38E642C2}" type="presOf" srcId="{53D9622A-B133-4EE5-8439-648A71262087}" destId="{FBB3C180-027D-497B-A4B4-3FE02AD74240}" srcOrd="0" destOrd="0" presId="urn:microsoft.com/office/officeart/2005/8/layout/hierarchy5"/>
    <dgm:cxn modelId="{C754033D-1488-4E53-8470-F385D494F887}" srcId="{6552C41D-7206-4747-9C5F-22839093D38A}" destId="{64CBDC53-6D74-4392-8A4A-E9B163B7C0BF}" srcOrd="1" destOrd="0" parTransId="{90C225DE-1EE0-4B26-A66B-0F0E05D53D12}" sibTransId="{45AAC571-7E5F-4C75-8866-8CE3166E7A86}"/>
    <dgm:cxn modelId="{08B4C53D-454A-45C5-A8F5-069245335717}" type="presOf" srcId="{1F8BD4E1-00BE-48EA-81F2-7F8F9AF0DCF9}" destId="{4F27C41A-20C6-4342-8566-74C2315CB0B2}" srcOrd="0" destOrd="0" presId="urn:microsoft.com/office/officeart/2005/8/layout/hierarchy5"/>
    <dgm:cxn modelId="{AD12BA3E-9EE6-47CB-BA34-AA3A5D803907}" type="presOf" srcId="{70CA315F-6F98-41DF-B1BA-35EEB49C4A29}" destId="{73FA8881-47DA-4C0C-BCC3-902058E951EE}" srcOrd="0" destOrd="0" presId="urn:microsoft.com/office/officeart/2005/8/layout/hierarchy5"/>
    <dgm:cxn modelId="{1D7D303F-367C-4AD7-B6D4-4AE65ED4684F}" type="presOf" srcId="{C6272A6A-59BC-48E0-8EAB-6851E1B25DFF}" destId="{EA062EF7-0590-4DC5-B207-6503BF04BFDF}" srcOrd="0" destOrd="0" presId="urn:microsoft.com/office/officeart/2005/8/layout/hierarchy5"/>
    <dgm:cxn modelId="{683FB85B-BE90-4F8E-912E-D6C39A819104}" type="presOf" srcId="{ADF4445B-2A46-4722-82A6-4915F71210F0}" destId="{9D026006-E3F8-460A-9BDA-DCC6437DAC69}" srcOrd="0" destOrd="0" presId="urn:microsoft.com/office/officeart/2005/8/layout/hierarchy5"/>
    <dgm:cxn modelId="{E18EC15B-EB6C-4F12-BA10-9F580DB2FF76}" type="presOf" srcId="{90C225DE-1EE0-4B26-A66B-0F0E05D53D12}" destId="{6C258884-ECE7-499B-A136-1BB7B9F84AEA}" srcOrd="0" destOrd="0" presId="urn:microsoft.com/office/officeart/2005/8/layout/hierarchy5"/>
    <dgm:cxn modelId="{EF4AC55B-4308-40D3-ADD3-325ECC20D537}" type="presOf" srcId="{E29E104A-387A-4297-8157-F73F72CF6352}" destId="{70AE0E16-7EB4-410B-A390-E3559A717CC9}" srcOrd="1" destOrd="0" presId="urn:microsoft.com/office/officeart/2005/8/layout/hierarchy5"/>
    <dgm:cxn modelId="{409D7141-B324-4570-A5FD-8ED58C528398}" type="presOf" srcId="{CFEE44BA-C498-42A2-9AC5-99BEACC197B3}" destId="{B45A6745-EBDC-49A1-AE1F-86C823E204BA}" srcOrd="0" destOrd="0" presId="urn:microsoft.com/office/officeart/2005/8/layout/hierarchy5"/>
    <dgm:cxn modelId="{94F7AD61-97E7-44D1-A0D6-2886AAF2EFE1}" srcId="{BD4772E2-0BF1-4671-AAC4-4926FFE4EBB5}" destId="{B5732A30-0122-403E-BF64-068864DAAADC}" srcOrd="0" destOrd="0" parTransId="{C139EBD1-7D79-4BF9-9F51-B3D6129D0A66}" sibTransId="{78795E9A-AEE1-40DA-A45D-AB74CFCD5698}"/>
    <dgm:cxn modelId="{0E09E062-5DF9-4558-A93D-602BF40EE929}" type="presOf" srcId="{FEC8D1CE-A2F0-4B1E-967B-C8466A566ED1}" destId="{1156F1B3-4427-4E41-A663-EAEDB5EB9C02}" srcOrd="1" destOrd="0" presId="urn:microsoft.com/office/officeart/2005/8/layout/hierarchy5"/>
    <dgm:cxn modelId="{189E1064-B926-424C-BA62-D8249324DC25}" srcId="{88F68FB3-FD33-4CBC-AE07-048B7E087E2F}" destId="{BD4772E2-0BF1-4671-AAC4-4926FFE4EBB5}" srcOrd="0" destOrd="0" parTransId="{9770DC90-DB89-4D19-B583-1D1331893BE0}" sibTransId="{D8FC6691-9C9A-4ECA-89B5-986233802F6E}"/>
    <dgm:cxn modelId="{62CE6C44-8A8B-4C59-8BF8-9BA3BCA6F2E6}" srcId="{0F5B25FD-0CBE-4231-B6E7-6FFFEA693592}" destId="{3317CEE0-DD6D-4614-9F3D-24A9DA0DA5A8}" srcOrd="2" destOrd="0" parTransId="{3FAEC180-B675-4B1C-B32E-8621EA7BB5FE}" sibTransId="{50DE7AFF-1961-41F2-BC90-9B7EFEE0F54F}"/>
    <dgm:cxn modelId="{7570F148-D48C-4447-9E99-7FFEEFF85CB7}" type="presOf" srcId="{645C4E07-A21F-4080-8129-567C51772935}" destId="{9F8D9783-1788-4546-94E2-6C1F142AE5C9}" srcOrd="0" destOrd="0" presId="urn:microsoft.com/office/officeart/2005/8/layout/hierarchy5"/>
    <dgm:cxn modelId="{0C5DA349-B146-4D3A-BCBD-143465FB49D4}" type="presOf" srcId="{D7CEE079-B222-4CC6-B6CB-8589257FE1CF}" destId="{E493127D-7D98-4914-918D-33CFF70F3250}" srcOrd="0" destOrd="0" presId="urn:microsoft.com/office/officeart/2005/8/layout/hierarchy5"/>
    <dgm:cxn modelId="{0F2AF24B-5996-48A7-AF46-D73D99AD4279}" type="presOf" srcId="{B73FE7D0-F00D-439D-8293-7A02DFED9F33}" destId="{B66B7E03-089B-45BF-9C5C-15BE2BA4E41A}" srcOrd="1" destOrd="0" presId="urn:microsoft.com/office/officeart/2005/8/layout/hierarchy5"/>
    <dgm:cxn modelId="{7AAE2D4C-8BA3-4173-952F-A8ADF4439866}" srcId="{BD4772E2-0BF1-4671-AAC4-4926FFE4EBB5}" destId="{E3EEAA4A-6B37-4873-A869-C29A343B1A96}" srcOrd="1" destOrd="0" parTransId="{FEC8D1CE-A2F0-4B1E-967B-C8466A566ED1}" sibTransId="{F35E40A6-404F-4830-8EB6-7C8CE82559C0}"/>
    <dgm:cxn modelId="{ACBDB06C-F5C5-40B1-8654-64990D998258}" srcId="{9B4820BF-BB19-423A-8D69-DAAAB58F5BD2}" destId="{CFEE44BA-C498-42A2-9AC5-99BEACC197B3}" srcOrd="1" destOrd="0" parTransId="{E29E104A-387A-4297-8157-F73F72CF6352}" sibTransId="{ADA37EBE-A635-4C69-A219-20723C14CA95}"/>
    <dgm:cxn modelId="{9970FA4C-D6BB-4045-BC93-757F5D8377AE}" type="presOf" srcId="{F312D678-202B-4C0E-B1C3-D8EAC7829141}" destId="{8A606D6C-6577-44DD-B848-3D2471DB19B1}" srcOrd="0" destOrd="0" presId="urn:microsoft.com/office/officeart/2005/8/layout/hierarchy5"/>
    <dgm:cxn modelId="{36744A4D-10EB-4BD2-8291-B4E4F9B58ABA}" type="presOf" srcId="{8E954179-FCF4-4CD2-9544-3DAB15CF82F3}" destId="{90B4234F-71EB-458E-9A00-3A3B798A460D}" srcOrd="0" destOrd="0" presId="urn:microsoft.com/office/officeart/2005/8/layout/hierarchy5"/>
    <dgm:cxn modelId="{36C4E94F-17AD-4B88-AE65-50CE7B3E7097}" type="presOf" srcId="{B73FE7D0-F00D-439D-8293-7A02DFED9F33}" destId="{31EBF12C-B825-4BBF-BCBD-84B9ABC476DC}" srcOrd="0" destOrd="0" presId="urn:microsoft.com/office/officeart/2005/8/layout/hierarchy5"/>
    <dgm:cxn modelId="{DAF53354-9183-439B-A493-E8FFDCD0756B}" srcId="{645C4E07-A21F-4080-8129-567C51772935}" destId="{1F8BD4E1-00BE-48EA-81F2-7F8F9AF0DCF9}" srcOrd="0" destOrd="0" parTransId="{2626A03C-C73F-4A29-8EF4-AEB7046167C8}" sibTransId="{21ACEF1F-A627-4B31-964E-B31B44779FBF}"/>
    <dgm:cxn modelId="{C01A7E74-C87A-4352-8141-F5CE3E7D524F}" type="presOf" srcId="{2626A03C-C73F-4A29-8EF4-AEB7046167C8}" destId="{37F221AE-42C8-4CFB-8321-2022DDB0F877}" srcOrd="0" destOrd="0" presId="urn:microsoft.com/office/officeart/2005/8/layout/hierarchy5"/>
    <dgm:cxn modelId="{4F787555-B57C-4863-BC79-F4F5066CE933}" type="presOf" srcId="{5714497C-FF23-422F-B521-A66D0C9187A4}" destId="{3BB22DA0-3832-4D25-B843-AADC8A53BB8B}" srcOrd="0" destOrd="0" presId="urn:microsoft.com/office/officeart/2005/8/layout/hierarchy5"/>
    <dgm:cxn modelId="{EB70B376-6044-4219-AB99-51DD51A7893F}" type="presOf" srcId="{EDF37482-D193-42E9-940D-4329B3A011DD}" destId="{0E240034-75DC-4404-8A94-412233A9039D}" srcOrd="1" destOrd="0" presId="urn:microsoft.com/office/officeart/2005/8/layout/hierarchy5"/>
    <dgm:cxn modelId="{1D0E2459-3C07-4476-8271-B9339B3FCA39}" type="presOf" srcId="{EDF37482-D193-42E9-940D-4329B3A011DD}" destId="{56CF7D4E-D1E8-4043-96A3-EE00DB1C86DD}" srcOrd="0" destOrd="0" presId="urn:microsoft.com/office/officeart/2005/8/layout/hierarchy5"/>
    <dgm:cxn modelId="{207EF17B-9DE8-47B9-B297-39DB4890D093}" type="presOf" srcId="{0F5B25FD-0CBE-4231-B6E7-6FFFEA693592}" destId="{A1D99CC1-9B4D-48C2-B77B-237649288393}" srcOrd="0" destOrd="0" presId="urn:microsoft.com/office/officeart/2005/8/layout/hierarchy5"/>
    <dgm:cxn modelId="{3847757C-E90C-40EF-BF57-2A478FD5F827}" type="presOf" srcId="{9B4820BF-BB19-423A-8D69-DAAAB58F5BD2}" destId="{6D0961C9-F230-4245-B7E0-39CC1B332202}" srcOrd="0" destOrd="0" presId="urn:microsoft.com/office/officeart/2005/8/layout/hierarchy5"/>
    <dgm:cxn modelId="{D366BD7C-A264-43C2-9DEC-BC48FC99517E}" srcId="{9B4820BF-BB19-423A-8D69-DAAAB58F5BD2}" destId="{9D52AB37-DBE1-4E11-9A70-95EB100EDB82}" srcOrd="0" destOrd="0" parTransId="{BF26E6F0-4B2C-43FD-A26C-291D5D2E89A1}" sibTransId="{7DAE3C2F-DBAF-4CE7-9569-A36B60E1E838}"/>
    <dgm:cxn modelId="{041FAD7F-B4CD-4397-8762-2699C9CE6DEE}" srcId="{9B4820BF-BB19-423A-8D69-DAAAB58F5BD2}" destId="{ADF4445B-2A46-4722-82A6-4915F71210F0}" srcOrd="4" destOrd="0" parTransId="{4B5A081B-B3F2-4310-B1E8-F810E0D07B1B}" sibTransId="{9447E4C6-277C-485D-B2FA-183C0C0E7C8B}"/>
    <dgm:cxn modelId="{F1BEDF83-9A83-4911-AF82-8105A01F985B}" type="presOf" srcId="{E3EEAA4A-6B37-4873-A869-C29A343B1A96}" destId="{2A3F000E-8339-4938-945C-E1DFA43295B4}" srcOrd="0" destOrd="0" presId="urn:microsoft.com/office/officeart/2005/8/layout/hierarchy5"/>
    <dgm:cxn modelId="{DB8EF783-6947-45EA-AE4A-40043D44500D}" type="presOf" srcId="{F3DD7521-3017-4FC0-A0AF-AAD817E9985D}" destId="{A93E984B-9323-4E96-94FB-191779924A57}" srcOrd="0" destOrd="0" presId="urn:microsoft.com/office/officeart/2005/8/layout/hierarchy5"/>
    <dgm:cxn modelId="{B537B584-74F0-4B8C-936C-0EA3F3DB6630}" type="presOf" srcId="{3FAEC180-B675-4B1C-B32E-8621EA7BB5FE}" destId="{9CE6CBFF-4FAC-4483-BD2D-A8643269DD08}" srcOrd="1" destOrd="0" presId="urn:microsoft.com/office/officeart/2005/8/layout/hierarchy5"/>
    <dgm:cxn modelId="{4E4F4685-02B2-41C2-9C98-7A5009D60ADB}" type="presOf" srcId="{FEC8D1CE-A2F0-4B1E-967B-C8466A566ED1}" destId="{FD632791-561B-417E-9695-2AA238217CE1}" srcOrd="0" destOrd="0" presId="urn:microsoft.com/office/officeart/2005/8/layout/hierarchy5"/>
    <dgm:cxn modelId="{5284DC85-8D79-440C-8BDD-E5D5057FBDAB}" srcId="{BD4772E2-0BF1-4671-AAC4-4926FFE4EBB5}" destId="{F312D678-202B-4C0E-B1C3-D8EAC7829141}" srcOrd="2" destOrd="0" parTransId="{F3DD7521-3017-4FC0-A0AF-AAD817E9985D}" sibTransId="{C63958C6-A29C-4DB2-8B80-57ADFC84BC4E}"/>
    <dgm:cxn modelId="{617B1886-7AB7-4DEB-A891-4B4968BE49AF}" srcId="{6AC0C814-2D4F-4709-883B-9039EE3B21B4}" destId="{645C4E07-A21F-4080-8129-567C51772935}" srcOrd="1" destOrd="0" parTransId="{94EBC4A6-AAD5-4A45-8988-5C6E9B72BEBC}" sibTransId="{87AAD0DA-364A-4541-95AD-6986DE5EB76D}"/>
    <dgm:cxn modelId="{2DB70687-2301-4EDA-A2C2-4AD75DA7EA4D}" type="presOf" srcId="{BD4772E2-0BF1-4671-AAC4-4926FFE4EBB5}" destId="{4EA00CB1-C04C-4A88-A4AD-720DCC9A048C}" srcOrd="0" destOrd="0" presId="urn:microsoft.com/office/officeart/2005/8/layout/hierarchy5"/>
    <dgm:cxn modelId="{77FB5687-660A-46D2-97ED-593C302F8239}" type="presOf" srcId="{8593BC13-06E3-4208-B4E8-C426592ECF3B}" destId="{09758D71-0AC1-4C94-AA38-1CF9821947CB}" srcOrd="1" destOrd="0" presId="urn:microsoft.com/office/officeart/2005/8/layout/hierarchy5"/>
    <dgm:cxn modelId="{A31BFA89-F6ED-4E01-916C-43A0C7C07D7C}" type="presOf" srcId="{AEFB7361-3FFC-4DF3-809D-AFAD95738B54}" destId="{2184FD2C-D54B-48F0-B33F-BE0705150CBB}" srcOrd="0" destOrd="0" presId="urn:microsoft.com/office/officeart/2005/8/layout/hierarchy5"/>
    <dgm:cxn modelId="{F02B6F8D-F109-4E46-A3FF-95B3B2A92183}" type="presOf" srcId="{4B5A081B-B3F2-4310-B1E8-F810E0D07B1B}" destId="{18DF6877-ADC8-4A7B-9D34-637B58DB71AA}" srcOrd="1" destOrd="0" presId="urn:microsoft.com/office/officeart/2005/8/layout/hierarchy5"/>
    <dgm:cxn modelId="{75789391-3C7F-4ACC-A28A-CB7414E8C863}" type="presOf" srcId="{64CBDC53-6D74-4392-8A4A-E9B163B7C0BF}" destId="{C8AC22F5-E5F1-4C33-8364-4E48926F86BB}" srcOrd="0" destOrd="0" presId="urn:microsoft.com/office/officeart/2005/8/layout/hierarchy5"/>
    <dgm:cxn modelId="{DBF18592-737B-43C0-9800-0582F9AAD335}" srcId="{BD57FE05-E653-498D-9775-70A952D7C498}" destId="{0F5B25FD-0CBE-4231-B6E7-6FFFEA693592}" srcOrd="0" destOrd="0" parTransId="{53108868-F907-40CE-981F-33B8B239B212}" sibTransId="{B9ABEF55-C9BC-483A-974D-B61C2CC15873}"/>
    <dgm:cxn modelId="{54DC8B96-A3C7-4EB2-BFC5-8CC1D1710F93}" type="presOf" srcId="{F2B1703D-9051-413A-9181-26B31132E90A}" destId="{415C2353-838A-49D9-8393-5E28EDCE7770}" srcOrd="0" destOrd="0" presId="urn:microsoft.com/office/officeart/2005/8/layout/hierarchy5"/>
    <dgm:cxn modelId="{09E1CD97-7FCC-4518-82C4-B5E14E461A7D}" type="presOf" srcId="{88F68FB3-FD33-4CBC-AE07-048B7E087E2F}" destId="{DAF84274-4F6E-4B06-AF87-E42F9751EDCB}" srcOrd="0" destOrd="0" presId="urn:microsoft.com/office/officeart/2005/8/layout/hierarchy5"/>
    <dgm:cxn modelId="{003DDC98-C00B-49F8-BA5C-ED777F89AA83}" type="presOf" srcId="{94EBC4A6-AAD5-4A45-8988-5C6E9B72BEBC}" destId="{75111074-3D7F-4048-B65E-F5D397759C2A}" srcOrd="1" destOrd="0" presId="urn:microsoft.com/office/officeart/2005/8/layout/hierarchy5"/>
    <dgm:cxn modelId="{0F9AA499-DFB5-4621-A9F7-5A8FA1DC5EC5}" type="presOf" srcId="{C139EBD1-7D79-4BF9-9F51-B3D6129D0A66}" destId="{98C6A7C0-C95A-4427-A9EC-60D742199D25}" srcOrd="1" destOrd="0" presId="urn:microsoft.com/office/officeart/2005/8/layout/hierarchy5"/>
    <dgm:cxn modelId="{EDA6C59E-6514-42AD-854A-D2D2C3D014DE}" srcId="{88F68FB3-FD33-4CBC-AE07-048B7E087E2F}" destId="{B36AB455-A905-49C8-A0DF-C7B8FC8A9646}" srcOrd="1" destOrd="0" parTransId="{EDF37482-D193-42E9-940D-4329B3A011DD}" sibTransId="{1C4A1840-A724-4454-ACFB-525074D0FA28}"/>
    <dgm:cxn modelId="{85C2879F-4073-464A-890B-76E1C271A087}" type="presOf" srcId="{F2B1703D-9051-413A-9181-26B31132E90A}" destId="{1912B2B1-38C8-4186-B0CC-84145B08C832}" srcOrd="1" destOrd="0" presId="urn:microsoft.com/office/officeart/2005/8/layout/hierarchy5"/>
    <dgm:cxn modelId="{CA3869AE-F36B-47D2-B42E-BED4F8078EC2}" type="presOf" srcId="{8593BC13-06E3-4208-B4E8-C426592ECF3B}" destId="{F551120F-661E-48FF-B8A4-4661BA1D6BB5}" srcOrd="0" destOrd="0" presId="urn:microsoft.com/office/officeart/2005/8/layout/hierarchy5"/>
    <dgm:cxn modelId="{7B945EBA-5436-4BFA-9A55-C1A5DC8EAE9A}" srcId="{9B4820BF-BB19-423A-8D69-DAAAB58F5BD2}" destId="{8E954179-FCF4-4CD2-9544-3DAB15CF82F3}" srcOrd="3" destOrd="0" parTransId="{8647F067-ECE4-451C-90FD-7B214441EC1E}" sibTransId="{B3F3BB74-697F-4AB9-983A-17347CB9A5DC}"/>
    <dgm:cxn modelId="{45ABE9BD-0F22-4BE1-A7AC-5A91CFD7A716}" type="presOf" srcId="{6AC0C814-2D4F-4709-883B-9039EE3B21B4}" destId="{966CE0B2-2A2C-4FA7-A213-7F789E5CF5E2}" srcOrd="0" destOrd="0" presId="urn:microsoft.com/office/officeart/2005/8/layout/hierarchy5"/>
    <dgm:cxn modelId="{76B86CBF-DA6C-4DA6-A4D0-B943B53AAB3E}" type="presOf" srcId="{4B5A081B-B3F2-4310-B1E8-F810E0D07B1B}" destId="{CCF03600-B76C-4188-A1AB-30A03751E616}" srcOrd="0" destOrd="0" presId="urn:microsoft.com/office/officeart/2005/8/layout/hierarchy5"/>
    <dgm:cxn modelId="{1045CAC3-93B8-4431-9375-9916D524AA28}" type="presOf" srcId="{3FAEC180-B675-4B1C-B32E-8621EA7BB5FE}" destId="{5CA024E6-E14D-4307-8161-EC28494B8DED}" srcOrd="0" destOrd="0" presId="urn:microsoft.com/office/officeart/2005/8/layout/hierarchy5"/>
    <dgm:cxn modelId="{396236CB-F427-4900-A0F8-7E7CAEFF8F2C}" type="presOf" srcId="{8647F067-ECE4-451C-90FD-7B214441EC1E}" destId="{8852F6A4-9400-42E2-B307-59A686809979}" srcOrd="1" destOrd="0" presId="urn:microsoft.com/office/officeart/2005/8/layout/hierarchy5"/>
    <dgm:cxn modelId="{E27B9BCC-72B7-4245-BF54-38630D1AF48D}" type="presOf" srcId="{D7CEE079-B222-4CC6-B6CB-8589257FE1CF}" destId="{7C9B9AC7-6FCC-4D3A-A54F-21C1F271029D}" srcOrd="1" destOrd="0" presId="urn:microsoft.com/office/officeart/2005/8/layout/hierarchy5"/>
    <dgm:cxn modelId="{8AB120CE-62F8-4EC6-8F3A-43CF3E20BD95}" type="presOf" srcId="{6552C41D-7206-4747-9C5F-22839093D38A}" destId="{B95D907B-0CD4-447B-A45E-DD099C22B432}" srcOrd="0" destOrd="0" presId="urn:microsoft.com/office/officeart/2005/8/layout/hierarchy5"/>
    <dgm:cxn modelId="{45312ED8-D77E-41C4-80C3-1CBCE6C73A63}" type="presOf" srcId="{C139EBD1-7D79-4BF9-9F51-B3D6129D0A66}" destId="{1DBC38B7-6819-40BB-B37B-EAF8845D47BA}" srcOrd="0" destOrd="0" presId="urn:microsoft.com/office/officeart/2005/8/layout/hierarchy5"/>
    <dgm:cxn modelId="{6FB828DA-7AF3-490E-BE03-AB56EC77484E}" type="presOf" srcId="{8647F067-ECE4-451C-90FD-7B214441EC1E}" destId="{C77CBDBF-F623-4C32-96A4-F8B3F4043C37}" srcOrd="0" destOrd="0" presId="urn:microsoft.com/office/officeart/2005/8/layout/hierarchy5"/>
    <dgm:cxn modelId="{886816DB-5EC7-452E-AF18-826DA993AA8F}" type="presOf" srcId="{B5732A30-0122-403E-BF64-068864DAAADC}" destId="{06C0A12A-71E6-456F-8BE8-A1BA15EFF6C5}" srcOrd="0" destOrd="0" presId="urn:microsoft.com/office/officeart/2005/8/layout/hierarchy5"/>
    <dgm:cxn modelId="{E45EDDDB-0DA4-4FCB-9349-722F3BDEA7A7}" type="presOf" srcId="{B36AB455-A905-49C8-A0DF-C7B8FC8A9646}" destId="{41BB8B03-925D-4BF6-8870-F65D604D66B3}" srcOrd="0" destOrd="0" presId="urn:microsoft.com/office/officeart/2005/8/layout/hierarchy5"/>
    <dgm:cxn modelId="{AA10ADDC-F9D6-4192-AD39-E55DEB17006A}" srcId="{645C4E07-A21F-4080-8129-567C51772935}" destId="{C4D6859B-46F2-479B-B8F7-0D9C0BA8FC2E}" srcOrd="1" destOrd="0" parTransId="{53D9622A-B133-4EE5-8439-648A71262087}" sibTransId="{EC190669-3DCB-490E-803C-E5EE0E3F8650}"/>
    <dgm:cxn modelId="{D67BF9DD-CE58-4135-9827-5DBA560C6D6B}" type="presOf" srcId="{9770DC90-DB89-4D19-B583-1D1331893BE0}" destId="{3E1E815F-6C44-466B-8FCE-BA4208C5862B}" srcOrd="1" destOrd="0" presId="urn:microsoft.com/office/officeart/2005/8/layout/hierarchy5"/>
    <dgm:cxn modelId="{3D1244DF-54DF-4CFA-89E6-BCD474591ECC}" type="presOf" srcId="{5714497C-FF23-422F-B521-A66D0C9187A4}" destId="{3220974A-796C-4B0A-8AD3-1C60A80ECEBF}" srcOrd="1" destOrd="0" presId="urn:microsoft.com/office/officeart/2005/8/layout/hierarchy5"/>
    <dgm:cxn modelId="{040285DF-C680-4FD6-8629-F4BC01C40FDA}" type="presOf" srcId="{9770DC90-DB89-4D19-B583-1D1331893BE0}" destId="{43CAB7AA-0A15-4D56-ABBF-B4F6C8B55C43}" srcOrd="0" destOrd="0" presId="urn:microsoft.com/office/officeart/2005/8/layout/hierarchy5"/>
    <dgm:cxn modelId="{496AF8E1-E903-409C-B8D7-081E613A905E}" srcId="{9B4820BF-BB19-423A-8D69-DAAAB58F5BD2}" destId="{C6272A6A-59BC-48E0-8EAB-6851E1B25DFF}" srcOrd="2" destOrd="0" parTransId="{D7CEE079-B222-4CC6-B6CB-8589257FE1CF}" sibTransId="{3A68F74D-B51F-4091-8080-C5C6D64C6617}"/>
    <dgm:cxn modelId="{223E33E3-1B1F-4618-99A1-A01B57F8B8F8}" type="presOf" srcId="{BC9DA53E-1BA5-4B4D-99C2-81B6E590413F}" destId="{3D0A8B88-40A6-493B-B588-10E2DB66E240}" srcOrd="0" destOrd="0" presId="urn:microsoft.com/office/officeart/2005/8/layout/hierarchy5"/>
    <dgm:cxn modelId="{291AF3E4-3E3B-4D1E-A14F-F623FDA7DC58}" type="presOf" srcId="{94EBC4A6-AAD5-4A45-8988-5C6E9B72BEBC}" destId="{399EF534-4B8D-4129-A2BD-1B74CD08667E}" srcOrd="0" destOrd="0" presId="urn:microsoft.com/office/officeart/2005/8/layout/hierarchy5"/>
    <dgm:cxn modelId="{57ABF7FE-A8D2-449D-A284-E54E65198293}" type="presOf" srcId="{53D9622A-B133-4EE5-8439-648A71262087}" destId="{71D63F2A-EDAA-4BB7-AF25-44532E28FC0A}" srcOrd="1" destOrd="0" presId="urn:microsoft.com/office/officeart/2005/8/layout/hierarchy5"/>
    <dgm:cxn modelId="{5CD02415-CDAD-4959-B6D4-063823938393}" type="presParOf" srcId="{2F6518A4-DBCE-4CB2-AB65-3297F0BD4A51}" destId="{07B26312-A04A-462F-A886-3314C8E3C8D6}" srcOrd="0" destOrd="0" presId="urn:microsoft.com/office/officeart/2005/8/layout/hierarchy5"/>
    <dgm:cxn modelId="{42D2BF05-C8A3-4C9F-957C-8AE0FC3C90C6}" type="presParOf" srcId="{07B26312-A04A-462F-A886-3314C8E3C8D6}" destId="{4F72635F-61C2-401C-937E-AA51524BE5C4}" srcOrd="0" destOrd="0" presId="urn:microsoft.com/office/officeart/2005/8/layout/hierarchy5"/>
    <dgm:cxn modelId="{16D006E1-8FF6-43D3-9AF2-6351D3C6E02B}" type="presParOf" srcId="{4F72635F-61C2-401C-937E-AA51524BE5C4}" destId="{F95153BC-58BF-4D74-9746-E6918AA964AA}" srcOrd="0" destOrd="0" presId="urn:microsoft.com/office/officeart/2005/8/layout/hierarchy5"/>
    <dgm:cxn modelId="{90C8516E-2F0A-4504-8BB7-41F62CAF2834}" type="presParOf" srcId="{F95153BC-58BF-4D74-9746-E6918AA964AA}" destId="{A1D99CC1-9B4D-48C2-B77B-237649288393}" srcOrd="0" destOrd="0" presId="urn:microsoft.com/office/officeart/2005/8/layout/hierarchy5"/>
    <dgm:cxn modelId="{9A2B49C8-E815-4EA4-8860-A9E493367EB8}" type="presParOf" srcId="{F95153BC-58BF-4D74-9746-E6918AA964AA}" destId="{57E4B637-0E0D-42AF-9F15-3BA7E7EC8B88}" srcOrd="1" destOrd="0" presId="urn:microsoft.com/office/officeart/2005/8/layout/hierarchy5"/>
    <dgm:cxn modelId="{B299A955-0635-4A3E-AE1F-0E99F39C81B1}" type="presParOf" srcId="{57E4B637-0E0D-42AF-9F15-3BA7E7EC8B88}" destId="{F551120F-661E-48FF-B8A4-4661BA1D6BB5}" srcOrd="0" destOrd="0" presId="urn:microsoft.com/office/officeart/2005/8/layout/hierarchy5"/>
    <dgm:cxn modelId="{BBE84E7E-A28A-4A9E-85C5-403D975E896B}" type="presParOf" srcId="{F551120F-661E-48FF-B8A4-4661BA1D6BB5}" destId="{09758D71-0AC1-4C94-AA38-1CF9821947CB}" srcOrd="0" destOrd="0" presId="urn:microsoft.com/office/officeart/2005/8/layout/hierarchy5"/>
    <dgm:cxn modelId="{9261B710-96BC-4FB2-89C1-D501DF5089B0}" type="presParOf" srcId="{57E4B637-0E0D-42AF-9F15-3BA7E7EC8B88}" destId="{EA170BCC-7365-466C-9D3A-E30B0D31C7EA}" srcOrd="1" destOrd="0" presId="urn:microsoft.com/office/officeart/2005/8/layout/hierarchy5"/>
    <dgm:cxn modelId="{CBF15CAB-703E-4F56-98B1-C3845557EFE2}" type="presParOf" srcId="{EA170BCC-7365-466C-9D3A-E30B0D31C7EA}" destId="{966CE0B2-2A2C-4FA7-A213-7F789E5CF5E2}" srcOrd="0" destOrd="0" presId="urn:microsoft.com/office/officeart/2005/8/layout/hierarchy5"/>
    <dgm:cxn modelId="{B5B90755-C09D-4E20-9223-9677A36DCA03}" type="presParOf" srcId="{EA170BCC-7365-466C-9D3A-E30B0D31C7EA}" destId="{651E226E-DF01-4B58-A56F-B92185ED0E5B}" srcOrd="1" destOrd="0" presId="urn:microsoft.com/office/officeart/2005/8/layout/hierarchy5"/>
    <dgm:cxn modelId="{C457805C-1C18-40AF-9B54-16BB227BE138}" type="presParOf" srcId="{651E226E-DF01-4B58-A56F-B92185ED0E5B}" destId="{3BB22DA0-3832-4D25-B843-AADC8A53BB8B}" srcOrd="0" destOrd="0" presId="urn:microsoft.com/office/officeart/2005/8/layout/hierarchy5"/>
    <dgm:cxn modelId="{CB1CDD1C-A0FB-4ED3-8256-B972E2DEBE42}" type="presParOf" srcId="{3BB22DA0-3832-4D25-B843-AADC8A53BB8B}" destId="{3220974A-796C-4B0A-8AD3-1C60A80ECEBF}" srcOrd="0" destOrd="0" presId="urn:microsoft.com/office/officeart/2005/8/layout/hierarchy5"/>
    <dgm:cxn modelId="{C1F6D1AC-F56E-4333-9038-9B04D63A9EEE}" type="presParOf" srcId="{651E226E-DF01-4B58-A56F-B92185ED0E5B}" destId="{09977271-9096-468D-95CE-4C4B4C1EAA78}" srcOrd="1" destOrd="0" presId="urn:microsoft.com/office/officeart/2005/8/layout/hierarchy5"/>
    <dgm:cxn modelId="{7ACF3419-172F-4493-BEA5-9BA3056B2E88}" type="presParOf" srcId="{09977271-9096-468D-95CE-4C4B4C1EAA78}" destId="{6D0961C9-F230-4245-B7E0-39CC1B332202}" srcOrd="0" destOrd="0" presId="urn:microsoft.com/office/officeart/2005/8/layout/hierarchy5"/>
    <dgm:cxn modelId="{4065BC7C-F529-4FE4-B83E-140E9FDC8B68}" type="presParOf" srcId="{09977271-9096-468D-95CE-4C4B4C1EAA78}" destId="{79F57EF5-58B4-4EDA-8E8B-AC033BABA36C}" srcOrd="1" destOrd="0" presId="urn:microsoft.com/office/officeart/2005/8/layout/hierarchy5"/>
    <dgm:cxn modelId="{68B62F18-43EE-4407-BF55-9643D7B66428}" type="presParOf" srcId="{79F57EF5-58B4-4EDA-8E8B-AC033BABA36C}" destId="{0877032E-3661-463B-94E4-9DD0C26F68CF}" srcOrd="0" destOrd="0" presId="urn:microsoft.com/office/officeart/2005/8/layout/hierarchy5"/>
    <dgm:cxn modelId="{8281D72E-DD21-47F3-B7EB-9C7027E264E7}" type="presParOf" srcId="{0877032E-3661-463B-94E4-9DD0C26F68CF}" destId="{1B0F4DEA-20C7-4568-B266-13D187DF20DF}" srcOrd="0" destOrd="0" presId="urn:microsoft.com/office/officeart/2005/8/layout/hierarchy5"/>
    <dgm:cxn modelId="{B60B2200-8E96-4704-B267-95AE52A2716E}" type="presParOf" srcId="{79F57EF5-58B4-4EDA-8E8B-AC033BABA36C}" destId="{EB8F9F77-7F51-43F2-9478-AC9DDD513652}" srcOrd="1" destOrd="0" presId="urn:microsoft.com/office/officeart/2005/8/layout/hierarchy5"/>
    <dgm:cxn modelId="{3A85336E-D8C6-409C-98C4-F9D5F9B48C7B}" type="presParOf" srcId="{EB8F9F77-7F51-43F2-9478-AC9DDD513652}" destId="{74FF298A-F081-4C04-AB8A-93B415B20BDD}" srcOrd="0" destOrd="0" presId="urn:microsoft.com/office/officeart/2005/8/layout/hierarchy5"/>
    <dgm:cxn modelId="{792B4B86-8649-4A76-9D11-BE6580515909}" type="presParOf" srcId="{EB8F9F77-7F51-43F2-9478-AC9DDD513652}" destId="{6598B49C-537C-4FC8-ABAC-180E5FB92193}" srcOrd="1" destOrd="0" presId="urn:microsoft.com/office/officeart/2005/8/layout/hierarchy5"/>
    <dgm:cxn modelId="{B6E37650-DE94-45C2-87FF-290F088BD04F}" type="presParOf" srcId="{79F57EF5-58B4-4EDA-8E8B-AC033BABA36C}" destId="{10D6252E-76D7-4379-A5CC-DF30765C7E22}" srcOrd="2" destOrd="0" presId="urn:microsoft.com/office/officeart/2005/8/layout/hierarchy5"/>
    <dgm:cxn modelId="{162AE6FE-F0AE-4FEE-BB06-E6C9F70B04AD}" type="presParOf" srcId="{10D6252E-76D7-4379-A5CC-DF30765C7E22}" destId="{70AE0E16-7EB4-410B-A390-E3559A717CC9}" srcOrd="0" destOrd="0" presId="urn:microsoft.com/office/officeart/2005/8/layout/hierarchy5"/>
    <dgm:cxn modelId="{96EB870B-97A7-48E8-A5C5-E9364518F0E7}" type="presParOf" srcId="{79F57EF5-58B4-4EDA-8E8B-AC033BABA36C}" destId="{2CE7DBF1-34E6-4E42-883E-F29CEF4D0A21}" srcOrd="3" destOrd="0" presId="urn:microsoft.com/office/officeart/2005/8/layout/hierarchy5"/>
    <dgm:cxn modelId="{7FBCF346-A636-4250-A50B-5D29E8814B52}" type="presParOf" srcId="{2CE7DBF1-34E6-4E42-883E-F29CEF4D0A21}" destId="{B45A6745-EBDC-49A1-AE1F-86C823E204BA}" srcOrd="0" destOrd="0" presId="urn:microsoft.com/office/officeart/2005/8/layout/hierarchy5"/>
    <dgm:cxn modelId="{CF83E8A7-8AF7-45C1-9C2D-8E9A809BA53C}" type="presParOf" srcId="{2CE7DBF1-34E6-4E42-883E-F29CEF4D0A21}" destId="{AABC03CF-05CD-4728-B94B-E201A94C635E}" srcOrd="1" destOrd="0" presId="urn:microsoft.com/office/officeart/2005/8/layout/hierarchy5"/>
    <dgm:cxn modelId="{10C66826-C1B9-445C-9DA5-B9C641367730}" type="presParOf" srcId="{79F57EF5-58B4-4EDA-8E8B-AC033BABA36C}" destId="{E493127D-7D98-4914-918D-33CFF70F3250}" srcOrd="4" destOrd="0" presId="urn:microsoft.com/office/officeart/2005/8/layout/hierarchy5"/>
    <dgm:cxn modelId="{37516A68-83BB-4A54-B980-FF8165909F4B}" type="presParOf" srcId="{E493127D-7D98-4914-918D-33CFF70F3250}" destId="{7C9B9AC7-6FCC-4D3A-A54F-21C1F271029D}" srcOrd="0" destOrd="0" presId="urn:microsoft.com/office/officeart/2005/8/layout/hierarchy5"/>
    <dgm:cxn modelId="{E7B3E828-9FC1-4E02-AA3C-B3A021B6D284}" type="presParOf" srcId="{79F57EF5-58B4-4EDA-8E8B-AC033BABA36C}" destId="{1E0D0389-BA60-459B-89C5-186B162D457E}" srcOrd="5" destOrd="0" presId="urn:microsoft.com/office/officeart/2005/8/layout/hierarchy5"/>
    <dgm:cxn modelId="{8B415616-AF22-446B-B317-DEC0B30FD6F6}" type="presParOf" srcId="{1E0D0389-BA60-459B-89C5-186B162D457E}" destId="{EA062EF7-0590-4DC5-B207-6503BF04BFDF}" srcOrd="0" destOrd="0" presId="urn:microsoft.com/office/officeart/2005/8/layout/hierarchy5"/>
    <dgm:cxn modelId="{F8122157-802D-4AB1-B918-27E9669D4B47}" type="presParOf" srcId="{1E0D0389-BA60-459B-89C5-186B162D457E}" destId="{B2847A1C-235A-4EDB-B933-2CE5674C5F37}" srcOrd="1" destOrd="0" presId="urn:microsoft.com/office/officeart/2005/8/layout/hierarchy5"/>
    <dgm:cxn modelId="{8A972894-0E4C-4ED2-A7BE-16ABCBE81BE4}" type="presParOf" srcId="{79F57EF5-58B4-4EDA-8E8B-AC033BABA36C}" destId="{C77CBDBF-F623-4C32-96A4-F8B3F4043C37}" srcOrd="6" destOrd="0" presId="urn:microsoft.com/office/officeart/2005/8/layout/hierarchy5"/>
    <dgm:cxn modelId="{29FE7ED9-787C-4F06-9BCA-BF848EF5860D}" type="presParOf" srcId="{C77CBDBF-F623-4C32-96A4-F8B3F4043C37}" destId="{8852F6A4-9400-42E2-B307-59A686809979}" srcOrd="0" destOrd="0" presId="urn:microsoft.com/office/officeart/2005/8/layout/hierarchy5"/>
    <dgm:cxn modelId="{65AB1B9D-8BB6-4E80-A96D-1481FE5B888D}" type="presParOf" srcId="{79F57EF5-58B4-4EDA-8E8B-AC033BABA36C}" destId="{D29E903C-B161-40C0-9125-119E267EA72B}" srcOrd="7" destOrd="0" presId="urn:microsoft.com/office/officeart/2005/8/layout/hierarchy5"/>
    <dgm:cxn modelId="{C407DE85-9AD7-4E4A-B99F-F37DD28AA36A}" type="presParOf" srcId="{D29E903C-B161-40C0-9125-119E267EA72B}" destId="{90B4234F-71EB-458E-9A00-3A3B798A460D}" srcOrd="0" destOrd="0" presId="urn:microsoft.com/office/officeart/2005/8/layout/hierarchy5"/>
    <dgm:cxn modelId="{A4B5B2C7-9B42-4B33-A5B0-56E1B1917124}" type="presParOf" srcId="{D29E903C-B161-40C0-9125-119E267EA72B}" destId="{73BB7D30-E4C7-43F0-9ED7-B8493AF7F96A}" srcOrd="1" destOrd="0" presId="urn:microsoft.com/office/officeart/2005/8/layout/hierarchy5"/>
    <dgm:cxn modelId="{601DB497-8136-4E5F-B7A9-B010A3369C3F}" type="presParOf" srcId="{79F57EF5-58B4-4EDA-8E8B-AC033BABA36C}" destId="{CCF03600-B76C-4188-A1AB-30A03751E616}" srcOrd="8" destOrd="0" presId="urn:microsoft.com/office/officeart/2005/8/layout/hierarchy5"/>
    <dgm:cxn modelId="{F1A76107-6975-42A6-A3A4-401D2EC33120}" type="presParOf" srcId="{CCF03600-B76C-4188-A1AB-30A03751E616}" destId="{18DF6877-ADC8-4A7B-9D34-637B58DB71AA}" srcOrd="0" destOrd="0" presId="urn:microsoft.com/office/officeart/2005/8/layout/hierarchy5"/>
    <dgm:cxn modelId="{53B27A16-737C-440B-9862-B5F0BD7DB230}" type="presParOf" srcId="{79F57EF5-58B4-4EDA-8E8B-AC033BABA36C}" destId="{A63C11C8-1E2F-4BBD-8A4E-5EFA0216272D}" srcOrd="9" destOrd="0" presId="urn:microsoft.com/office/officeart/2005/8/layout/hierarchy5"/>
    <dgm:cxn modelId="{44FF0B69-B656-4B37-A736-60FD09564116}" type="presParOf" srcId="{A63C11C8-1E2F-4BBD-8A4E-5EFA0216272D}" destId="{9D026006-E3F8-460A-9BDA-DCC6437DAC69}" srcOrd="0" destOrd="0" presId="urn:microsoft.com/office/officeart/2005/8/layout/hierarchy5"/>
    <dgm:cxn modelId="{030CD0E8-9DD7-4869-89A2-0869734A64BF}" type="presParOf" srcId="{A63C11C8-1E2F-4BBD-8A4E-5EFA0216272D}" destId="{9A359A08-1139-4575-BECB-3BC32D631C17}" srcOrd="1" destOrd="0" presId="urn:microsoft.com/office/officeart/2005/8/layout/hierarchy5"/>
    <dgm:cxn modelId="{C5DAD70C-0F37-42FC-9AFE-917254271981}" type="presParOf" srcId="{651E226E-DF01-4B58-A56F-B92185ED0E5B}" destId="{399EF534-4B8D-4129-A2BD-1B74CD08667E}" srcOrd="2" destOrd="0" presId="urn:microsoft.com/office/officeart/2005/8/layout/hierarchy5"/>
    <dgm:cxn modelId="{5F048D81-9043-4944-99C0-4145C0FB962B}" type="presParOf" srcId="{399EF534-4B8D-4129-A2BD-1B74CD08667E}" destId="{75111074-3D7F-4048-B65E-F5D397759C2A}" srcOrd="0" destOrd="0" presId="urn:microsoft.com/office/officeart/2005/8/layout/hierarchy5"/>
    <dgm:cxn modelId="{F7832881-3734-4606-AE07-621C9CE0673A}" type="presParOf" srcId="{651E226E-DF01-4B58-A56F-B92185ED0E5B}" destId="{EAD1E595-41FB-42A1-98FD-57F6B608F00B}" srcOrd="3" destOrd="0" presId="urn:microsoft.com/office/officeart/2005/8/layout/hierarchy5"/>
    <dgm:cxn modelId="{001EE0BD-937E-4B08-8D56-AE39D5701FD4}" type="presParOf" srcId="{EAD1E595-41FB-42A1-98FD-57F6B608F00B}" destId="{9F8D9783-1788-4546-94E2-6C1F142AE5C9}" srcOrd="0" destOrd="0" presId="urn:microsoft.com/office/officeart/2005/8/layout/hierarchy5"/>
    <dgm:cxn modelId="{42D23BC6-DBFB-44FD-9676-32E6EB655E36}" type="presParOf" srcId="{EAD1E595-41FB-42A1-98FD-57F6B608F00B}" destId="{940719BE-D0A5-49D4-8E66-05A585A3F0BF}" srcOrd="1" destOrd="0" presId="urn:microsoft.com/office/officeart/2005/8/layout/hierarchy5"/>
    <dgm:cxn modelId="{F096AB6C-15CD-4E4B-8BDC-D56A01FD4691}" type="presParOf" srcId="{940719BE-D0A5-49D4-8E66-05A585A3F0BF}" destId="{37F221AE-42C8-4CFB-8321-2022DDB0F877}" srcOrd="0" destOrd="0" presId="urn:microsoft.com/office/officeart/2005/8/layout/hierarchy5"/>
    <dgm:cxn modelId="{030823F6-EA42-407F-9E6E-DA8F96BF1CFA}" type="presParOf" srcId="{37F221AE-42C8-4CFB-8321-2022DDB0F877}" destId="{7566957E-9E2D-4A08-92B8-D7F0ED9D8194}" srcOrd="0" destOrd="0" presId="urn:microsoft.com/office/officeart/2005/8/layout/hierarchy5"/>
    <dgm:cxn modelId="{58BD52F6-BE40-4196-8F72-B09B67B88420}" type="presParOf" srcId="{940719BE-D0A5-49D4-8E66-05A585A3F0BF}" destId="{17DC4FB6-4775-4ADC-A060-046C8A4AE2E6}" srcOrd="1" destOrd="0" presId="urn:microsoft.com/office/officeart/2005/8/layout/hierarchy5"/>
    <dgm:cxn modelId="{5F259A16-CEF3-4008-AA8E-2269597EEC48}" type="presParOf" srcId="{17DC4FB6-4775-4ADC-A060-046C8A4AE2E6}" destId="{4F27C41A-20C6-4342-8566-74C2315CB0B2}" srcOrd="0" destOrd="0" presId="urn:microsoft.com/office/officeart/2005/8/layout/hierarchy5"/>
    <dgm:cxn modelId="{9B760651-8640-463D-B627-E55CD03A51EF}" type="presParOf" srcId="{17DC4FB6-4775-4ADC-A060-046C8A4AE2E6}" destId="{885BFAE5-F2D7-4C2F-B0C4-08F24E9E0CD2}" srcOrd="1" destOrd="0" presId="urn:microsoft.com/office/officeart/2005/8/layout/hierarchy5"/>
    <dgm:cxn modelId="{409D4354-8CE7-46E6-B695-7E780CFA5ACD}" type="presParOf" srcId="{940719BE-D0A5-49D4-8E66-05A585A3F0BF}" destId="{FBB3C180-027D-497B-A4B4-3FE02AD74240}" srcOrd="2" destOrd="0" presId="urn:microsoft.com/office/officeart/2005/8/layout/hierarchy5"/>
    <dgm:cxn modelId="{BE8D180C-C624-4CF0-ACFB-2E134AB8F879}" type="presParOf" srcId="{FBB3C180-027D-497B-A4B4-3FE02AD74240}" destId="{71D63F2A-EDAA-4BB7-AF25-44532E28FC0A}" srcOrd="0" destOrd="0" presId="urn:microsoft.com/office/officeart/2005/8/layout/hierarchy5"/>
    <dgm:cxn modelId="{CAD01611-BF9F-42F0-8B8F-D53E321DBEBC}" type="presParOf" srcId="{940719BE-D0A5-49D4-8E66-05A585A3F0BF}" destId="{B47B9E14-86FE-44D9-BA32-1647C5A70D7E}" srcOrd="3" destOrd="0" presId="urn:microsoft.com/office/officeart/2005/8/layout/hierarchy5"/>
    <dgm:cxn modelId="{E56A9F72-EA44-4397-A3F6-40D2B06D8B68}" type="presParOf" srcId="{B47B9E14-86FE-44D9-BA32-1647C5A70D7E}" destId="{DAA7320D-15B8-43D3-9382-9AD6511A348F}" srcOrd="0" destOrd="0" presId="urn:microsoft.com/office/officeart/2005/8/layout/hierarchy5"/>
    <dgm:cxn modelId="{D81A0C84-71B3-4350-91FD-3502358457D7}" type="presParOf" srcId="{B47B9E14-86FE-44D9-BA32-1647C5A70D7E}" destId="{BA5A8E11-8183-40AC-9280-889A9305369E}" srcOrd="1" destOrd="0" presId="urn:microsoft.com/office/officeart/2005/8/layout/hierarchy5"/>
    <dgm:cxn modelId="{1D72931B-41C6-4605-9607-6DF183EC05C2}" type="presParOf" srcId="{57E4B637-0E0D-42AF-9F15-3BA7E7EC8B88}" destId="{415C2353-838A-49D9-8393-5E28EDCE7770}" srcOrd="2" destOrd="0" presId="urn:microsoft.com/office/officeart/2005/8/layout/hierarchy5"/>
    <dgm:cxn modelId="{F074BFC0-BA9B-4BB2-AEC1-43CE68BED713}" type="presParOf" srcId="{415C2353-838A-49D9-8393-5E28EDCE7770}" destId="{1912B2B1-38C8-4186-B0CC-84145B08C832}" srcOrd="0" destOrd="0" presId="urn:microsoft.com/office/officeart/2005/8/layout/hierarchy5"/>
    <dgm:cxn modelId="{09874073-7D69-4362-91AE-AAB97C980DAF}" type="presParOf" srcId="{57E4B637-0E0D-42AF-9F15-3BA7E7EC8B88}" destId="{0A83D8F3-AC33-4177-AA7E-2BC348480A5F}" srcOrd="3" destOrd="0" presId="urn:microsoft.com/office/officeart/2005/8/layout/hierarchy5"/>
    <dgm:cxn modelId="{AEB577B3-5A6B-4EB8-B06C-9E58554BDABD}" type="presParOf" srcId="{0A83D8F3-AC33-4177-AA7E-2BC348480A5F}" destId="{DAF84274-4F6E-4B06-AF87-E42F9751EDCB}" srcOrd="0" destOrd="0" presId="urn:microsoft.com/office/officeart/2005/8/layout/hierarchy5"/>
    <dgm:cxn modelId="{C840445A-61FB-4558-BA6E-22DA5B8CBA92}" type="presParOf" srcId="{0A83D8F3-AC33-4177-AA7E-2BC348480A5F}" destId="{DDB58158-597F-4346-8843-AACC279C6621}" srcOrd="1" destOrd="0" presId="urn:microsoft.com/office/officeart/2005/8/layout/hierarchy5"/>
    <dgm:cxn modelId="{DA5910A2-4588-44C7-BAD5-09A2E7A60D21}" type="presParOf" srcId="{DDB58158-597F-4346-8843-AACC279C6621}" destId="{43CAB7AA-0A15-4D56-ABBF-B4F6C8B55C43}" srcOrd="0" destOrd="0" presId="urn:microsoft.com/office/officeart/2005/8/layout/hierarchy5"/>
    <dgm:cxn modelId="{82A30BEF-3AC0-4923-B68A-528ED6B63773}" type="presParOf" srcId="{43CAB7AA-0A15-4D56-ABBF-B4F6C8B55C43}" destId="{3E1E815F-6C44-466B-8FCE-BA4208C5862B}" srcOrd="0" destOrd="0" presId="urn:microsoft.com/office/officeart/2005/8/layout/hierarchy5"/>
    <dgm:cxn modelId="{B4EEF735-F00E-4871-B2DE-1BBD1834412A}" type="presParOf" srcId="{DDB58158-597F-4346-8843-AACC279C6621}" destId="{335C33A9-39A9-4BB3-8757-103FFEA8EEEF}" srcOrd="1" destOrd="0" presId="urn:microsoft.com/office/officeart/2005/8/layout/hierarchy5"/>
    <dgm:cxn modelId="{8407D2F4-F8CF-45CC-99F8-11AD848893E9}" type="presParOf" srcId="{335C33A9-39A9-4BB3-8757-103FFEA8EEEF}" destId="{4EA00CB1-C04C-4A88-A4AD-720DCC9A048C}" srcOrd="0" destOrd="0" presId="urn:microsoft.com/office/officeart/2005/8/layout/hierarchy5"/>
    <dgm:cxn modelId="{6874E4E1-50F0-48E4-BD44-44939781C25E}" type="presParOf" srcId="{335C33A9-39A9-4BB3-8757-103FFEA8EEEF}" destId="{ABD7FE7F-D557-4B81-BFDD-C2FBC7EAAEC8}" srcOrd="1" destOrd="0" presId="urn:microsoft.com/office/officeart/2005/8/layout/hierarchy5"/>
    <dgm:cxn modelId="{B6D0519A-4C6B-4E9E-A079-EC717867C81D}" type="presParOf" srcId="{ABD7FE7F-D557-4B81-BFDD-C2FBC7EAAEC8}" destId="{1DBC38B7-6819-40BB-B37B-EAF8845D47BA}" srcOrd="0" destOrd="0" presId="urn:microsoft.com/office/officeart/2005/8/layout/hierarchy5"/>
    <dgm:cxn modelId="{5C159795-CC40-4455-AB53-34EDFA7C1ECC}" type="presParOf" srcId="{1DBC38B7-6819-40BB-B37B-EAF8845D47BA}" destId="{98C6A7C0-C95A-4427-A9EC-60D742199D25}" srcOrd="0" destOrd="0" presId="urn:microsoft.com/office/officeart/2005/8/layout/hierarchy5"/>
    <dgm:cxn modelId="{5601FBAF-EBBB-41CE-82CF-E1147795D1B3}" type="presParOf" srcId="{ABD7FE7F-D557-4B81-BFDD-C2FBC7EAAEC8}" destId="{5375ED83-C410-4586-A787-9600356CE77A}" srcOrd="1" destOrd="0" presId="urn:microsoft.com/office/officeart/2005/8/layout/hierarchy5"/>
    <dgm:cxn modelId="{8EF9501F-F073-4FAD-91CA-146366460A94}" type="presParOf" srcId="{5375ED83-C410-4586-A787-9600356CE77A}" destId="{06C0A12A-71E6-456F-8BE8-A1BA15EFF6C5}" srcOrd="0" destOrd="0" presId="urn:microsoft.com/office/officeart/2005/8/layout/hierarchy5"/>
    <dgm:cxn modelId="{7A867D07-9807-41C1-9A78-39838E108D35}" type="presParOf" srcId="{5375ED83-C410-4586-A787-9600356CE77A}" destId="{037DC717-3442-45A0-927F-F24C768E5C56}" srcOrd="1" destOrd="0" presId="urn:microsoft.com/office/officeart/2005/8/layout/hierarchy5"/>
    <dgm:cxn modelId="{0909080A-3105-4403-83E2-18615860E9EC}" type="presParOf" srcId="{ABD7FE7F-D557-4B81-BFDD-C2FBC7EAAEC8}" destId="{FD632791-561B-417E-9695-2AA238217CE1}" srcOrd="2" destOrd="0" presId="urn:microsoft.com/office/officeart/2005/8/layout/hierarchy5"/>
    <dgm:cxn modelId="{FF1095B4-1BD8-4D11-A086-724B038A8A02}" type="presParOf" srcId="{FD632791-561B-417E-9695-2AA238217CE1}" destId="{1156F1B3-4427-4E41-A663-EAEDB5EB9C02}" srcOrd="0" destOrd="0" presId="urn:microsoft.com/office/officeart/2005/8/layout/hierarchy5"/>
    <dgm:cxn modelId="{26E6C5D5-DF20-4891-987A-1AE77474A4F4}" type="presParOf" srcId="{ABD7FE7F-D557-4B81-BFDD-C2FBC7EAAEC8}" destId="{650A9353-2518-47F3-A265-A9108891A9C4}" srcOrd="3" destOrd="0" presId="urn:microsoft.com/office/officeart/2005/8/layout/hierarchy5"/>
    <dgm:cxn modelId="{012E52E7-5EB7-47F0-A3C6-CDE5D860B5DB}" type="presParOf" srcId="{650A9353-2518-47F3-A265-A9108891A9C4}" destId="{2A3F000E-8339-4938-945C-E1DFA43295B4}" srcOrd="0" destOrd="0" presId="urn:microsoft.com/office/officeart/2005/8/layout/hierarchy5"/>
    <dgm:cxn modelId="{8A31D172-2352-4156-8F9A-59EF0CEF154A}" type="presParOf" srcId="{650A9353-2518-47F3-A265-A9108891A9C4}" destId="{AA316240-EF2C-4D81-AE70-494B8BA40007}" srcOrd="1" destOrd="0" presId="urn:microsoft.com/office/officeart/2005/8/layout/hierarchy5"/>
    <dgm:cxn modelId="{60B38BEE-7DAC-4A05-B7A2-D4E566D2F5E3}" type="presParOf" srcId="{ABD7FE7F-D557-4B81-BFDD-C2FBC7EAAEC8}" destId="{A93E984B-9323-4E96-94FB-191779924A57}" srcOrd="4" destOrd="0" presId="urn:microsoft.com/office/officeart/2005/8/layout/hierarchy5"/>
    <dgm:cxn modelId="{79B372CF-AD02-4259-938B-2100BD69D26E}" type="presParOf" srcId="{A93E984B-9323-4E96-94FB-191779924A57}" destId="{0D239733-9AB8-4A05-8281-7ADD2BD411F3}" srcOrd="0" destOrd="0" presId="urn:microsoft.com/office/officeart/2005/8/layout/hierarchy5"/>
    <dgm:cxn modelId="{8D92149C-62B5-49DF-989D-2B04BAD57F72}" type="presParOf" srcId="{ABD7FE7F-D557-4B81-BFDD-C2FBC7EAAEC8}" destId="{D9A4C4E8-5DAA-4A98-B864-DC0517CAC254}" srcOrd="5" destOrd="0" presId="urn:microsoft.com/office/officeart/2005/8/layout/hierarchy5"/>
    <dgm:cxn modelId="{5670F898-3E8F-47E9-A5FD-AAC266585DF7}" type="presParOf" srcId="{D9A4C4E8-5DAA-4A98-B864-DC0517CAC254}" destId="{8A606D6C-6577-44DD-B848-3D2471DB19B1}" srcOrd="0" destOrd="0" presId="urn:microsoft.com/office/officeart/2005/8/layout/hierarchy5"/>
    <dgm:cxn modelId="{35BEA02E-FF6D-461B-A559-AA33F2E90B75}" type="presParOf" srcId="{D9A4C4E8-5DAA-4A98-B864-DC0517CAC254}" destId="{3F60169F-5088-4F38-8E7E-59F5A65AB442}" srcOrd="1" destOrd="0" presId="urn:microsoft.com/office/officeart/2005/8/layout/hierarchy5"/>
    <dgm:cxn modelId="{C049AAF7-4015-4522-96E9-7F773BA30CE9}" type="presParOf" srcId="{DDB58158-597F-4346-8843-AACC279C6621}" destId="{56CF7D4E-D1E8-4043-96A3-EE00DB1C86DD}" srcOrd="2" destOrd="0" presId="urn:microsoft.com/office/officeart/2005/8/layout/hierarchy5"/>
    <dgm:cxn modelId="{57F92D4A-C4D2-4E38-A798-182D81736369}" type="presParOf" srcId="{56CF7D4E-D1E8-4043-96A3-EE00DB1C86DD}" destId="{0E240034-75DC-4404-8A94-412233A9039D}" srcOrd="0" destOrd="0" presId="urn:microsoft.com/office/officeart/2005/8/layout/hierarchy5"/>
    <dgm:cxn modelId="{547FF6FF-1BA9-421D-85E7-0E97EDB7674D}" type="presParOf" srcId="{DDB58158-597F-4346-8843-AACC279C6621}" destId="{09C35644-8022-4BA0-9578-9FD7B725B7F3}" srcOrd="3" destOrd="0" presId="urn:microsoft.com/office/officeart/2005/8/layout/hierarchy5"/>
    <dgm:cxn modelId="{C7FB0783-CE49-4663-8531-0C87DBB9FA76}" type="presParOf" srcId="{09C35644-8022-4BA0-9578-9FD7B725B7F3}" destId="{41BB8B03-925D-4BF6-8870-F65D604D66B3}" srcOrd="0" destOrd="0" presId="urn:microsoft.com/office/officeart/2005/8/layout/hierarchy5"/>
    <dgm:cxn modelId="{79BDA126-0F39-4F4A-AA2B-3FB02E29998E}" type="presParOf" srcId="{09C35644-8022-4BA0-9578-9FD7B725B7F3}" destId="{81308E5E-FFE0-40DE-82F2-8ADED50E2FDC}" srcOrd="1" destOrd="0" presId="urn:microsoft.com/office/officeart/2005/8/layout/hierarchy5"/>
    <dgm:cxn modelId="{4B761228-3FE3-45DD-85DE-98EAE40D2F0A}" type="presParOf" srcId="{81308E5E-FFE0-40DE-82F2-8ADED50E2FDC}" destId="{2184FD2C-D54B-48F0-B33F-BE0705150CBB}" srcOrd="0" destOrd="0" presId="urn:microsoft.com/office/officeart/2005/8/layout/hierarchy5"/>
    <dgm:cxn modelId="{6BCE64CE-761C-4347-8420-44382139BF46}" type="presParOf" srcId="{2184FD2C-D54B-48F0-B33F-BE0705150CBB}" destId="{38AD454F-E1C4-4C11-8C87-819944DBD991}" srcOrd="0" destOrd="0" presId="urn:microsoft.com/office/officeart/2005/8/layout/hierarchy5"/>
    <dgm:cxn modelId="{F9D694A7-540F-4FD9-8132-3CC447550374}" type="presParOf" srcId="{81308E5E-FFE0-40DE-82F2-8ADED50E2FDC}" destId="{35A3AE8C-3F1A-4FED-B11E-0C733C908589}" srcOrd="1" destOrd="0" presId="urn:microsoft.com/office/officeart/2005/8/layout/hierarchy5"/>
    <dgm:cxn modelId="{9D17CFFD-73B8-4D99-ABC1-0B55248804EB}" type="presParOf" srcId="{35A3AE8C-3F1A-4FED-B11E-0C733C908589}" destId="{3D0A8B88-40A6-493B-B588-10E2DB66E240}" srcOrd="0" destOrd="0" presId="urn:microsoft.com/office/officeart/2005/8/layout/hierarchy5"/>
    <dgm:cxn modelId="{3E583AC7-C10B-462C-9A6B-1DE85F47AA67}" type="presParOf" srcId="{35A3AE8C-3F1A-4FED-B11E-0C733C908589}" destId="{859FD13A-17AE-4F92-ACB9-544641C6B345}" srcOrd="1" destOrd="0" presId="urn:microsoft.com/office/officeart/2005/8/layout/hierarchy5"/>
    <dgm:cxn modelId="{BFF2B65E-C4F4-437F-BC63-4CE60AE903D1}" type="presParOf" srcId="{57E4B637-0E0D-42AF-9F15-3BA7E7EC8B88}" destId="{5CA024E6-E14D-4307-8161-EC28494B8DED}" srcOrd="4" destOrd="0" presId="urn:microsoft.com/office/officeart/2005/8/layout/hierarchy5"/>
    <dgm:cxn modelId="{5ED98094-11B7-4708-8C5F-C18C41452713}" type="presParOf" srcId="{5CA024E6-E14D-4307-8161-EC28494B8DED}" destId="{9CE6CBFF-4FAC-4483-BD2D-A8643269DD08}" srcOrd="0" destOrd="0" presId="urn:microsoft.com/office/officeart/2005/8/layout/hierarchy5"/>
    <dgm:cxn modelId="{29B79F31-90C4-4A22-85E5-E3CFBC1B23B7}" type="presParOf" srcId="{57E4B637-0E0D-42AF-9F15-3BA7E7EC8B88}" destId="{61D6F660-04F4-486B-A2B1-4DFEFB0CE364}" srcOrd="5" destOrd="0" presId="urn:microsoft.com/office/officeart/2005/8/layout/hierarchy5"/>
    <dgm:cxn modelId="{2D77F5CB-5482-4EFB-A4A1-E95D1C5B9AAC}" type="presParOf" srcId="{61D6F660-04F4-486B-A2B1-4DFEFB0CE364}" destId="{2D593033-BFD6-4F68-82F7-2735E77662CC}" srcOrd="0" destOrd="0" presId="urn:microsoft.com/office/officeart/2005/8/layout/hierarchy5"/>
    <dgm:cxn modelId="{6DA239CB-6B0C-4A56-BA85-BAD132BF9CF5}" type="presParOf" srcId="{61D6F660-04F4-486B-A2B1-4DFEFB0CE364}" destId="{73078DBD-8A6B-4044-A4D9-EE5F1EC3AD37}" srcOrd="1" destOrd="0" presId="urn:microsoft.com/office/officeart/2005/8/layout/hierarchy5"/>
    <dgm:cxn modelId="{CF450F2B-7A73-4CD0-9814-EAAB60B89E06}" type="presParOf" srcId="{73078DBD-8A6B-4044-A4D9-EE5F1EC3AD37}" destId="{73FA8881-47DA-4C0C-BCC3-902058E951EE}" srcOrd="0" destOrd="0" presId="urn:microsoft.com/office/officeart/2005/8/layout/hierarchy5"/>
    <dgm:cxn modelId="{310557C3-D2A0-4F32-BB91-1F1B39A71699}" type="presParOf" srcId="{73FA8881-47DA-4C0C-BCC3-902058E951EE}" destId="{6F0A3231-4854-4F1D-BDFA-8A951C5CF605}" srcOrd="0" destOrd="0" presId="urn:microsoft.com/office/officeart/2005/8/layout/hierarchy5"/>
    <dgm:cxn modelId="{5606EF6F-2126-4456-AD7A-D35DEA8B3F64}" type="presParOf" srcId="{73078DBD-8A6B-4044-A4D9-EE5F1EC3AD37}" destId="{46EB6503-53F8-43F6-86BA-E552A2EC8349}" srcOrd="1" destOrd="0" presId="urn:microsoft.com/office/officeart/2005/8/layout/hierarchy5"/>
    <dgm:cxn modelId="{9EF1A7A6-B74E-4EE0-9064-057A537FDEA9}" type="presParOf" srcId="{46EB6503-53F8-43F6-86BA-E552A2EC8349}" destId="{B95D907B-0CD4-447B-A45E-DD099C22B432}" srcOrd="0" destOrd="0" presId="urn:microsoft.com/office/officeart/2005/8/layout/hierarchy5"/>
    <dgm:cxn modelId="{F9E6254A-B483-4EFA-AD05-DF59FFB2240A}" type="presParOf" srcId="{46EB6503-53F8-43F6-86BA-E552A2EC8349}" destId="{31B9D731-27FC-48A0-9A01-D13A0491A469}" srcOrd="1" destOrd="0" presId="urn:microsoft.com/office/officeart/2005/8/layout/hierarchy5"/>
    <dgm:cxn modelId="{F349B65B-D1A6-4438-BE97-4DD7054C07EE}" type="presParOf" srcId="{31B9D731-27FC-48A0-9A01-D13A0491A469}" destId="{31EBF12C-B825-4BBF-BCBD-84B9ABC476DC}" srcOrd="0" destOrd="0" presId="urn:microsoft.com/office/officeart/2005/8/layout/hierarchy5"/>
    <dgm:cxn modelId="{0984DDEB-CB8C-4648-85A6-2BA4F283EBE5}" type="presParOf" srcId="{31EBF12C-B825-4BBF-BCBD-84B9ABC476DC}" destId="{B66B7E03-089B-45BF-9C5C-15BE2BA4E41A}" srcOrd="0" destOrd="0" presId="urn:microsoft.com/office/officeart/2005/8/layout/hierarchy5"/>
    <dgm:cxn modelId="{118A8467-FAFB-4482-907A-90F0D2F36F7B}" type="presParOf" srcId="{31B9D731-27FC-48A0-9A01-D13A0491A469}" destId="{2DFE06C3-A019-4F23-9FFE-8ABFA8AAF6D6}" srcOrd="1" destOrd="0" presId="urn:microsoft.com/office/officeart/2005/8/layout/hierarchy5"/>
    <dgm:cxn modelId="{C1DE08BE-787F-4EAC-B1F6-FF9FDF337F5F}" type="presParOf" srcId="{2DFE06C3-A019-4F23-9FFE-8ABFA8AAF6D6}" destId="{75800D68-2C7C-450E-AD7C-16EA80A45162}" srcOrd="0" destOrd="0" presId="urn:microsoft.com/office/officeart/2005/8/layout/hierarchy5"/>
    <dgm:cxn modelId="{7620601C-03E8-4C7B-B194-B931F68FF06F}" type="presParOf" srcId="{2DFE06C3-A019-4F23-9FFE-8ABFA8AAF6D6}" destId="{1C5503F2-F747-4FE7-A513-32312FBEB23F}" srcOrd="1" destOrd="0" presId="urn:microsoft.com/office/officeart/2005/8/layout/hierarchy5"/>
    <dgm:cxn modelId="{F89BC7E7-A495-44AA-BD77-0B5F92554E16}" type="presParOf" srcId="{31B9D731-27FC-48A0-9A01-D13A0491A469}" destId="{6C258884-ECE7-499B-A136-1BB7B9F84AEA}" srcOrd="2" destOrd="0" presId="urn:microsoft.com/office/officeart/2005/8/layout/hierarchy5"/>
    <dgm:cxn modelId="{1404F7D2-6D56-41D3-BD7E-389D630CD37A}" type="presParOf" srcId="{6C258884-ECE7-499B-A136-1BB7B9F84AEA}" destId="{0037E782-9382-46F0-9437-0183375E0CAA}" srcOrd="0" destOrd="0" presId="urn:microsoft.com/office/officeart/2005/8/layout/hierarchy5"/>
    <dgm:cxn modelId="{2AD16AA1-222B-4070-A88C-81A290F7D614}" type="presParOf" srcId="{31B9D731-27FC-48A0-9A01-D13A0491A469}" destId="{718E3369-342B-41E9-9EC0-D0A04AC647BB}" srcOrd="3" destOrd="0" presId="urn:microsoft.com/office/officeart/2005/8/layout/hierarchy5"/>
    <dgm:cxn modelId="{4FEA836D-E406-4F53-B633-B84162ADC4CC}" type="presParOf" srcId="{718E3369-342B-41E9-9EC0-D0A04AC647BB}" destId="{C8AC22F5-E5F1-4C33-8364-4E48926F86BB}" srcOrd="0" destOrd="0" presId="urn:microsoft.com/office/officeart/2005/8/layout/hierarchy5"/>
    <dgm:cxn modelId="{C355E6C1-70DF-4908-A9EF-AF3703B34805}" type="presParOf" srcId="{718E3369-342B-41E9-9EC0-D0A04AC647BB}" destId="{96ADD436-B6C1-4365-AB4E-BB0C26A60B65}" srcOrd="1" destOrd="0" presId="urn:microsoft.com/office/officeart/2005/8/layout/hierarchy5"/>
    <dgm:cxn modelId="{A5A7ADA7-3982-4403-B24E-56C8AA5C7E55}" type="presParOf" srcId="{2F6518A4-DBCE-4CB2-AB65-3297F0BD4A51}" destId="{61F5BEB7-8D63-4B25-A860-6AA126C7B17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5EE8C2-2B6E-4427-84AA-2C366D737102}" type="doc">
      <dgm:prSet loTypeId="urn:microsoft.com/office/officeart/2005/8/layout/hProcess9" loCatId="process" qsTypeId="urn:microsoft.com/office/officeart/2005/8/quickstyle/simple1" qsCatId="simple" csTypeId="urn:microsoft.com/office/officeart/2005/8/colors/accent1_2" csCatId="accent1" phldr="1"/>
      <dgm:spPr/>
    </dgm:pt>
    <dgm:pt modelId="{FE65CA89-14A8-4810-AE43-32345291C3F7}">
      <dgm:prSet phldrT="[Text]" custT="1"/>
      <dgm:spPr>
        <a:solidFill>
          <a:srgbClr val="646596"/>
        </a:solidFill>
      </dgm:spPr>
      <dgm:t>
        <a:bodyPr/>
        <a:lstStyle/>
        <a:p>
          <a:r>
            <a:rPr lang="en-US" sz="2000" b="1" dirty="0">
              <a:latin typeface="Segoe UI Semibold" panose="020B0702040204020203" pitchFamily="34" charset="0"/>
              <a:cs typeface="Segoe UI Semibold" panose="020B0702040204020203" pitchFamily="34" charset="0"/>
            </a:rPr>
            <a:t>Gather your team – </a:t>
          </a:r>
          <a:r>
            <a:rPr lang="en-US" sz="1800" b="1" dirty="0">
              <a:latin typeface="Segoe UI Semibold" panose="020B0702040204020203" pitchFamily="34" charset="0"/>
              <a:cs typeface="Segoe UI Semibold" panose="020B0702040204020203" pitchFamily="34" charset="0"/>
            </a:rPr>
            <a:t>stakeholders, champions &amp; early adopters</a:t>
          </a:r>
          <a:endParaRPr lang="en-US" sz="2000" b="1" dirty="0">
            <a:latin typeface="Segoe UI Semibold" panose="020B0702040204020203" pitchFamily="34" charset="0"/>
            <a:cs typeface="Segoe UI Semibold" panose="020B0702040204020203" pitchFamily="34" charset="0"/>
          </a:endParaRPr>
        </a:p>
      </dgm:t>
    </dgm:pt>
    <dgm:pt modelId="{567953A1-D898-4F9B-9758-CEDC10EC73F0}" type="parTrans" cxnId="{D91B8833-BF30-478B-A642-4372943961CD}">
      <dgm:prSet/>
      <dgm:spPr/>
      <dgm:t>
        <a:bodyPr/>
        <a:lstStyle/>
        <a:p>
          <a:endParaRPr lang="en-US"/>
        </a:p>
      </dgm:t>
    </dgm:pt>
    <dgm:pt modelId="{E28EE4F2-E382-4E0D-B259-A8DF469CE2AC}" type="sibTrans" cxnId="{D91B8833-BF30-478B-A642-4372943961CD}">
      <dgm:prSet/>
      <dgm:spPr/>
      <dgm:t>
        <a:bodyPr/>
        <a:lstStyle/>
        <a:p>
          <a:endParaRPr lang="en-US"/>
        </a:p>
      </dgm:t>
    </dgm:pt>
    <dgm:pt modelId="{C14404A5-244B-4CE7-A112-4127919C20E7}">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Prioritize business scenarios</a:t>
          </a:r>
        </a:p>
      </dgm:t>
    </dgm:pt>
    <dgm:pt modelId="{AB04FCD7-7026-4C5F-959D-5B36F7C8E0E5}" type="parTrans" cxnId="{EBC947B2-A60E-4DD0-A7D7-921884D87ECE}">
      <dgm:prSet/>
      <dgm:spPr/>
      <dgm:t>
        <a:bodyPr/>
        <a:lstStyle/>
        <a:p>
          <a:endParaRPr lang="en-US"/>
        </a:p>
      </dgm:t>
    </dgm:pt>
    <dgm:pt modelId="{878738EF-DB4A-46E7-9860-F570F213FF9A}" type="sibTrans" cxnId="{EBC947B2-A60E-4DD0-A7D7-921884D87ECE}">
      <dgm:prSet/>
      <dgm:spPr/>
      <dgm:t>
        <a:bodyPr/>
        <a:lstStyle/>
        <a:p>
          <a:endParaRPr lang="en-US"/>
        </a:p>
      </dgm:t>
    </dgm:pt>
    <dgm:pt modelId="{3D3B5CCB-E534-4C71-BE13-74990BF9762B}">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Complete technical planning </a:t>
          </a:r>
        </a:p>
        <a:p>
          <a:r>
            <a:rPr lang="en-US" sz="1600" dirty="0"/>
            <a:t>(network, security, mobile support &amp; deployment)</a:t>
          </a:r>
        </a:p>
      </dgm:t>
    </dgm:pt>
    <dgm:pt modelId="{B404E375-D280-4ED8-908A-DB7951734A45}" type="parTrans" cxnId="{AA01D2FA-E200-41E0-A4AB-6509AAE4FB6B}">
      <dgm:prSet/>
      <dgm:spPr/>
      <dgm:t>
        <a:bodyPr/>
        <a:lstStyle/>
        <a:p>
          <a:endParaRPr lang="en-US"/>
        </a:p>
      </dgm:t>
    </dgm:pt>
    <dgm:pt modelId="{28E84812-0023-4B2F-997F-6880DB0AF710}" type="sibTrans" cxnId="{AA01D2FA-E200-41E0-A4AB-6509AAE4FB6B}">
      <dgm:prSet/>
      <dgm:spPr/>
      <dgm:t>
        <a:bodyPr/>
        <a:lstStyle/>
        <a:p>
          <a:endParaRPr lang="en-US"/>
        </a:p>
      </dgm:t>
    </dgm:pt>
    <dgm:pt modelId="{259565D5-36EC-488D-8A27-5620859D6DF5}">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Complete pilots and broad onboarding</a:t>
          </a:r>
        </a:p>
      </dgm:t>
    </dgm:pt>
    <dgm:pt modelId="{A1440EBA-A86E-4B58-A89D-DE6124F34030}" type="parTrans" cxnId="{5C8F54BD-85F0-4F55-833A-DC7BE49165F4}">
      <dgm:prSet/>
      <dgm:spPr/>
      <dgm:t>
        <a:bodyPr/>
        <a:lstStyle/>
        <a:p>
          <a:endParaRPr lang="en-US"/>
        </a:p>
      </dgm:t>
    </dgm:pt>
    <dgm:pt modelId="{F30D7F7A-5705-40A9-8FC6-A4236F6B0F60}" type="sibTrans" cxnId="{5C8F54BD-85F0-4F55-833A-DC7BE49165F4}">
      <dgm:prSet/>
      <dgm:spPr/>
      <dgm:t>
        <a:bodyPr/>
        <a:lstStyle/>
        <a:p>
          <a:endParaRPr lang="en-US"/>
        </a:p>
      </dgm:t>
    </dgm:pt>
    <dgm:pt modelId="{F0A76998-B241-4032-8B55-77194F20BA5E}">
      <dgm:prSet phldrT="[Text]" custT="1"/>
      <dgm:spPr>
        <a:solidFill>
          <a:srgbClr val="646596"/>
        </a:solidFill>
      </dgm:spPr>
      <dgm:t>
        <a:bodyPr/>
        <a:lstStyle/>
        <a:p>
          <a:r>
            <a:rPr lang="en-US" sz="2000" dirty="0">
              <a:latin typeface="Segoe UI Semibold" panose="020B0702040204020203" pitchFamily="34" charset="0"/>
              <a:cs typeface="Segoe UI Semibold" panose="020B0702040204020203" pitchFamily="34" charset="0"/>
            </a:rPr>
            <a:t>Measure, manage, &amp; drive adoption</a:t>
          </a:r>
        </a:p>
      </dgm:t>
    </dgm:pt>
    <dgm:pt modelId="{156E0D9D-80C8-4727-A474-45A96A1CB309}" type="parTrans" cxnId="{5D653299-231C-4623-BF0D-E40E1B908469}">
      <dgm:prSet/>
      <dgm:spPr/>
      <dgm:t>
        <a:bodyPr/>
        <a:lstStyle/>
        <a:p>
          <a:endParaRPr lang="en-US"/>
        </a:p>
      </dgm:t>
    </dgm:pt>
    <dgm:pt modelId="{329BE32E-6679-4244-99F2-4C2C53078850}" type="sibTrans" cxnId="{5D653299-231C-4623-BF0D-E40E1B908469}">
      <dgm:prSet/>
      <dgm:spPr/>
      <dgm:t>
        <a:bodyPr/>
        <a:lstStyle/>
        <a:p>
          <a:endParaRPr lang="en-US"/>
        </a:p>
      </dgm:t>
    </dgm:pt>
    <dgm:pt modelId="{ABA8491C-96EE-45E1-A4D8-A301D6EEF3BB}" type="pres">
      <dgm:prSet presAssocID="{605EE8C2-2B6E-4427-84AA-2C366D737102}" presName="CompostProcess" presStyleCnt="0">
        <dgm:presLayoutVars>
          <dgm:dir/>
          <dgm:resizeHandles val="exact"/>
        </dgm:presLayoutVars>
      </dgm:prSet>
      <dgm:spPr/>
    </dgm:pt>
    <dgm:pt modelId="{9AC55D5A-1DDD-4555-B0A0-60AB905DB468}" type="pres">
      <dgm:prSet presAssocID="{605EE8C2-2B6E-4427-84AA-2C366D737102}" presName="arrow" presStyleLbl="bgShp" presStyleIdx="0" presStyleCnt="1" custLinFactNeighborX="4044" custLinFactNeighborY="1054"/>
      <dgm:spPr>
        <a:solidFill>
          <a:srgbClr val="D4D5EB"/>
        </a:solidFill>
      </dgm:spPr>
    </dgm:pt>
    <dgm:pt modelId="{EC191EDD-A9C9-4C20-83EB-8461FB4DF988}" type="pres">
      <dgm:prSet presAssocID="{605EE8C2-2B6E-4427-84AA-2C366D737102}" presName="linearProcess" presStyleCnt="0"/>
      <dgm:spPr/>
    </dgm:pt>
    <dgm:pt modelId="{7F36423F-514D-48E9-B511-D58840403633}" type="pres">
      <dgm:prSet presAssocID="{FE65CA89-14A8-4810-AE43-32345291C3F7}" presName="textNode" presStyleLbl="node1" presStyleIdx="0" presStyleCnt="5">
        <dgm:presLayoutVars>
          <dgm:bulletEnabled val="1"/>
        </dgm:presLayoutVars>
      </dgm:prSet>
      <dgm:spPr/>
    </dgm:pt>
    <dgm:pt modelId="{EA95DCE2-414B-425C-88DA-4019F2223BDE}" type="pres">
      <dgm:prSet presAssocID="{E28EE4F2-E382-4E0D-B259-A8DF469CE2AC}" presName="sibTrans" presStyleCnt="0"/>
      <dgm:spPr/>
    </dgm:pt>
    <dgm:pt modelId="{29164725-C1EB-4BAD-8A48-AB1E6CCEE9AB}" type="pres">
      <dgm:prSet presAssocID="{C14404A5-244B-4CE7-A112-4127919C20E7}" presName="textNode" presStyleLbl="node1" presStyleIdx="1" presStyleCnt="5">
        <dgm:presLayoutVars>
          <dgm:bulletEnabled val="1"/>
        </dgm:presLayoutVars>
      </dgm:prSet>
      <dgm:spPr/>
    </dgm:pt>
    <dgm:pt modelId="{8904788A-868C-4F6A-B210-C9577CC65349}" type="pres">
      <dgm:prSet presAssocID="{878738EF-DB4A-46E7-9860-F570F213FF9A}" presName="sibTrans" presStyleCnt="0"/>
      <dgm:spPr/>
    </dgm:pt>
    <dgm:pt modelId="{4B7F9DD9-469A-42E9-BCA6-75F7715BC8CD}" type="pres">
      <dgm:prSet presAssocID="{3D3B5CCB-E534-4C71-BE13-74990BF9762B}" presName="textNode" presStyleLbl="node1" presStyleIdx="2" presStyleCnt="5">
        <dgm:presLayoutVars>
          <dgm:bulletEnabled val="1"/>
        </dgm:presLayoutVars>
      </dgm:prSet>
      <dgm:spPr/>
    </dgm:pt>
    <dgm:pt modelId="{6D03FBA9-7E2F-47BE-8006-99FB6F165870}" type="pres">
      <dgm:prSet presAssocID="{28E84812-0023-4B2F-997F-6880DB0AF710}" presName="sibTrans" presStyleCnt="0"/>
      <dgm:spPr/>
    </dgm:pt>
    <dgm:pt modelId="{67FED0CC-CF96-40CC-9C8A-CF1DE2343C56}" type="pres">
      <dgm:prSet presAssocID="{259565D5-36EC-488D-8A27-5620859D6DF5}" presName="textNode" presStyleLbl="node1" presStyleIdx="3" presStyleCnt="5">
        <dgm:presLayoutVars>
          <dgm:bulletEnabled val="1"/>
        </dgm:presLayoutVars>
      </dgm:prSet>
      <dgm:spPr/>
    </dgm:pt>
    <dgm:pt modelId="{93F48870-BADA-40C7-A6B9-BB186D197D06}" type="pres">
      <dgm:prSet presAssocID="{F30D7F7A-5705-40A9-8FC6-A4236F6B0F60}" presName="sibTrans" presStyleCnt="0"/>
      <dgm:spPr/>
    </dgm:pt>
    <dgm:pt modelId="{B6AF4D03-72AA-407D-9BEB-F2A9FEE1574F}" type="pres">
      <dgm:prSet presAssocID="{F0A76998-B241-4032-8B55-77194F20BA5E}" presName="textNode" presStyleLbl="node1" presStyleIdx="4" presStyleCnt="5">
        <dgm:presLayoutVars>
          <dgm:bulletEnabled val="1"/>
        </dgm:presLayoutVars>
      </dgm:prSet>
      <dgm:spPr/>
    </dgm:pt>
  </dgm:ptLst>
  <dgm:cxnLst>
    <dgm:cxn modelId="{D91B8833-BF30-478B-A642-4372943961CD}" srcId="{605EE8C2-2B6E-4427-84AA-2C366D737102}" destId="{FE65CA89-14A8-4810-AE43-32345291C3F7}" srcOrd="0" destOrd="0" parTransId="{567953A1-D898-4F9B-9758-CEDC10EC73F0}" sibTransId="{E28EE4F2-E382-4E0D-B259-A8DF469CE2AC}"/>
    <dgm:cxn modelId="{0A12EF3C-4603-469E-8F18-6FBFE88BC2C0}" type="presOf" srcId="{3D3B5CCB-E534-4C71-BE13-74990BF9762B}" destId="{4B7F9DD9-469A-42E9-BCA6-75F7715BC8CD}" srcOrd="0" destOrd="0" presId="urn:microsoft.com/office/officeart/2005/8/layout/hProcess9"/>
    <dgm:cxn modelId="{848A8463-955B-49D5-8C49-FDBDFD86744D}" type="presOf" srcId="{FE65CA89-14A8-4810-AE43-32345291C3F7}" destId="{7F36423F-514D-48E9-B511-D58840403633}" srcOrd="0" destOrd="0" presId="urn:microsoft.com/office/officeart/2005/8/layout/hProcess9"/>
    <dgm:cxn modelId="{5D653299-231C-4623-BF0D-E40E1B908469}" srcId="{605EE8C2-2B6E-4427-84AA-2C366D737102}" destId="{F0A76998-B241-4032-8B55-77194F20BA5E}" srcOrd="4" destOrd="0" parTransId="{156E0D9D-80C8-4727-A474-45A96A1CB309}" sibTransId="{329BE32E-6679-4244-99F2-4C2C53078850}"/>
    <dgm:cxn modelId="{EB6232A5-1954-4BD0-8F94-61ED495B7AA0}" type="presOf" srcId="{259565D5-36EC-488D-8A27-5620859D6DF5}" destId="{67FED0CC-CF96-40CC-9C8A-CF1DE2343C56}" srcOrd="0" destOrd="0" presId="urn:microsoft.com/office/officeart/2005/8/layout/hProcess9"/>
    <dgm:cxn modelId="{EBC947B2-A60E-4DD0-A7D7-921884D87ECE}" srcId="{605EE8C2-2B6E-4427-84AA-2C366D737102}" destId="{C14404A5-244B-4CE7-A112-4127919C20E7}" srcOrd="1" destOrd="0" parTransId="{AB04FCD7-7026-4C5F-959D-5B36F7C8E0E5}" sibTransId="{878738EF-DB4A-46E7-9860-F570F213FF9A}"/>
    <dgm:cxn modelId="{5C8F54BD-85F0-4F55-833A-DC7BE49165F4}" srcId="{605EE8C2-2B6E-4427-84AA-2C366D737102}" destId="{259565D5-36EC-488D-8A27-5620859D6DF5}" srcOrd="3" destOrd="0" parTransId="{A1440EBA-A86E-4B58-A89D-DE6124F34030}" sibTransId="{F30D7F7A-5705-40A9-8FC6-A4236F6B0F60}"/>
    <dgm:cxn modelId="{80B651BF-11FC-4E1B-992C-7C836E63AD5D}" type="presOf" srcId="{F0A76998-B241-4032-8B55-77194F20BA5E}" destId="{B6AF4D03-72AA-407D-9BEB-F2A9FEE1574F}" srcOrd="0" destOrd="0" presId="urn:microsoft.com/office/officeart/2005/8/layout/hProcess9"/>
    <dgm:cxn modelId="{39C7B1CD-4769-4810-B089-FE95560BDE37}" type="presOf" srcId="{C14404A5-244B-4CE7-A112-4127919C20E7}" destId="{29164725-C1EB-4BAD-8A48-AB1E6CCEE9AB}" srcOrd="0" destOrd="0" presId="urn:microsoft.com/office/officeart/2005/8/layout/hProcess9"/>
    <dgm:cxn modelId="{865D97D0-8F64-4E9D-BE08-0C25873BB2B0}" type="presOf" srcId="{605EE8C2-2B6E-4427-84AA-2C366D737102}" destId="{ABA8491C-96EE-45E1-A4D8-A301D6EEF3BB}" srcOrd="0" destOrd="0" presId="urn:microsoft.com/office/officeart/2005/8/layout/hProcess9"/>
    <dgm:cxn modelId="{AA01D2FA-E200-41E0-A4AB-6509AAE4FB6B}" srcId="{605EE8C2-2B6E-4427-84AA-2C366D737102}" destId="{3D3B5CCB-E534-4C71-BE13-74990BF9762B}" srcOrd="2" destOrd="0" parTransId="{B404E375-D280-4ED8-908A-DB7951734A45}" sibTransId="{28E84812-0023-4B2F-997F-6880DB0AF710}"/>
    <dgm:cxn modelId="{C6550860-1470-45D5-AFF8-A2761B744FF6}" type="presParOf" srcId="{ABA8491C-96EE-45E1-A4D8-A301D6EEF3BB}" destId="{9AC55D5A-1DDD-4555-B0A0-60AB905DB468}" srcOrd="0" destOrd="0" presId="urn:microsoft.com/office/officeart/2005/8/layout/hProcess9"/>
    <dgm:cxn modelId="{8CC52834-7717-4E86-9715-2365EDD802E2}" type="presParOf" srcId="{ABA8491C-96EE-45E1-A4D8-A301D6EEF3BB}" destId="{EC191EDD-A9C9-4C20-83EB-8461FB4DF988}" srcOrd="1" destOrd="0" presId="urn:microsoft.com/office/officeart/2005/8/layout/hProcess9"/>
    <dgm:cxn modelId="{800B447A-5EAE-41FE-AD0A-49D7846B87FD}" type="presParOf" srcId="{EC191EDD-A9C9-4C20-83EB-8461FB4DF988}" destId="{7F36423F-514D-48E9-B511-D58840403633}" srcOrd="0" destOrd="0" presId="urn:microsoft.com/office/officeart/2005/8/layout/hProcess9"/>
    <dgm:cxn modelId="{1A726040-A4E5-417E-A219-03F603AD6692}" type="presParOf" srcId="{EC191EDD-A9C9-4C20-83EB-8461FB4DF988}" destId="{EA95DCE2-414B-425C-88DA-4019F2223BDE}" srcOrd="1" destOrd="0" presId="urn:microsoft.com/office/officeart/2005/8/layout/hProcess9"/>
    <dgm:cxn modelId="{E6C92A3C-D133-4F7D-9206-7E1137C1ABA6}" type="presParOf" srcId="{EC191EDD-A9C9-4C20-83EB-8461FB4DF988}" destId="{29164725-C1EB-4BAD-8A48-AB1E6CCEE9AB}" srcOrd="2" destOrd="0" presId="urn:microsoft.com/office/officeart/2005/8/layout/hProcess9"/>
    <dgm:cxn modelId="{E008C3EF-BD12-4E53-8A80-CCC67CE7582D}" type="presParOf" srcId="{EC191EDD-A9C9-4C20-83EB-8461FB4DF988}" destId="{8904788A-868C-4F6A-B210-C9577CC65349}" srcOrd="3" destOrd="0" presId="urn:microsoft.com/office/officeart/2005/8/layout/hProcess9"/>
    <dgm:cxn modelId="{E966B027-4E1C-4161-82E3-C467F814C5A7}" type="presParOf" srcId="{EC191EDD-A9C9-4C20-83EB-8461FB4DF988}" destId="{4B7F9DD9-469A-42E9-BCA6-75F7715BC8CD}" srcOrd="4" destOrd="0" presId="urn:microsoft.com/office/officeart/2005/8/layout/hProcess9"/>
    <dgm:cxn modelId="{ACCCD2FE-AF0B-474E-B474-82B34D50822F}" type="presParOf" srcId="{EC191EDD-A9C9-4C20-83EB-8461FB4DF988}" destId="{6D03FBA9-7E2F-47BE-8006-99FB6F165870}" srcOrd="5" destOrd="0" presId="urn:microsoft.com/office/officeart/2005/8/layout/hProcess9"/>
    <dgm:cxn modelId="{2848980F-4264-4BD6-A395-7DB6F9074E51}" type="presParOf" srcId="{EC191EDD-A9C9-4C20-83EB-8461FB4DF988}" destId="{67FED0CC-CF96-40CC-9C8A-CF1DE2343C56}" srcOrd="6" destOrd="0" presId="urn:microsoft.com/office/officeart/2005/8/layout/hProcess9"/>
    <dgm:cxn modelId="{E3D37E63-DB14-488F-815A-D407128C9F6D}" type="presParOf" srcId="{EC191EDD-A9C9-4C20-83EB-8461FB4DF988}" destId="{93F48870-BADA-40C7-A6B9-BB186D197D06}" srcOrd="7" destOrd="0" presId="urn:microsoft.com/office/officeart/2005/8/layout/hProcess9"/>
    <dgm:cxn modelId="{19E040BF-AC78-4ACF-87C9-7752C5A3B13D}" type="presParOf" srcId="{EC191EDD-A9C9-4C20-83EB-8461FB4DF988}" destId="{B6AF4D03-72AA-407D-9BEB-F2A9FEE1574F}"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70470-5893-4663-A9EF-F7850241CB74}">
      <dsp:nvSpPr>
        <dsp:cNvPr id="0" name=""/>
        <dsp:cNvSpPr/>
      </dsp:nvSpPr>
      <dsp:spPr>
        <a:xfrm>
          <a:off x="3257701" y="206439"/>
          <a:ext cx="4097029" cy="1422844"/>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4114B-4357-47BE-8A01-2856E3A6441E}">
      <dsp:nvSpPr>
        <dsp:cNvPr id="0" name=""/>
        <dsp:cNvSpPr/>
      </dsp:nvSpPr>
      <dsp:spPr>
        <a:xfrm>
          <a:off x="4915569" y="3690502"/>
          <a:ext cx="793997" cy="508158"/>
        </a:xfrm>
        <a:prstGeom prst="downArrow">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7E2463-B552-4B25-A5EA-A74542317FB9}">
      <dsp:nvSpPr>
        <dsp:cNvPr id="0" name=""/>
        <dsp:cNvSpPr/>
      </dsp:nvSpPr>
      <dsp:spPr>
        <a:xfrm>
          <a:off x="3406973" y="4097029"/>
          <a:ext cx="3811190" cy="95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Cloud</a:t>
          </a:r>
        </a:p>
      </dsp:txBody>
      <dsp:txXfrm>
        <a:off x="3406973" y="4097029"/>
        <a:ext cx="3811190" cy="952797"/>
      </dsp:txXfrm>
    </dsp:sp>
    <dsp:sp modelId="{B65E8A08-7286-4E4C-B245-54E8E3622C2A}">
      <dsp:nvSpPr>
        <dsp:cNvPr id="0" name=""/>
        <dsp:cNvSpPr/>
      </dsp:nvSpPr>
      <dsp:spPr>
        <a:xfrm>
          <a:off x="4747241" y="1739173"/>
          <a:ext cx="1429196" cy="14291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IAAS</a:t>
          </a:r>
        </a:p>
      </dsp:txBody>
      <dsp:txXfrm>
        <a:off x="4956542" y="1948474"/>
        <a:ext cx="1010594" cy="1010594"/>
      </dsp:txXfrm>
    </dsp:sp>
    <dsp:sp modelId="{6F8AE30A-9687-4F70-AB16-8F45468214B1}">
      <dsp:nvSpPr>
        <dsp:cNvPr id="0" name=""/>
        <dsp:cNvSpPr/>
      </dsp:nvSpPr>
      <dsp:spPr>
        <a:xfrm>
          <a:off x="3724572" y="666958"/>
          <a:ext cx="1429196" cy="14291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PAAS</a:t>
          </a:r>
        </a:p>
      </dsp:txBody>
      <dsp:txXfrm>
        <a:off x="3933873" y="876259"/>
        <a:ext cx="1010594" cy="1010594"/>
      </dsp:txXfrm>
    </dsp:sp>
    <dsp:sp modelId="{F6E3D3F0-9930-4514-8D98-FDA23DBD6A2A}">
      <dsp:nvSpPr>
        <dsp:cNvPr id="0" name=""/>
        <dsp:cNvSpPr/>
      </dsp:nvSpPr>
      <dsp:spPr>
        <a:xfrm>
          <a:off x="5185528" y="321410"/>
          <a:ext cx="1429196" cy="14291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SAAS</a:t>
          </a:r>
        </a:p>
      </dsp:txBody>
      <dsp:txXfrm>
        <a:off x="5394829" y="530711"/>
        <a:ext cx="1010594" cy="1010594"/>
      </dsp:txXfrm>
    </dsp:sp>
    <dsp:sp modelId="{4B2B5F4E-7BF4-4BDA-B475-30D1F3259FC1}">
      <dsp:nvSpPr>
        <dsp:cNvPr id="0" name=""/>
        <dsp:cNvSpPr/>
      </dsp:nvSpPr>
      <dsp:spPr>
        <a:xfrm>
          <a:off x="3089374" y="31759"/>
          <a:ext cx="4446388" cy="3557110"/>
        </a:xfrm>
        <a:prstGeom prst="funnel">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99CC1-9B4D-48C2-B77B-237649288393}">
      <dsp:nvSpPr>
        <dsp:cNvPr id="0" name=""/>
        <dsp:cNvSpPr/>
      </dsp:nvSpPr>
      <dsp:spPr>
        <a:xfrm>
          <a:off x="3450168" y="3142722"/>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Organization</a:t>
          </a:r>
        </a:p>
      </dsp:txBody>
      <dsp:txXfrm>
        <a:off x="3460657" y="3153211"/>
        <a:ext cx="695261" cy="337141"/>
      </dsp:txXfrm>
    </dsp:sp>
    <dsp:sp modelId="{F551120F-661E-48FF-B8A4-4661BA1D6BB5}">
      <dsp:nvSpPr>
        <dsp:cNvPr id="0" name=""/>
        <dsp:cNvSpPr/>
      </dsp:nvSpPr>
      <dsp:spPr>
        <a:xfrm rot="16810650">
          <a:off x="3498964" y="2517771"/>
          <a:ext cx="1621383" cy="12150"/>
        </a:xfrm>
        <a:custGeom>
          <a:avLst/>
          <a:gdLst/>
          <a:ahLst/>
          <a:cxnLst/>
          <a:rect l="0" t="0" r="0" b="0"/>
          <a:pathLst>
            <a:path>
              <a:moveTo>
                <a:pt x="0" y="6075"/>
              </a:moveTo>
              <a:lnTo>
                <a:pt x="1621383" y="60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9121" y="2483312"/>
        <a:ext cx="81069" cy="81069"/>
      </dsp:txXfrm>
    </dsp:sp>
    <dsp:sp modelId="{966CE0B2-2A2C-4FA7-A213-7F789E5CF5E2}">
      <dsp:nvSpPr>
        <dsp:cNvPr id="0" name=""/>
        <dsp:cNvSpPr/>
      </dsp:nvSpPr>
      <dsp:spPr>
        <a:xfrm>
          <a:off x="4452903" y="154685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Team</a:t>
          </a:r>
        </a:p>
      </dsp:txBody>
      <dsp:txXfrm>
        <a:off x="4463392" y="1557340"/>
        <a:ext cx="695261" cy="337141"/>
      </dsp:txXfrm>
    </dsp:sp>
    <dsp:sp modelId="{3BB22DA0-3832-4D25-B843-AADC8A53BB8B}">
      <dsp:nvSpPr>
        <dsp:cNvPr id="0" name=""/>
        <dsp:cNvSpPr/>
      </dsp:nvSpPr>
      <dsp:spPr>
        <a:xfrm rot="17500715">
          <a:off x="4924605" y="1359478"/>
          <a:ext cx="775571" cy="12150"/>
        </a:xfrm>
        <a:custGeom>
          <a:avLst/>
          <a:gdLst/>
          <a:ahLst/>
          <a:cxnLst/>
          <a:rect l="0" t="0" r="0" b="0"/>
          <a:pathLst>
            <a:path>
              <a:moveTo>
                <a:pt x="0" y="6075"/>
              </a:moveTo>
              <a:lnTo>
                <a:pt x="775571"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3001" y="1346164"/>
        <a:ext cx="38778" cy="38778"/>
      </dsp:txXfrm>
    </dsp:sp>
    <dsp:sp modelId="{6D0961C9-F230-4245-B7E0-39CC1B332202}">
      <dsp:nvSpPr>
        <dsp:cNvPr id="0" name=""/>
        <dsp:cNvSpPr/>
      </dsp:nvSpPr>
      <dsp:spPr>
        <a:xfrm>
          <a:off x="5455638" y="826136"/>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836625"/>
        <a:ext cx="695261" cy="337141"/>
      </dsp:txXfrm>
    </dsp:sp>
    <dsp:sp modelId="{0877032E-3661-463B-94E4-9DD0C26F68CF}">
      <dsp:nvSpPr>
        <dsp:cNvPr id="0" name=""/>
        <dsp:cNvSpPr/>
      </dsp:nvSpPr>
      <dsp:spPr>
        <a:xfrm rot="17350740">
          <a:off x="5879086" y="587282"/>
          <a:ext cx="872078" cy="12150"/>
        </a:xfrm>
        <a:custGeom>
          <a:avLst/>
          <a:gdLst/>
          <a:ahLst/>
          <a:cxnLst/>
          <a:rect l="0" t="0" r="0" b="0"/>
          <a:pathLst>
            <a:path>
              <a:moveTo>
                <a:pt x="0" y="6075"/>
              </a:moveTo>
              <a:lnTo>
                <a:pt x="872078"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93324" y="571556"/>
        <a:ext cx="43603" cy="43603"/>
      </dsp:txXfrm>
    </dsp:sp>
    <dsp:sp modelId="{74FF298A-F081-4C04-AB8A-93B415B20BDD}">
      <dsp:nvSpPr>
        <dsp:cNvPr id="0" name=""/>
        <dsp:cNvSpPr/>
      </dsp:nvSpPr>
      <dsp:spPr>
        <a:xfrm>
          <a:off x="6458373" y="2460"/>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12949"/>
        <a:ext cx="695261" cy="337141"/>
      </dsp:txXfrm>
    </dsp:sp>
    <dsp:sp modelId="{10D6252E-76D7-4379-A5CC-DF30765C7E22}">
      <dsp:nvSpPr>
        <dsp:cNvPr id="0" name=""/>
        <dsp:cNvSpPr/>
      </dsp:nvSpPr>
      <dsp:spPr>
        <a:xfrm rot="18289469">
          <a:off x="6064282" y="793201"/>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786734"/>
        <a:ext cx="25084" cy="25084"/>
      </dsp:txXfrm>
    </dsp:sp>
    <dsp:sp modelId="{B45A6745-EBDC-49A1-AE1F-86C823E204BA}">
      <dsp:nvSpPr>
        <dsp:cNvPr id="0" name=""/>
        <dsp:cNvSpPr/>
      </dsp:nvSpPr>
      <dsp:spPr>
        <a:xfrm>
          <a:off x="6458373" y="414298"/>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Files</a:t>
          </a:r>
        </a:p>
      </dsp:txBody>
      <dsp:txXfrm>
        <a:off x="6468862" y="424787"/>
        <a:ext cx="695261" cy="337141"/>
      </dsp:txXfrm>
    </dsp:sp>
    <dsp:sp modelId="{E493127D-7D98-4914-918D-33CFF70F3250}">
      <dsp:nvSpPr>
        <dsp:cNvPr id="0" name=""/>
        <dsp:cNvSpPr/>
      </dsp:nvSpPr>
      <dsp:spPr>
        <a:xfrm>
          <a:off x="6171878" y="999120"/>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7963" y="998033"/>
        <a:ext cx="14324" cy="14324"/>
      </dsp:txXfrm>
    </dsp:sp>
    <dsp:sp modelId="{EA062EF7-0590-4DC5-B207-6503BF04BFDF}">
      <dsp:nvSpPr>
        <dsp:cNvPr id="0" name=""/>
        <dsp:cNvSpPr/>
      </dsp:nvSpPr>
      <dsp:spPr>
        <a:xfrm>
          <a:off x="6458373" y="826136"/>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Notes</a:t>
          </a:r>
        </a:p>
      </dsp:txBody>
      <dsp:txXfrm>
        <a:off x="6468862" y="836625"/>
        <a:ext cx="695261" cy="337141"/>
      </dsp:txXfrm>
    </dsp:sp>
    <dsp:sp modelId="{C77CBDBF-F623-4C32-96A4-F8B3F4043C37}">
      <dsp:nvSpPr>
        <dsp:cNvPr id="0" name=""/>
        <dsp:cNvSpPr/>
      </dsp:nvSpPr>
      <dsp:spPr>
        <a:xfrm rot="3310531">
          <a:off x="6064282" y="1205039"/>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1198572"/>
        <a:ext cx="25084" cy="25084"/>
      </dsp:txXfrm>
    </dsp:sp>
    <dsp:sp modelId="{90B4234F-71EB-458E-9A00-3A3B798A460D}">
      <dsp:nvSpPr>
        <dsp:cNvPr id="0" name=""/>
        <dsp:cNvSpPr/>
      </dsp:nvSpPr>
      <dsp:spPr>
        <a:xfrm>
          <a:off x="6458373" y="1237973"/>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Tabs</a:t>
          </a:r>
        </a:p>
      </dsp:txBody>
      <dsp:txXfrm>
        <a:off x="6468862" y="1248462"/>
        <a:ext cx="695261" cy="337141"/>
      </dsp:txXfrm>
    </dsp:sp>
    <dsp:sp modelId="{CCF03600-B76C-4188-A1AB-30A03751E616}">
      <dsp:nvSpPr>
        <dsp:cNvPr id="0" name=""/>
        <dsp:cNvSpPr/>
      </dsp:nvSpPr>
      <dsp:spPr>
        <a:xfrm rot="4249260">
          <a:off x="5879086" y="1410958"/>
          <a:ext cx="872078" cy="12150"/>
        </a:xfrm>
        <a:custGeom>
          <a:avLst/>
          <a:gdLst/>
          <a:ahLst/>
          <a:cxnLst/>
          <a:rect l="0" t="0" r="0" b="0"/>
          <a:pathLst>
            <a:path>
              <a:moveTo>
                <a:pt x="0" y="6075"/>
              </a:moveTo>
              <a:lnTo>
                <a:pt x="872078"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93324" y="1395231"/>
        <a:ext cx="43603" cy="43603"/>
      </dsp:txXfrm>
    </dsp:sp>
    <dsp:sp modelId="{9D026006-E3F8-460A-9BDA-DCC6437DAC69}">
      <dsp:nvSpPr>
        <dsp:cNvPr id="0" name=""/>
        <dsp:cNvSpPr/>
      </dsp:nvSpPr>
      <dsp:spPr>
        <a:xfrm>
          <a:off x="6458373" y="164981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Connectors</a:t>
          </a:r>
        </a:p>
      </dsp:txBody>
      <dsp:txXfrm>
        <a:off x="6468862" y="1660300"/>
        <a:ext cx="695261" cy="337141"/>
      </dsp:txXfrm>
    </dsp:sp>
    <dsp:sp modelId="{399EF534-4B8D-4129-A2BD-1B74CD08667E}">
      <dsp:nvSpPr>
        <dsp:cNvPr id="0" name=""/>
        <dsp:cNvSpPr/>
      </dsp:nvSpPr>
      <dsp:spPr>
        <a:xfrm rot="4099285">
          <a:off x="4924605" y="2080194"/>
          <a:ext cx="775571" cy="12150"/>
        </a:xfrm>
        <a:custGeom>
          <a:avLst/>
          <a:gdLst/>
          <a:ahLst/>
          <a:cxnLst/>
          <a:rect l="0" t="0" r="0" b="0"/>
          <a:pathLst>
            <a:path>
              <a:moveTo>
                <a:pt x="0" y="6075"/>
              </a:moveTo>
              <a:lnTo>
                <a:pt x="775571"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3001" y="2066880"/>
        <a:ext cx="38778" cy="38778"/>
      </dsp:txXfrm>
    </dsp:sp>
    <dsp:sp modelId="{9F8D9783-1788-4546-94E2-6C1F142AE5C9}">
      <dsp:nvSpPr>
        <dsp:cNvPr id="0" name=""/>
        <dsp:cNvSpPr/>
      </dsp:nvSpPr>
      <dsp:spPr>
        <a:xfrm>
          <a:off x="5455638" y="2267567"/>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2278056"/>
        <a:ext cx="695261" cy="337141"/>
      </dsp:txXfrm>
    </dsp:sp>
    <dsp:sp modelId="{37F221AE-42C8-4CFB-8321-2022DDB0F877}">
      <dsp:nvSpPr>
        <dsp:cNvPr id="0" name=""/>
        <dsp:cNvSpPr/>
      </dsp:nvSpPr>
      <dsp:spPr>
        <a:xfrm rot="19457599">
          <a:off x="6138715" y="2337592"/>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2334847"/>
        <a:ext cx="17641" cy="17641"/>
      </dsp:txXfrm>
    </dsp:sp>
    <dsp:sp modelId="{4F27C41A-20C6-4342-8566-74C2315CB0B2}">
      <dsp:nvSpPr>
        <dsp:cNvPr id="0" name=""/>
        <dsp:cNvSpPr/>
      </dsp:nvSpPr>
      <dsp:spPr>
        <a:xfrm>
          <a:off x="6458373" y="2061649"/>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a:t>
          </a:r>
        </a:p>
      </dsp:txBody>
      <dsp:txXfrm>
        <a:off x="6468862" y="2072138"/>
        <a:ext cx="695261" cy="337141"/>
      </dsp:txXfrm>
    </dsp:sp>
    <dsp:sp modelId="{FBB3C180-027D-497B-A4B4-3FE02AD74240}">
      <dsp:nvSpPr>
        <dsp:cNvPr id="0" name=""/>
        <dsp:cNvSpPr/>
      </dsp:nvSpPr>
      <dsp:spPr>
        <a:xfrm rot="2142401">
          <a:off x="6138715" y="2543511"/>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2540766"/>
        <a:ext cx="17641" cy="17641"/>
      </dsp:txXfrm>
    </dsp:sp>
    <dsp:sp modelId="{DAA7320D-15B8-43D3-9382-9AD6511A348F}">
      <dsp:nvSpPr>
        <dsp:cNvPr id="0" name=""/>
        <dsp:cNvSpPr/>
      </dsp:nvSpPr>
      <dsp:spPr>
        <a:xfrm>
          <a:off x="6458373" y="2473486"/>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Files</a:t>
          </a:r>
        </a:p>
      </dsp:txBody>
      <dsp:txXfrm>
        <a:off x="6468862" y="2483975"/>
        <a:ext cx="695261" cy="337141"/>
      </dsp:txXfrm>
    </dsp:sp>
    <dsp:sp modelId="{415C2353-838A-49D9-8393-5E28EDCE7770}">
      <dsp:nvSpPr>
        <dsp:cNvPr id="0" name=""/>
        <dsp:cNvSpPr/>
      </dsp:nvSpPr>
      <dsp:spPr>
        <a:xfrm rot="3789830">
          <a:off x="3992343" y="3598845"/>
          <a:ext cx="634625" cy="12150"/>
        </a:xfrm>
        <a:custGeom>
          <a:avLst/>
          <a:gdLst/>
          <a:ahLst/>
          <a:cxnLst/>
          <a:rect l="0" t="0" r="0" b="0"/>
          <a:pathLst>
            <a:path>
              <a:moveTo>
                <a:pt x="0" y="6075"/>
              </a:moveTo>
              <a:lnTo>
                <a:pt x="634625" y="60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3790" y="3589055"/>
        <a:ext cx="31731" cy="31731"/>
      </dsp:txXfrm>
    </dsp:sp>
    <dsp:sp modelId="{DAF84274-4F6E-4B06-AF87-E42F9751EDCB}">
      <dsp:nvSpPr>
        <dsp:cNvPr id="0" name=""/>
        <dsp:cNvSpPr/>
      </dsp:nvSpPr>
      <dsp:spPr>
        <a:xfrm>
          <a:off x="4452903" y="3708999"/>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Team</a:t>
          </a:r>
        </a:p>
      </dsp:txBody>
      <dsp:txXfrm>
        <a:off x="4463392" y="3719488"/>
        <a:ext cx="695261" cy="337141"/>
      </dsp:txXfrm>
    </dsp:sp>
    <dsp:sp modelId="{43CAB7AA-0A15-4D56-ABBF-B4F6C8B55C43}">
      <dsp:nvSpPr>
        <dsp:cNvPr id="0" name=""/>
        <dsp:cNvSpPr/>
      </dsp:nvSpPr>
      <dsp:spPr>
        <a:xfrm rot="18289469">
          <a:off x="5061547" y="3676065"/>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9848" y="3669598"/>
        <a:ext cx="25084" cy="25084"/>
      </dsp:txXfrm>
    </dsp:sp>
    <dsp:sp modelId="{4EA00CB1-C04C-4A88-A4AD-720DCC9A048C}">
      <dsp:nvSpPr>
        <dsp:cNvPr id="0" name=""/>
        <dsp:cNvSpPr/>
      </dsp:nvSpPr>
      <dsp:spPr>
        <a:xfrm>
          <a:off x="5455638" y="329716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3307650"/>
        <a:ext cx="695261" cy="337141"/>
      </dsp:txXfrm>
    </dsp:sp>
    <dsp:sp modelId="{1DBC38B7-6819-40BB-B37B-EAF8845D47BA}">
      <dsp:nvSpPr>
        <dsp:cNvPr id="0" name=""/>
        <dsp:cNvSpPr/>
      </dsp:nvSpPr>
      <dsp:spPr>
        <a:xfrm rot="18289469">
          <a:off x="6064282" y="3264227"/>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3257760"/>
        <a:ext cx="25084" cy="25084"/>
      </dsp:txXfrm>
    </dsp:sp>
    <dsp:sp modelId="{06C0A12A-71E6-456F-8BE8-A1BA15EFF6C5}">
      <dsp:nvSpPr>
        <dsp:cNvPr id="0" name=""/>
        <dsp:cNvSpPr/>
      </dsp:nvSpPr>
      <dsp:spPr>
        <a:xfrm>
          <a:off x="6458373" y="2885324"/>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2895813"/>
        <a:ext cx="695261" cy="337141"/>
      </dsp:txXfrm>
    </dsp:sp>
    <dsp:sp modelId="{FD632791-561B-417E-9695-2AA238217CE1}">
      <dsp:nvSpPr>
        <dsp:cNvPr id="0" name=""/>
        <dsp:cNvSpPr/>
      </dsp:nvSpPr>
      <dsp:spPr>
        <a:xfrm>
          <a:off x="6171878" y="3470146"/>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7963" y="3469059"/>
        <a:ext cx="14324" cy="14324"/>
      </dsp:txXfrm>
    </dsp:sp>
    <dsp:sp modelId="{2A3F000E-8339-4938-945C-E1DFA43295B4}">
      <dsp:nvSpPr>
        <dsp:cNvPr id="0" name=""/>
        <dsp:cNvSpPr/>
      </dsp:nvSpPr>
      <dsp:spPr>
        <a:xfrm>
          <a:off x="6458373" y="3297161"/>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Notes</a:t>
          </a:r>
        </a:p>
      </dsp:txBody>
      <dsp:txXfrm>
        <a:off x="6468862" y="3307650"/>
        <a:ext cx="695261" cy="337141"/>
      </dsp:txXfrm>
    </dsp:sp>
    <dsp:sp modelId="{A93E984B-9323-4E96-94FB-191779924A57}">
      <dsp:nvSpPr>
        <dsp:cNvPr id="0" name=""/>
        <dsp:cNvSpPr/>
      </dsp:nvSpPr>
      <dsp:spPr>
        <a:xfrm rot="3310531">
          <a:off x="6064282" y="3676065"/>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83" y="3669598"/>
        <a:ext cx="25084" cy="25084"/>
      </dsp:txXfrm>
    </dsp:sp>
    <dsp:sp modelId="{8A606D6C-6577-44DD-B848-3D2471DB19B1}">
      <dsp:nvSpPr>
        <dsp:cNvPr id="0" name=""/>
        <dsp:cNvSpPr/>
      </dsp:nvSpPr>
      <dsp:spPr>
        <a:xfrm>
          <a:off x="6458373" y="3708999"/>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Connectors</a:t>
          </a:r>
        </a:p>
      </dsp:txBody>
      <dsp:txXfrm>
        <a:off x="6468862" y="3719488"/>
        <a:ext cx="695261" cy="337141"/>
      </dsp:txXfrm>
    </dsp:sp>
    <dsp:sp modelId="{56CF7D4E-D1E8-4043-96A3-EE00DB1C86DD}">
      <dsp:nvSpPr>
        <dsp:cNvPr id="0" name=""/>
        <dsp:cNvSpPr/>
      </dsp:nvSpPr>
      <dsp:spPr>
        <a:xfrm rot="3310531">
          <a:off x="5061547" y="4087902"/>
          <a:ext cx="501687" cy="12150"/>
        </a:xfrm>
        <a:custGeom>
          <a:avLst/>
          <a:gdLst/>
          <a:ahLst/>
          <a:cxnLst/>
          <a:rect l="0" t="0" r="0" b="0"/>
          <a:pathLst>
            <a:path>
              <a:moveTo>
                <a:pt x="0" y="6075"/>
              </a:moveTo>
              <a:lnTo>
                <a:pt x="501687"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9848" y="4081436"/>
        <a:ext cx="25084" cy="25084"/>
      </dsp:txXfrm>
    </dsp:sp>
    <dsp:sp modelId="{41BB8B03-925D-4BF6-8870-F65D604D66B3}">
      <dsp:nvSpPr>
        <dsp:cNvPr id="0" name=""/>
        <dsp:cNvSpPr/>
      </dsp:nvSpPr>
      <dsp:spPr>
        <a:xfrm>
          <a:off x="5455638" y="4120837"/>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4131326"/>
        <a:ext cx="695261" cy="337141"/>
      </dsp:txXfrm>
    </dsp:sp>
    <dsp:sp modelId="{2184FD2C-D54B-48F0-B33F-BE0705150CBB}">
      <dsp:nvSpPr>
        <dsp:cNvPr id="0" name=""/>
        <dsp:cNvSpPr/>
      </dsp:nvSpPr>
      <dsp:spPr>
        <a:xfrm>
          <a:off x="6171878" y="4293821"/>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7963" y="4292734"/>
        <a:ext cx="14324" cy="14324"/>
      </dsp:txXfrm>
    </dsp:sp>
    <dsp:sp modelId="{3D0A8B88-40A6-493B-B588-10E2DB66E240}">
      <dsp:nvSpPr>
        <dsp:cNvPr id="0" name=""/>
        <dsp:cNvSpPr/>
      </dsp:nvSpPr>
      <dsp:spPr>
        <a:xfrm>
          <a:off x="6458373" y="4120837"/>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4131326"/>
        <a:ext cx="695261" cy="337141"/>
      </dsp:txXfrm>
    </dsp:sp>
    <dsp:sp modelId="{5CA024E6-E14D-4307-8161-EC28494B8DED}">
      <dsp:nvSpPr>
        <dsp:cNvPr id="0" name=""/>
        <dsp:cNvSpPr/>
      </dsp:nvSpPr>
      <dsp:spPr>
        <a:xfrm rot="4789350">
          <a:off x="3498964" y="4113642"/>
          <a:ext cx="1621383" cy="12150"/>
        </a:xfrm>
        <a:custGeom>
          <a:avLst/>
          <a:gdLst/>
          <a:ahLst/>
          <a:cxnLst/>
          <a:rect l="0" t="0" r="0" b="0"/>
          <a:pathLst>
            <a:path>
              <a:moveTo>
                <a:pt x="0" y="6075"/>
              </a:moveTo>
              <a:lnTo>
                <a:pt x="1621383" y="607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9121" y="4079183"/>
        <a:ext cx="81069" cy="81069"/>
      </dsp:txXfrm>
    </dsp:sp>
    <dsp:sp modelId="{2D593033-BFD6-4F68-82F7-2735E77662CC}">
      <dsp:nvSpPr>
        <dsp:cNvPr id="0" name=""/>
        <dsp:cNvSpPr/>
      </dsp:nvSpPr>
      <dsp:spPr>
        <a:xfrm>
          <a:off x="4452903" y="4738593"/>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Team</a:t>
          </a:r>
        </a:p>
      </dsp:txBody>
      <dsp:txXfrm>
        <a:off x="4463392" y="4749082"/>
        <a:ext cx="695261" cy="337141"/>
      </dsp:txXfrm>
    </dsp:sp>
    <dsp:sp modelId="{73FA8881-47DA-4C0C-BCC3-902058E951EE}">
      <dsp:nvSpPr>
        <dsp:cNvPr id="0" name=""/>
        <dsp:cNvSpPr/>
      </dsp:nvSpPr>
      <dsp:spPr>
        <a:xfrm>
          <a:off x="5169143" y="4911578"/>
          <a:ext cx="286495" cy="12150"/>
        </a:xfrm>
        <a:custGeom>
          <a:avLst/>
          <a:gdLst/>
          <a:ahLst/>
          <a:cxnLst/>
          <a:rect l="0" t="0" r="0" b="0"/>
          <a:pathLst>
            <a:path>
              <a:moveTo>
                <a:pt x="0" y="6075"/>
              </a:moveTo>
              <a:lnTo>
                <a:pt x="286495"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5228" y="4910491"/>
        <a:ext cx="14324" cy="14324"/>
      </dsp:txXfrm>
    </dsp:sp>
    <dsp:sp modelId="{B95D907B-0CD4-447B-A45E-DD099C22B432}">
      <dsp:nvSpPr>
        <dsp:cNvPr id="0" name=""/>
        <dsp:cNvSpPr/>
      </dsp:nvSpPr>
      <dsp:spPr>
        <a:xfrm>
          <a:off x="5455638" y="4738593"/>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Channel</a:t>
          </a:r>
        </a:p>
      </dsp:txBody>
      <dsp:txXfrm>
        <a:off x="5466127" y="4749082"/>
        <a:ext cx="695261" cy="337141"/>
      </dsp:txXfrm>
    </dsp:sp>
    <dsp:sp modelId="{31EBF12C-B825-4BBF-BCBD-84B9ABC476DC}">
      <dsp:nvSpPr>
        <dsp:cNvPr id="0" name=""/>
        <dsp:cNvSpPr/>
      </dsp:nvSpPr>
      <dsp:spPr>
        <a:xfrm rot="19457599">
          <a:off x="6138715" y="4808618"/>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4805873"/>
        <a:ext cx="17641" cy="17641"/>
      </dsp:txXfrm>
    </dsp:sp>
    <dsp:sp modelId="{75800D68-2C7C-450E-AD7C-16EA80A45162}">
      <dsp:nvSpPr>
        <dsp:cNvPr id="0" name=""/>
        <dsp:cNvSpPr/>
      </dsp:nvSpPr>
      <dsp:spPr>
        <a:xfrm>
          <a:off x="6458373" y="4532674"/>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Conversations</a:t>
          </a:r>
        </a:p>
      </dsp:txBody>
      <dsp:txXfrm>
        <a:off x="6468862" y="4543163"/>
        <a:ext cx="695261" cy="337141"/>
      </dsp:txXfrm>
    </dsp:sp>
    <dsp:sp modelId="{6C258884-ECE7-499B-A136-1BB7B9F84AEA}">
      <dsp:nvSpPr>
        <dsp:cNvPr id="0" name=""/>
        <dsp:cNvSpPr/>
      </dsp:nvSpPr>
      <dsp:spPr>
        <a:xfrm rot="2142401">
          <a:off x="6138715" y="5014537"/>
          <a:ext cx="352820" cy="12150"/>
        </a:xfrm>
        <a:custGeom>
          <a:avLst/>
          <a:gdLst/>
          <a:ahLst/>
          <a:cxnLst/>
          <a:rect l="0" t="0" r="0" b="0"/>
          <a:pathLst>
            <a:path>
              <a:moveTo>
                <a:pt x="0" y="6075"/>
              </a:moveTo>
              <a:lnTo>
                <a:pt x="352820" y="607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305" y="5011792"/>
        <a:ext cx="17641" cy="17641"/>
      </dsp:txXfrm>
    </dsp:sp>
    <dsp:sp modelId="{C8AC22F5-E5F1-4C33-8364-4E48926F86BB}">
      <dsp:nvSpPr>
        <dsp:cNvPr id="0" name=""/>
        <dsp:cNvSpPr/>
      </dsp:nvSpPr>
      <dsp:spPr>
        <a:xfrm>
          <a:off x="6458373" y="4944512"/>
          <a:ext cx="716239" cy="3581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Tabs</a:t>
          </a:r>
        </a:p>
      </dsp:txBody>
      <dsp:txXfrm>
        <a:off x="6468862" y="4955001"/>
        <a:ext cx="695261" cy="337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55D5A-1DDD-4555-B0A0-60AB905DB468}">
      <dsp:nvSpPr>
        <dsp:cNvPr id="0" name=""/>
        <dsp:cNvSpPr/>
      </dsp:nvSpPr>
      <dsp:spPr>
        <a:xfrm>
          <a:off x="1204669" y="0"/>
          <a:ext cx="9362088" cy="5665259"/>
        </a:xfrm>
        <a:prstGeom prst="rightArrow">
          <a:avLst/>
        </a:prstGeom>
        <a:solidFill>
          <a:srgbClr val="D4D5EB"/>
        </a:solidFill>
        <a:ln>
          <a:noFill/>
        </a:ln>
        <a:effectLst/>
      </dsp:spPr>
      <dsp:style>
        <a:lnRef idx="0">
          <a:scrgbClr r="0" g="0" b="0"/>
        </a:lnRef>
        <a:fillRef idx="1">
          <a:scrgbClr r="0" g="0" b="0"/>
        </a:fillRef>
        <a:effectRef idx="0">
          <a:scrgbClr r="0" g="0" b="0"/>
        </a:effectRef>
        <a:fontRef idx="minor"/>
      </dsp:style>
    </dsp:sp>
    <dsp:sp modelId="{7F36423F-514D-48E9-B511-D58840403633}">
      <dsp:nvSpPr>
        <dsp:cNvPr id="0" name=""/>
        <dsp:cNvSpPr/>
      </dsp:nvSpPr>
      <dsp:spPr>
        <a:xfrm>
          <a:off x="3226"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egoe UI Semibold" panose="020B0702040204020203" pitchFamily="34" charset="0"/>
              <a:cs typeface="Segoe UI Semibold" panose="020B0702040204020203" pitchFamily="34" charset="0"/>
            </a:rPr>
            <a:t>Gather your team – </a:t>
          </a:r>
          <a:r>
            <a:rPr lang="en-US" sz="1800" b="1" kern="1200" dirty="0">
              <a:latin typeface="Segoe UI Semibold" panose="020B0702040204020203" pitchFamily="34" charset="0"/>
              <a:cs typeface="Segoe UI Semibold" panose="020B0702040204020203" pitchFamily="34" charset="0"/>
            </a:rPr>
            <a:t>stakeholders, champions &amp; early adopters</a:t>
          </a:r>
          <a:endParaRPr lang="en-US" sz="2000" b="1" kern="1200" dirty="0">
            <a:latin typeface="Segoe UI Semibold" panose="020B0702040204020203" pitchFamily="34" charset="0"/>
            <a:cs typeface="Segoe UI Semibold" panose="020B0702040204020203" pitchFamily="34" charset="0"/>
          </a:endParaRPr>
        </a:p>
      </dsp:txBody>
      <dsp:txXfrm>
        <a:off x="98053" y="1794404"/>
        <a:ext cx="1752893" cy="2076449"/>
      </dsp:txXfrm>
    </dsp:sp>
    <dsp:sp modelId="{29164725-C1EB-4BAD-8A48-AB1E6CCEE9AB}">
      <dsp:nvSpPr>
        <dsp:cNvPr id="0" name=""/>
        <dsp:cNvSpPr/>
      </dsp:nvSpPr>
      <dsp:spPr>
        <a:xfrm>
          <a:off x="2269532"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Prioritize business scenarios</a:t>
          </a:r>
        </a:p>
      </dsp:txBody>
      <dsp:txXfrm>
        <a:off x="2364359" y="1794404"/>
        <a:ext cx="1752893" cy="2076449"/>
      </dsp:txXfrm>
    </dsp:sp>
    <dsp:sp modelId="{4B7F9DD9-469A-42E9-BCA6-75F7715BC8CD}">
      <dsp:nvSpPr>
        <dsp:cNvPr id="0" name=""/>
        <dsp:cNvSpPr/>
      </dsp:nvSpPr>
      <dsp:spPr>
        <a:xfrm>
          <a:off x="4535837"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Complete technical planning </a:t>
          </a:r>
        </a:p>
        <a:p>
          <a:pPr marL="0" lvl="0" indent="0" algn="ctr" defTabSz="889000">
            <a:lnSpc>
              <a:spcPct val="90000"/>
            </a:lnSpc>
            <a:spcBef>
              <a:spcPct val="0"/>
            </a:spcBef>
            <a:spcAft>
              <a:spcPct val="35000"/>
            </a:spcAft>
            <a:buNone/>
          </a:pPr>
          <a:r>
            <a:rPr lang="en-US" sz="1600" kern="1200" dirty="0"/>
            <a:t>(network, security, mobile support &amp; deployment)</a:t>
          </a:r>
        </a:p>
      </dsp:txBody>
      <dsp:txXfrm>
        <a:off x="4630664" y="1794404"/>
        <a:ext cx="1752893" cy="2076449"/>
      </dsp:txXfrm>
    </dsp:sp>
    <dsp:sp modelId="{67FED0CC-CF96-40CC-9C8A-CF1DE2343C56}">
      <dsp:nvSpPr>
        <dsp:cNvPr id="0" name=""/>
        <dsp:cNvSpPr/>
      </dsp:nvSpPr>
      <dsp:spPr>
        <a:xfrm>
          <a:off x="6802142"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Complete pilots and broad onboarding</a:t>
          </a:r>
        </a:p>
      </dsp:txBody>
      <dsp:txXfrm>
        <a:off x="6896969" y="1794404"/>
        <a:ext cx="1752893" cy="2076449"/>
      </dsp:txXfrm>
    </dsp:sp>
    <dsp:sp modelId="{B6AF4D03-72AA-407D-9BEB-F2A9FEE1574F}">
      <dsp:nvSpPr>
        <dsp:cNvPr id="0" name=""/>
        <dsp:cNvSpPr/>
      </dsp:nvSpPr>
      <dsp:spPr>
        <a:xfrm>
          <a:off x="9068447" y="1699577"/>
          <a:ext cx="1942547" cy="2266103"/>
        </a:xfrm>
        <a:prstGeom prst="roundRect">
          <a:avLst/>
        </a:prstGeom>
        <a:solidFill>
          <a:srgbClr val="6465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Semibold" panose="020B0702040204020203" pitchFamily="34" charset="0"/>
              <a:cs typeface="Segoe UI Semibold" panose="020B0702040204020203" pitchFamily="34" charset="0"/>
            </a:rPr>
            <a:t>Measure, manage, &amp; drive adoption</a:t>
          </a:r>
        </a:p>
      </dsp:txBody>
      <dsp:txXfrm>
        <a:off x="9163274" y="1794404"/>
        <a:ext cx="1752893" cy="207644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4D863-9341-4AF5-AD91-230E0A900463}" type="datetimeFigureOut">
              <a:rPr lang="en-US" smtClean="0"/>
              <a:t>9/8/2019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C411A-76D0-48E7-B0D7-F11FE20F7E72}" type="slidenum">
              <a:rPr lang="en-US" smtClean="0"/>
              <a:t>‹#›</a:t>
            </a:fld>
            <a:endParaRPr lang="en-US"/>
          </a:p>
        </p:txBody>
      </p:sp>
    </p:spTree>
    <p:extLst>
      <p:ext uri="{BB962C8B-B14F-4D97-AF65-F5344CB8AC3E}">
        <p14:creationId xmlns:p14="http://schemas.microsoft.com/office/powerpoint/2010/main" val="175318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microsoft.com/en-us/download/details.aspx?id=53885"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upport.office.com/en-us/article/Search-the-audit-log-in-the-Office-365-Security-Compliance-Center-0d4d0f35-390b-4518-800e-0c7ec95e946c?ui=en-US&amp;rs=en-US&amp;ad=US"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https://docs.microsoft.com/en-us/MicrosoftTeams/ediscovery-investigation" TargetMode="External"/><Relationship Id="rId4" Type="http://schemas.openxmlformats.org/officeDocument/2006/relationships/hyperlink" Target="https://docs.microsoft.com/en-us/MicrosoftTeams/content-search"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aka.ms/successwithteams" TargetMode="External"/><Relationship Id="rId7" Type="http://schemas.openxmlformats.org/officeDocument/2006/relationships/hyperlink" Target="https://aka.ms/DriveAdoption"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s://aka.ms/TeamsUserVoice" TargetMode="External"/><Relationship Id="rId5" Type="http://schemas.openxmlformats.org/officeDocument/2006/relationships/hyperlink" Target="https://aka.ms/TeamsTechCommunity" TargetMode="External"/><Relationship Id="rId4" Type="http://schemas.openxmlformats.org/officeDocument/2006/relationships/hyperlink" Target="http://aka.ms/teamsroadma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 as a service are online services that provide high-level APIs used to dereference various low-level details of underlying network infrastructure like physical computing resources, location, data partitioning, scaling, security, backup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Google Compute Engine (GCE) is the Infrastructure as a Service (IaaS) component of Google Cloud Platform which is built on the global infrastructure that runs Google's search engine, Gmail, YouTube and other services. Google Compute Engine enables users to launch virtual machines (VMs) on demand. VMs can be launched from the standard images or custom images created by users. GCE users must authenticate based on OAuth 2.0 before launching the VMs. Google Compute Engine can be accessed via the Developer Console, RESTful API or command-line interface (CLI).</a:t>
            </a:r>
          </a:p>
        </p:txBody>
      </p:sp>
      <p:sp>
        <p:nvSpPr>
          <p:cNvPr id="4" name="Slide Number Placeholder 3"/>
          <p:cNvSpPr>
            <a:spLocks noGrp="1"/>
          </p:cNvSpPr>
          <p:nvPr>
            <p:ph type="sldNum" sz="quarter" idx="5"/>
          </p:nvPr>
        </p:nvSpPr>
        <p:spPr/>
        <p:txBody>
          <a:bodyPr/>
          <a:lstStyle/>
          <a:p>
            <a:fld id="{DD875376-CBD4-46BF-9BFA-38B7E4B6D4C8}" type="slidenum">
              <a:rPr lang="en-US" smtClean="0"/>
              <a:t>3</a:t>
            </a:fld>
            <a:endParaRPr lang="en-US"/>
          </a:p>
        </p:txBody>
      </p:sp>
    </p:spTree>
    <p:extLst>
      <p:ext uri="{BB962C8B-B14F-4D97-AF65-F5344CB8AC3E}">
        <p14:creationId xmlns:p14="http://schemas.microsoft.com/office/powerpoint/2010/main" val="2037579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30</a:t>
            </a:fld>
            <a:endParaRPr lang="en-US"/>
          </a:p>
        </p:txBody>
      </p:sp>
    </p:spTree>
    <p:extLst>
      <p:ext uri="{BB962C8B-B14F-4D97-AF65-F5344CB8AC3E}">
        <p14:creationId xmlns:p14="http://schemas.microsoft.com/office/powerpoint/2010/main" val="322598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Tabs, Bots and Connectors can be controlled at a tenant level and if turned off, will not show up for the individual teams.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All permissions are set on a per team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 Can be restricted through Team settings by the owner</a:t>
            </a:r>
          </a:p>
          <a:p>
            <a:r>
              <a:rPr lang="en-AU" sz="1200" i="0" u="none" dirty="0"/>
              <a:t>** After adding a member to a team, an Owner can also promote a Member to Owner status. </a:t>
            </a:r>
            <a:br>
              <a:rPr lang="en-AU" sz="1200" i="0" u="none" dirty="0"/>
            </a:br>
            <a:r>
              <a:rPr lang="en-AU" sz="1200" i="0" u="none" dirty="0"/>
              <a:t>   It is also possible for an Owner to demote their own status to a Member</a:t>
            </a:r>
          </a:p>
          <a:p>
            <a:br>
              <a:rPr lang="en-AU" sz="1200" i="0" u="none" dirty="0"/>
            </a:br>
            <a:r>
              <a:rPr lang="en-AU" sz="1200" i="0" u="none" dirty="0"/>
              <a:t>Guests cannot be made Team Owners</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38</a:t>
            </a:fld>
            <a:endParaRPr lang="en-US"/>
          </a:p>
        </p:txBody>
      </p:sp>
    </p:spTree>
    <p:extLst>
      <p:ext uri="{BB962C8B-B14F-4D97-AF65-F5344CB8AC3E}">
        <p14:creationId xmlns:p14="http://schemas.microsoft.com/office/powerpoint/2010/main" val="45593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Tabs, Bots and Connectors can be controlled at a tenant level and if turned off, will not show up for the individual teams.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All permissions are set on a per team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dirty="0"/>
              <a:t>* Can be restricted through Team settings by the owner</a:t>
            </a:r>
          </a:p>
          <a:p>
            <a:r>
              <a:rPr lang="en-AU" sz="1200" i="0" u="none" dirty="0"/>
              <a:t>** After adding a member to a team, an Owner can also promote a Member to Owner status. </a:t>
            </a:r>
            <a:br>
              <a:rPr lang="en-AU" sz="1200" i="0" u="none" dirty="0"/>
            </a:br>
            <a:r>
              <a:rPr lang="en-AU" sz="1200" i="0" u="none" dirty="0"/>
              <a:t>   It is also possible for an Owner to demote their own status to a Member</a:t>
            </a:r>
          </a:p>
          <a:p>
            <a:br>
              <a:rPr lang="en-AU" sz="1200" i="0" u="none" dirty="0"/>
            </a:br>
            <a:r>
              <a:rPr lang="en-AU" sz="1200" i="0" u="none" dirty="0"/>
              <a:t>Guests cannot be made Team Owners</a:t>
            </a:r>
          </a:p>
          <a:p>
            <a:endParaRPr lang="en-AU" sz="1200" i="0" u="none" dirty="0"/>
          </a:p>
          <a:p>
            <a:endParaRPr lang="en-AU" sz="1200" i="0" u="none" dirty="0"/>
          </a:p>
          <a:p>
            <a:pPr lvl="0"/>
            <a:r>
              <a:rPr lang="en-US" sz="1600" dirty="0">
                <a:latin typeface="Segoe UI Semibold" panose="020B0702040204020203" pitchFamily="34" charset="0"/>
                <a:cs typeface="Segoe UI Semibold" panose="020B0702040204020203" pitchFamily="34" charset="0"/>
              </a:rPr>
              <a:t>Complete technical planning </a:t>
            </a:r>
          </a:p>
          <a:p>
            <a:pPr lvl="0"/>
            <a:r>
              <a:rPr lang="en-US" sz="1200" dirty="0"/>
              <a:t>(network, security, mobile support &amp; deployment</a:t>
            </a:r>
            <a:endParaRPr lang="en-US" dirty="0"/>
          </a:p>
          <a:p>
            <a:endParaRPr lang="en-AU" sz="1200" i="0" u="none" dirty="0"/>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39</a:t>
            </a:fld>
            <a:endParaRPr lang="en-US"/>
          </a:p>
        </p:txBody>
      </p:sp>
    </p:spTree>
    <p:extLst>
      <p:ext uri="{BB962C8B-B14F-4D97-AF65-F5344CB8AC3E}">
        <p14:creationId xmlns:p14="http://schemas.microsoft.com/office/powerpoint/2010/main" val="156629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Now that we have better understanding of teams all up, let’s get into the specifics of how we will roll this out for your organization.</a:t>
            </a:r>
          </a:p>
          <a:p>
            <a:endParaRPr lang="en-AU" b="0" dirty="0"/>
          </a:p>
          <a:p>
            <a:r>
              <a:rPr lang="en-AU" sz="1200" kern="1200" dirty="0">
                <a:solidFill>
                  <a:schemeClr val="tx1"/>
                </a:solidFill>
                <a:effectLst/>
                <a:latin typeface="+mn-lt"/>
                <a:ea typeface="+mn-ea"/>
                <a:cs typeface="+mn-cs"/>
              </a:rPr>
              <a:t>A typical Teams journey may take the following form:</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Download the </a:t>
            </a:r>
            <a:r>
              <a:rPr lang="en-US" sz="1200" kern="1200" dirty="0">
                <a:solidFill>
                  <a:schemeClr val="tx1"/>
                </a:solidFill>
                <a:effectLst/>
                <a:latin typeface="+mn-lt"/>
                <a:ea typeface="+mn-ea"/>
                <a:cs typeface="+mn-cs"/>
              </a:rPr>
              <a:t>Practical Guidance for Teams Quick Start &amp; Planning Guide to gather greater details for the 5 steps on this slide. https://www.microsoft.com/download/55981</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One:</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Get your people together</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Two:  Prioritize your business scenarios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Three: Complete Technical Planning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Four: Conduct pilots and deploy Teams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Step Five: Measure usage, manage satisfaction, and drive adoption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lvl="0" indent="0">
              <a:buNone/>
            </a:pPr>
            <a:r>
              <a:rPr lang="en-AU" sz="1200" b="1" kern="1200" dirty="0">
                <a:solidFill>
                  <a:schemeClr val="tx1"/>
                </a:solidFill>
                <a:effectLst/>
                <a:latin typeface="+mn-lt"/>
                <a:ea typeface="+mn-ea"/>
                <a:cs typeface="+mn-cs"/>
              </a:rPr>
              <a:t>Change Management </a:t>
            </a:r>
            <a:r>
              <a:rPr lang="en-AU" sz="1200" kern="1200" dirty="0">
                <a:solidFill>
                  <a:schemeClr val="tx1"/>
                </a:solidFill>
                <a:effectLst/>
                <a:latin typeface="+mn-lt"/>
                <a:ea typeface="+mn-ea"/>
                <a:cs typeface="+mn-cs"/>
              </a:rPr>
              <a:t>is a crucial part of this journey and we will cover it later on in this presentation</a:t>
            </a:r>
          </a:p>
          <a:p>
            <a:pPr marL="0" lvl="0" indent="0">
              <a:buNone/>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During the journey, one of the first uses of Teams in your environment will be the IT pilot. You may also consider leveraging this pilot to help your team engage with the planning, delivery and operation of Teams and outreach to the business users.</a:t>
            </a:r>
          </a:p>
          <a:p>
            <a:pPr marL="0" lvl="0" indent="0">
              <a:buNone/>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FCA80F-50AE-4E53-A253-430154686AE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754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AU" sz="2000" b="1" dirty="0"/>
              <a:t>Speaker notes:</a:t>
            </a:r>
          </a:p>
          <a:p>
            <a:pPr marL="0" lvl="0" indent="0">
              <a:buFont typeface="Arial" panose="020B0604020202020204" pitchFamily="34" charset="0"/>
              <a:buNone/>
            </a:pPr>
            <a:r>
              <a:rPr lang="en-AU" sz="2000" dirty="0"/>
              <a:t>Make sure to inform the attendees of the following specifics:</a:t>
            </a:r>
          </a:p>
          <a:p>
            <a:pPr marL="342900" lvl="0" indent="-342900">
              <a:buFont typeface="Arial" panose="020B0604020202020204" pitchFamily="34" charset="0"/>
              <a:buChar char="•"/>
            </a:pPr>
            <a:endParaRPr lang="en-AU" sz="2000" dirty="0"/>
          </a:p>
          <a:p>
            <a:pPr marL="342900" lvl="0" indent="-342900">
              <a:buFont typeface="Arial" panose="020B0604020202020204" pitchFamily="34" charset="0"/>
              <a:buChar char="•"/>
            </a:pPr>
            <a:r>
              <a:rPr lang="en-AU" sz="2000" dirty="0"/>
              <a:t>Teams does not have any custom RBAC roles in the Office 365 Administrator roles</a:t>
            </a:r>
          </a:p>
          <a:p>
            <a:pPr marL="342900" lvl="0" indent="-342900">
              <a:buFont typeface="Arial" panose="020B0604020202020204" pitchFamily="34" charset="0"/>
              <a:buChar char="•"/>
            </a:pPr>
            <a:r>
              <a:rPr lang="en-AU" sz="2000" dirty="0"/>
              <a:t>At the tenant-level, Teams can be enabled or disabled for an entire license type using an on/off slider available in Office 365 Admin </a:t>
            </a:r>
            <a:r>
              <a:rPr lang="en-AU" sz="2000" dirty="0" err="1"/>
              <a:t>center</a:t>
            </a:r>
            <a:r>
              <a:rPr lang="en-AU" sz="2000" b="1" dirty="0">
                <a:solidFill>
                  <a:srgbClr val="FF0000"/>
                </a:solidFill>
              </a:rPr>
              <a:t>*</a:t>
            </a:r>
            <a:endParaRPr lang="en-AU" sz="2000" dirty="0"/>
          </a:p>
          <a:p>
            <a:pPr marL="342900" lvl="0" indent="-342900">
              <a:buFont typeface="Arial" panose="020B0604020202020204" pitchFamily="34" charset="0"/>
              <a:buChar char="•"/>
            </a:pPr>
            <a:r>
              <a:rPr lang="en-AU" sz="2000" dirty="0"/>
              <a:t>Features available to all Teams users within the tenant can be configured from the Office 365 Admin </a:t>
            </a:r>
            <a:r>
              <a:rPr lang="en-AU" sz="2000" dirty="0" err="1"/>
              <a:t>center</a:t>
            </a:r>
            <a:endParaRPr lang="en-AU" sz="2000" dirty="0"/>
          </a:p>
          <a:p>
            <a:pPr marL="342900" lvl="0" indent="-342900">
              <a:buFont typeface="Arial" panose="020B0604020202020204" pitchFamily="34" charset="0"/>
              <a:buChar char="•"/>
            </a:pPr>
            <a:r>
              <a:rPr lang="en-AU" sz="2000" dirty="0"/>
              <a:t>Owners and members of teams should be managed from Teams clients</a:t>
            </a:r>
          </a:p>
          <a:p>
            <a:pPr marL="342900" lvl="0" indent="-342900">
              <a:buFont typeface="Arial" panose="020B0604020202020204" pitchFamily="34" charset="0"/>
              <a:buChar char="•"/>
            </a:pPr>
            <a:r>
              <a:rPr lang="en-AU" sz="2000" dirty="0"/>
              <a:t>PowerShell </a:t>
            </a:r>
            <a:r>
              <a:rPr lang="en-AU" sz="2000" dirty="0" err="1"/>
              <a:t>commandlets</a:t>
            </a:r>
            <a:r>
              <a:rPr lang="en-AU" sz="2000" dirty="0"/>
              <a:t> are in preview. </a:t>
            </a:r>
          </a:p>
          <a:p>
            <a:pPr marL="800100" lvl="1" indent="-342900">
              <a:buFont typeface="Arial" panose="020B0604020202020204" pitchFamily="34" charset="0"/>
              <a:buChar char="•"/>
            </a:pPr>
            <a:r>
              <a:rPr lang="en-AU" sz="2000" dirty="0"/>
              <a:t>Download link: https://www.powershellgallery.com/packages/MicrosoftTeams/0.9.1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dirty="0">
                <a:solidFill>
                  <a:srgbClr val="FF0000"/>
                </a:solidFill>
              </a:rPr>
              <a:t>*Will be removed soon, license management will need to be managed as all other Office 365 workloads</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42</a:t>
            </a:fld>
            <a:endParaRPr lang="en-US"/>
          </a:p>
        </p:txBody>
      </p:sp>
    </p:spTree>
    <p:extLst>
      <p:ext uri="{BB962C8B-B14F-4D97-AF65-F5344CB8AC3E}">
        <p14:creationId xmlns:p14="http://schemas.microsoft.com/office/powerpoint/2010/main" val="303040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find-module *</a:t>
            </a:r>
            <a:r>
              <a:rPr lang="en-US" sz="1200" b="0" kern="1200" dirty="0" err="1">
                <a:solidFill>
                  <a:schemeClr val="tx1"/>
                </a:solidFill>
                <a:effectLst/>
                <a:latin typeface="+mn-lt"/>
                <a:ea typeface="+mn-ea"/>
                <a:cs typeface="+mn-cs"/>
              </a:rPr>
              <a:t>exchangeonline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Install-Module -Name </a:t>
            </a:r>
            <a:r>
              <a:rPr lang="en-US" sz="1200" b="0" kern="1200" dirty="0" err="1">
                <a:solidFill>
                  <a:schemeClr val="tx1"/>
                </a:solidFill>
                <a:effectLst/>
                <a:latin typeface="+mn-lt"/>
                <a:ea typeface="+mn-ea"/>
                <a:cs typeface="+mn-cs"/>
              </a:rPr>
              <a:t>ExchangeOnlineShell</a:t>
            </a:r>
            <a:r>
              <a:rPr lang="en-US" sz="1200" b="0" kern="1200" dirty="0">
                <a:solidFill>
                  <a:schemeClr val="tx1"/>
                </a:solidFill>
                <a:effectLst/>
                <a:latin typeface="+mn-lt"/>
                <a:ea typeface="+mn-ea"/>
                <a:cs typeface="+mn-cs"/>
              </a:rPr>
              <a:t> -Repository </a:t>
            </a:r>
            <a:r>
              <a:rPr lang="en-US" sz="1200" b="0" kern="1200" dirty="0" err="1">
                <a:solidFill>
                  <a:schemeClr val="tx1"/>
                </a:solidFill>
                <a:effectLst/>
                <a:latin typeface="+mn-lt"/>
                <a:ea typeface="+mn-ea"/>
                <a:cs typeface="+mn-cs"/>
              </a:rPr>
              <a:t>PSGallery</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UserCredential</a:t>
            </a:r>
            <a:r>
              <a:rPr lang="en-US" sz="1200" b="0" kern="1200" dirty="0">
                <a:solidFill>
                  <a:schemeClr val="tx1"/>
                </a:solidFill>
                <a:effectLst/>
                <a:latin typeface="+mn-lt"/>
                <a:ea typeface="+mn-ea"/>
                <a:cs typeface="+mn-cs"/>
              </a:rPr>
              <a:t> = Get-Credential</a:t>
            </a:r>
          </a:p>
          <a:p>
            <a:r>
              <a:rPr lang="en-US" sz="1200" b="0" kern="1200" dirty="0">
                <a:solidFill>
                  <a:schemeClr val="tx1"/>
                </a:solidFill>
                <a:effectLst/>
                <a:latin typeface="+mn-lt"/>
                <a:ea typeface="+mn-ea"/>
                <a:cs typeface="+mn-cs"/>
              </a:rPr>
              <a:t>$Session = New-</a:t>
            </a:r>
            <a:r>
              <a:rPr lang="en-US" sz="1200" b="0" kern="1200" dirty="0" err="1">
                <a:solidFill>
                  <a:schemeClr val="tx1"/>
                </a:solidFill>
                <a:effectLst/>
                <a:latin typeface="+mn-lt"/>
                <a:ea typeface="+mn-ea"/>
                <a:cs typeface="+mn-cs"/>
              </a:rPr>
              <a:t>PSSession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ConfigurationName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Microsoft.Exchange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ConnectionUri</a:t>
            </a:r>
            <a:r>
              <a:rPr lang="en-US" sz="1200" b="0" kern="1200" dirty="0">
                <a:solidFill>
                  <a:schemeClr val="tx1"/>
                </a:solidFill>
                <a:effectLst/>
                <a:latin typeface="+mn-lt"/>
                <a:ea typeface="+mn-ea"/>
                <a:cs typeface="+mn-cs"/>
              </a:rPr>
              <a:t> https://outlook.office365.com/powershell-liveid/ -Credential $</a:t>
            </a:r>
            <a:r>
              <a:rPr lang="en-US" sz="1200" b="0" kern="1200" dirty="0" err="1">
                <a:solidFill>
                  <a:schemeClr val="tx1"/>
                </a:solidFill>
                <a:effectLst/>
                <a:latin typeface="+mn-lt"/>
                <a:ea typeface="+mn-ea"/>
                <a:cs typeface="+mn-cs"/>
              </a:rPr>
              <a:t>UserCredential</a:t>
            </a:r>
            <a:r>
              <a:rPr lang="en-US" sz="1200" b="0" kern="1200" dirty="0">
                <a:solidFill>
                  <a:schemeClr val="tx1"/>
                </a:solidFill>
                <a:effectLst/>
                <a:latin typeface="+mn-lt"/>
                <a:ea typeface="+mn-ea"/>
                <a:cs typeface="+mn-cs"/>
              </a:rPr>
              <a:t> -Authentication Basic -</a:t>
            </a:r>
            <a:r>
              <a:rPr lang="en-US" sz="1200" b="0" kern="1200" dirty="0" err="1">
                <a:solidFill>
                  <a:schemeClr val="tx1"/>
                </a:solidFill>
                <a:effectLst/>
                <a:latin typeface="+mn-lt"/>
                <a:ea typeface="+mn-ea"/>
                <a:cs typeface="+mn-cs"/>
              </a:rPr>
              <a:t>AllowRedirection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Import-</a:t>
            </a:r>
            <a:r>
              <a:rPr lang="en-US" sz="1200" b="0" kern="1200" dirty="0" err="1">
                <a:solidFill>
                  <a:schemeClr val="tx1"/>
                </a:solidFill>
                <a:effectLst/>
                <a:latin typeface="+mn-lt"/>
                <a:ea typeface="+mn-ea"/>
                <a:cs typeface="+mn-cs"/>
              </a:rPr>
              <a:t>PSSession</a:t>
            </a:r>
            <a:r>
              <a:rPr lang="en-US" sz="1200" b="0" kern="1200" dirty="0">
                <a:solidFill>
                  <a:schemeClr val="tx1"/>
                </a:solidFill>
                <a:effectLst/>
                <a:latin typeface="+mn-lt"/>
                <a:ea typeface="+mn-ea"/>
                <a:cs typeface="+mn-cs"/>
              </a:rPr>
              <a:t> $Session -</a:t>
            </a:r>
            <a:r>
              <a:rPr lang="en-US" sz="1200" b="0" kern="1200" dirty="0" err="1">
                <a:solidFill>
                  <a:schemeClr val="tx1"/>
                </a:solidFill>
                <a:effectLst/>
                <a:latin typeface="+mn-lt"/>
                <a:ea typeface="+mn-ea"/>
                <a:cs typeface="+mn-cs"/>
              </a:rPr>
              <a:t>DisableNameChecking</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Set-</a:t>
            </a:r>
            <a:r>
              <a:rPr lang="en-US" sz="1200" b="0" kern="1200" dirty="0" err="1">
                <a:solidFill>
                  <a:schemeClr val="tx1"/>
                </a:solidFill>
                <a:effectLst/>
                <a:latin typeface="+mn-lt"/>
                <a:ea typeface="+mn-ea"/>
                <a:cs typeface="+mn-cs"/>
              </a:rPr>
              <a:t>UnifiedGroup</a:t>
            </a:r>
            <a:r>
              <a:rPr lang="en-US" sz="1200" b="0" kern="1200" dirty="0">
                <a:solidFill>
                  <a:schemeClr val="tx1"/>
                </a:solidFill>
                <a:effectLst/>
                <a:latin typeface="+mn-lt"/>
                <a:ea typeface="+mn-ea"/>
                <a:cs typeface="+mn-cs"/>
              </a:rPr>
              <a:t> -Identity "Customer1" -</a:t>
            </a:r>
            <a:r>
              <a:rPr lang="en-US" sz="1200" b="0" kern="1200" dirty="0" err="1">
                <a:solidFill>
                  <a:schemeClr val="tx1"/>
                </a:solidFill>
                <a:effectLst/>
                <a:latin typeface="+mn-lt"/>
                <a:ea typeface="+mn-ea"/>
                <a:cs typeface="+mn-cs"/>
              </a:rPr>
              <a:t>HiddenFromExchangeClientsEnabled</a:t>
            </a:r>
            <a:r>
              <a:rPr lang="en-US" sz="1200" b="0" kern="1200" dirty="0">
                <a:solidFill>
                  <a:schemeClr val="tx1"/>
                </a:solidFill>
                <a:effectLst/>
                <a:latin typeface="+mn-lt"/>
                <a:ea typeface="+mn-ea"/>
                <a:cs typeface="+mn-cs"/>
              </a:rPr>
              <a:t>:$false</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43</a:t>
            </a:fld>
            <a:endParaRPr lang="en-US"/>
          </a:p>
        </p:txBody>
      </p:sp>
    </p:spTree>
    <p:extLst>
      <p:ext uri="{BB962C8B-B14F-4D97-AF65-F5344CB8AC3E}">
        <p14:creationId xmlns:p14="http://schemas.microsoft.com/office/powerpoint/2010/main" val="1827407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Speaker notes:</a:t>
            </a:r>
            <a:endParaRPr lang="en-AU" dirty="0"/>
          </a:p>
          <a:p>
            <a:r>
              <a:rPr lang="en-AU" dirty="0"/>
              <a:t>When presenting this slide, if Internet access is available, click the link and review the network requirements for Teams</a:t>
            </a:r>
          </a:p>
          <a:p>
            <a:endParaRPr lang="en-AU" dirty="0"/>
          </a:p>
          <a:p>
            <a:r>
              <a:rPr lang="en-AU" dirty="0"/>
              <a:t>Explain the preference of UDP traffic and why that is preferred for real time media over TCP.</a:t>
            </a:r>
          </a:p>
          <a:p>
            <a:endParaRPr lang="en-AU" dirty="0"/>
          </a:p>
          <a:p>
            <a:r>
              <a:rPr lang="en-AU" dirty="0"/>
              <a:t>If needed, the 3 upcoming slides show the call flow data for different scenarios.</a:t>
            </a:r>
          </a:p>
          <a:p>
            <a:endParaRPr lang="en-US" dirty="0"/>
          </a:p>
          <a:p>
            <a:r>
              <a:rPr lang="en-US" dirty="0"/>
              <a:t>Calculator: </a:t>
            </a:r>
            <a:r>
              <a:rPr lang="en-AU" dirty="0"/>
              <a:t>http://aka.ms/bwcalc</a:t>
            </a:r>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45</a:t>
            </a:fld>
            <a:endParaRPr lang="en-US"/>
          </a:p>
        </p:txBody>
      </p:sp>
    </p:spTree>
    <p:extLst>
      <p:ext uri="{BB962C8B-B14F-4D97-AF65-F5344CB8AC3E}">
        <p14:creationId xmlns:p14="http://schemas.microsoft.com/office/powerpoint/2010/main" val="52641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Speaker notes:</a:t>
            </a:r>
          </a:p>
          <a:p>
            <a:r>
              <a:rPr lang="en-AU" dirty="0"/>
              <a:t>Drive the discussion on bandwidth calculations by leveraging the information shared at http://aka.ms/bwcalc.</a:t>
            </a:r>
          </a:p>
          <a:p>
            <a:r>
              <a:rPr lang="en-AU" dirty="0"/>
              <a:t>Take the opportunity to do some specific calculations for the attendees of the workshop, to get an initial understanding of what network impact that can expect from Teams.</a:t>
            </a:r>
          </a:p>
          <a:p>
            <a:endParaRPr lang="en-AU" dirty="0"/>
          </a:p>
          <a:p>
            <a:r>
              <a:rPr lang="en-AU" dirty="0"/>
              <a:t>If needed, leverage the next set of hidden slides to dive into the bandwidth requirements.</a:t>
            </a:r>
          </a:p>
        </p:txBody>
      </p:sp>
      <p:sp>
        <p:nvSpPr>
          <p:cNvPr id="4" name="Slide Number Placeholder 3"/>
          <p:cNvSpPr>
            <a:spLocks noGrp="1"/>
          </p:cNvSpPr>
          <p:nvPr>
            <p:ph type="sldNum" sz="quarter" idx="10"/>
          </p:nvPr>
        </p:nvSpPr>
        <p:spPr/>
        <p:txBody>
          <a:bodyPr/>
          <a:lstStyle/>
          <a:p>
            <a:fld id="{0468433F-ED69-8A42-9FF0-845AC78B1BE4}" type="slidenum">
              <a:rPr lang="en-US" smtClean="0"/>
              <a:t>46</a:t>
            </a:fld>
            <a:endParaRPr lang="en-US"/>
          </a:p>
        </p:txBody>
      </p:sp>
    </p:spTree>
    <p:extLst>
      <p:ext uri="{BB962C8B-B14F-4D97-AF65-F5344CB8AC3E}">
        <p14:creationId xmlns:p14="http://schemas.microsoft.com/office/powerpoint/2010/main" val="100812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metrics cover two network segments Client to Microsoft Edge and the subsection of Customer Edge to Microsoft Edge, </a:t>
            </a:r>
            <a:r>
              <a:rPr lang="en-US" sz="1200" dirty="0">
                <a:solidFill>
                  <a:srgbClr val="00BCF2"/>
                </a:solidFill>
              </a:rPr>
              <a:t>the next slide covers the Network Readiness Assessment and tooling that you can use to understand if you meet these metrics. </a:t>
            </a:r>
            <a:endParaRPr lang="en-GB" dirty="0"/>
          </a:p>
          <a:p>
            <a:endParaRPr lang="en-GB" dirty="0"/>
          </a:p>
          <a:p>
            <a:r>
              <a:rPr lang="en-US" dirty="0"/>
              <a:t>For more details please see here: </a:t>
            </a:r>
            <a:r>
              <a:rPr lang="en-US" sz="2000" dirty="0">
                <a:solidFill>
                  <a:srgbClr val="00BCF2"/>
                </a:solidFill>
              </a:rPr>
              <a:t>https://support.office.com/article/Media-Quality-and-Network-Connectivity-Performance-in-Skype-for-Business-Online-5fe3e01b-34cf-44e0-b897-b0b2a83f0917</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47</a:t>
            </a:fld>
            <a:endParaRPr lang="en-US"/>
          </a:p>
        </p:txBody>
      </p:sp>
    </p:spTree>
    <p:extLst>
      <p:ext uri="{BB962C8B-B14F-4D97-AF65-F5344CB8AC3E}">
        <p14:creationId xmlns:p14="http://schemas.microsoft.com/office/powerpoint/2010/main" val="104018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test both network segments (</a:t>
            </a:r>
            <a:r>
              <a:rPr lang="en-AU" sz="1200" dirty="0"/>
              <a:t>Client to Microsoft Edge and Customer Edge to Microsoft Edge) the Microsoft</a:t>
            </a:r>
            <a:r>
              <a:rPr lang="en-US" sz="1200" kern="1200" dirty="0">
                <a:solidFill>
                  <a:schemeClr val="tx1"/>
                </a:solidFill>
                <a:effectLst/>
                <a:latin typeface="+mn-lt"/>
                <a:ea typeface="+mn-ea"/>
                <a:cs typeface="+mn-cs"/>
              </a:rPr>
              <a:t> Network Assessment Tool can be used (source: </a:t>
            </a:r>
            <a:r>
              <a:rPr lang="en-US" sz="1200" u="sng" kern="1200" dirty="0">
                <a:solidFill>
                  <a:schemeClr val="tx1"/>
                </a:solidFill>
                <a:effectLst/>
                <a:latin typeface="+mn-lt"/>
                <a:ea typeface="+mn-ea"/>
                <a:cs typeface="+mn-cs"/>
                <a:hlinkClick r:id="rId3"/>
              </a:rPr>
              <a:t>https://www.microsoft.com/en-us/download/details.aspx?id=53885</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tool can be deployed on both the client PC directly, as well as a PC/laptop connected to the Customer Network Edge.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tool includes limited documentation, but a deeper documentation around the usage of the tool can be found here: </a:t>
            </a:r>
            <a:r>
              <a:rPr lang="en-US" sz="1200" u="sng" kern="1200" dirty="0">
                <a:solidFill>
                  <a:schemeClr val="tx1"/>
                </a:solidFill>
                <a:effectLst/>
                <a:latin typeface="+mn-lt"/>
                <a:ea typeface="+mn-ea"/>
                <a:cs typeface="+mn-cs"/>
              </a:rPr>
              <a:t>Network Readiness Assessment </a:t>
            </a:r>
            <a:r>
              <a:rPr lang="en-US" dirty="0"/>
              <a:t>https://myadvisor.fasttrack.microsoft.com/CloudVoice/Offers?pageState=NetworkReadiness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running this Network Readiness Assessment, you can validate your networks readiness to run real time media applications, such as Teams. </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this is the same Network Readiness Assessment that is recommended to be run for customers who are looking to successfully deploy Skype for Business.</a:t>
            </a:r>
            <a:endParaRPr lang="en-US"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468433F-ED69-8A42-9FF0-845AC78B1BE4}" type="slidenum">
              <a:rPr lang="en-US" smtClean="0"/>
              <a:t>48</a:t>
            </a:fld>
            <a:endParaRPr lang="en-US"/>
          </a:p>
        </p:txBody>
      </p:sp>
    </p:spTree>
    <p:extLst>
      <p:ext uri="{BB962C8B-B14F-4D97-AF65-F5344CB8AC3E}">
        <p14:creationId xmlns:p14="http://schemas.microsoft.com/office/powerpoint/2010/main" val="4271811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 as a service are online services that provide high-level APIs used to dereference various low-level details of underlying network infrastructure like physical computing resources, location, data partitioning, scaling, security, backup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Google Compute Engine (GCE) is the Infrastructure as a Service (IaaS) component of Google Cloud Platform which is built on the global infrastructure that runs Google's search engine, Gmail, YouTube and other services. Google Compute Engine enables users to launch virtual machines (VMs) on demand. VMs can be launched from the standard images or custom images created by users. GCE users must authenticate based on OAuth 2.0 before launching the VMs. Google Compute Engine can be accessed via the Developer Console, RESTful API or command-line interface (CLI).</a:t>
            </a:r>
          </a:p>
        </p:txBody>
      </p:sp>
      <p:sp>
        <p:nvSpPr>
          <p:cNvPr id="4" name="Slide Number Placeholder 3"/>
          <p:cNvSpPr>
            <a:spLocks noGrp="1"/>
          </p:cNvSpPr>
          <p:nvPr>
            <p:ph type="sldNum" sz="quarter" idx="5"/>
          </p:nvPr>
        </p:nvSpPr>
        <p:spPr/>
        <p:txBody>
          <a:bodyPr/>
          <a:lstStyle/>
          <a:p>
            <a:fld id="{DD875376-CBD4-46BF-9BFA-38B7E4B6D4C8}" type="slidenum">
              <a:rPr lang="en-US" smtClean="0"/>
              <a:t>6</a:t>
            </a:fld>
            <a:endParaRPr lang="en-US"/>
          </a:p>
        </p:txBody>
      </p:sp>
    </p:spTree>
    <p:extLst>
      <p:ext uri="{BB962C8B-B14F-4D97-AF65-F5344CB8AC3E}">
        <p14:creationId xmlns:p14="http://schemas.microsoft.com/office/powerpoint/2010/main" val="3091265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5558AF"/>
                </a:solidFill>
              </a:rPr>
              <a:t>Teams is built on Office 365 and leverages the rich authentication options offered by the platform including </a:t>
            </a:r>
            <a:r>
              <a:rPr lang="en-GB" sz="1200" b="0" dirty="0">
                <a:solidFill>
                  <a:srgbClr val="5558AF"/>
                </a:solidFill>
              </a:rPr>
              <a:t>aligning with existing Office 365 Azure Active Directory authentication policies. 3 authentication schemes are available. Those being, Cloud Identity, Synchronized Identity and Federated Identify.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solidFill>
                <a:srgbClr val="5558A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solidFill>
                  <a:srgbClr val="5558AF"/>
                </a:solidFill>
              </a:rPr>
              <a:t>Cloud Identity represents users being homed in Azure Active Directory.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solidFill>
                  <a:srgbClr val="5558AF"/>
                </a:solidFill>
              </a:rPr>
              <a:t>Synchronized Identity is on-premises accounts sync’d to the cloud via Azure Active Directory Sync with Password sync. Authentication still occurs in the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solidFill>
                  <a:srgbClr val="5558AF"/>
                </a:solidFill>
              </a:rPr>
              <a:t>Federated Identity represents having an ADFS deployment where access to Office 365 services will redirect to the ADFS deployment for on-premises authentication and authorization.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solidFill>
                <a:srgbClr val="5558A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rgbClr val="5558AF"/>
                </a:solidFill>
              </a:rPr>
              <a:t>Additionally, </a:t>
            </a:r>
            <a:r>
              <a:rPr lang="en-US" b="0" dirty="0"/>
              <a:t>MFA, smart card, and certificate-based authentication are supported via Active Directory Authentication Language (ADAL) integration. Depending on the Authentication scheme selection, there are different MFA features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Cloud Only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Phone Call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Text Messages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Mobile App Notification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Mobile App Verification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Hybrid Setup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MFA for Office 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Azure MFA module (ADFS integrated)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Physical or virtual smart card (ADFS integrated)</a:t>
            </a:r>
          </a:p>
        </p:txBody>
      </p:sp>
      <p:sp>
        <p:nvSpPr>
          <p:cNvPr id="4" name="Slide Number Placeholder 3"/>
          <p:cNvSpPr>
            <a:spLocks noGrp="1"/>
          </p:cNvSpPr>
          <p:nvPr>
            <p:ph type="sldNum" sz="quarter" idx="5"/>
          </p:nvPr>
        </p:nvSpPr>
        <p:spPr/>
        <p:txBody>
          <a:bodyPr/>
          <a:lstStyle/>
          <a:p>
            <a:fld id="{DD875376-CBD4-46BF-9BFA-38B7E4B6D4C8}" type="slidenum">
              <a:rPr lang="en-US" smtClean="0"/>
              <a:t>50</a:t>
            </a:fld>
            <a:endParaRPr lang="en-US"/>
          </a:p>
        </p:txBody>
      </p:sp>
    </p:spTree>
    <p:extLst>
      <p:ext uri="{BB962C8B-B14F-4D97-AF65-F5344CB8AC3E}">
        <p14:creationId xmlns:p14="http://schemas.microsoft.com/office/powerpoint/2010/main" val="1244258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Auditing/reporting:</a:t>
            </a:r>
          </a:p>
          <a:p>
            <a:pPr marL="171450" indent="-171450">
              <a:buFontTx/>
              <a:buChar char="-"/>
            </a:pPr>
            <a:r>
              <a:rPr lang="en-AU" b="0" dirty="0"/>
              <a:t>Needs to be turned on at a tenant level in order for logs to be available (it will take up to 24 hours after turning this on for the logs to appear).</a:t>
            </a:r>
          </a:p>
          <a:p>
            <a:pPr marL="171450" indent="-171450">
              <a:buFontTx/>
              <a:buChar char="-"/>
            </a:pPr>
            <a:r>
              <a:rPr lang="en-AU" b="0" dirty="0"/>
              <a:t>The following are examples of events captured:</a:t>
            </a:r>
          </a:p>
          <a:p>
            <a:pPr marL="628650" lvl="1" indent="-171450">
              <a:buFontTx/>
              <a:buChar char="-"/>
            </a:pPr>
            <a:r>
              <a:rPr lang="en-US" b="0" dirty="0"/>
              <a:t>Team Creation</a:t>
            </a:r>
          </a:p>
          <a:p>
            <a:pPr marL="628650" lvl="1" indent="-171450">
              <a:buFontTx/>
              <a:buChar char="-"/>
            </a:pPr>
            <a:r>
              <a:rPr lang="en-US" b="0" dirty="0"/>
              <a:t>Team Deletion</a:t>
            </a:r>
          </a:p>
          <a:p>
            <a:pPr marL="628650" lvl="1" indent="-171450">
              <a:buFontTx/>
              <a:buChar char="-"/>
            </a:pPr>
            <a:r>
              <a:rPr lang="en-US" b="0" dirty="0"/>
              <a:t>Added Channel</a:t>
            </a:r>
          </a:p>
          <a:p>
            <a:pPr marL="628650" lvl="1" indent="-171450">
              <a:buFontTx/>
              <a:buChar char="-"/>
            </a:pPr>
            <a:r>
              <a:rPr lang="en-US" b="0" dirty="0"/>
              <a:t>Changed Setting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complete event list across Office 365 is quite extensive and can be found </a:t>
            </a:r>
            <a:r>
              <a:rPr lang="en-US" sz="1200" u="none" kern="1200" dirty="0">
                <a:solidFill>
                  <a:schemeClr val="tx1"/>
                </a:solidFill>
                <a:effectLst/>
                <a:latin typeface="+mn-lt"/>
                <a:ea typeface="+mn-ea"/>
                <a:cs typeface="+mn-cs"/>
              </a:rPr>
              <a:t>here </a:t>
            </a:r>
            <a:r>
              <a:rPr lang="en-US" dirty="0">
                <a:hlinkClick r:id="rId3"/>
              </a:rPr>
              <a:t>https://support.office.com/en-us/article/Search-the-audit-log-in-the-Office-365-Security-Compliance-Center-0d4d0f35-390b-4518-800e-0c7ec95e946c?ui=en-US&amp;rs=en-US&amp;ad=US</a:t>
            </a:r>
            <a:endParaRPr lang="en-US" sz="1200" kern="1200" dirty="0">
              <a:solidFill>
                <a:schemeClr val="tx1"/>
              </a:solidFill>
              <a:effectLst/>
              <a:latin typeface="+mn-lt"/>
              <a:ea typeface="+mn-ea"/>
              <a:cs typeface="+mn-cs"/>
            </a:endParaRPr>
          </a:p>
          <a:p>
            <a:pPr marL="171450" lvl="0" indent="-171450">
              <a:buFontTx/>
              <a:buChar char="-"/>
            </a:pPr>
            <a:endParaRPr lang="en-AU" b="0" dirty="0"/>
          </a:p>
          <a:p>
            <a:pPr marL="0" lvl="0" indent="0">
              <a:buFontTx/>
              <a:buNone/>
            </a:pPr>
            <a:endParaRPr lang="en-AU" b="0" dirty="0"/>
          </a:p>
          <a:p>
            <a:pPr marL="628650" lvl="1" indent="-171450">
              <a:buFontTx/>
              <a:buChar char="-"/>
            </a:pPr>
            <a:endParaRPr lang="en-AU" b="0" dirty="0"/>
          </a:p>
          <a:p>
            <a:r>
              <a:rPr lang="en-AU" b="1" dirty="0"/>
              <a:t>Content Search</a:t>
            </a:r>
          </a:p>
          <a:p>
            <a:pPr marL="171450" indent="-171450">
              <a:buFontTx/>
              <a:buChar char="-"/>
            </a:pPr>
            <a:r>
              <a:rPr lang="en-AU" b="0" dirty="0"/>
              <a:t>OneNote is only covered through content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Content Search and eDiscovery do not require enablement within the Security and Compliance center. </a:t>
            </a:r>
          </a:p>
          <a:p>
            <a:pPr lvl="0"/>
            <a:r>
              <a:rPr lang="en-US" sz="1200" kern="1200" dirty="0">
                <a:solidFill>
                  <a:schemeClr val="tx1"/>
                </a:solidFill>
                <a:effectLst/>
                <a:latin typeface="+mn-lt"/>
                <a:ea typeface="+mn-ea"/>
                <a:cs typeface="+mn-cs"/>
              </a:rPr>
              <a:t>-   To learn more of how to leverage these services, see the appropriate sections below (</a:t>
            </a:r>
            <a:r>
              <a:rPr lang="en-US" sz="1200" u="none" kern="1200" dirty="0">
                <a:solidFill>
                  <a:schemeClr val="tx1"/>
                </a:solidFill>
                <a:effectLst/>
                <a:latin typeface="+mn-lt"/>
                <a:ea typeface="+mn-ea"/>
                <a:cs typeface="+mn-cs"/>
              </a:rPr>
              <a:t>Content Search </a:t>
            </a:r>
            <a:r>
              <a:rPr lang="en-US" dirty="0">
                <a:hlinkClick r:id="rId4"/>
              </a:rPr>
              <a:t>https://docs.microsoft.com/en-us/MicrosoftTeams/content-search</a:t>
            </a:r>
            <a:r>
              <a:rPr lang="en-US" dirty="0"/>
              <a:t> </a:t>
            </a:r>
            <a:r>
              <a:rPr lang="en-US" sz="1200" kern="1200" dirty="0">
                <a:solidFill>
                  <a:schemeClr val="tx1"/>
                </a:solidFill>
                <a:effectLst/>
                <a:latin typeface="+mn-lt"/>
                <a:ea typeface="+mn-ea"/>
                <a:cs typeface="+mn-cs"/>
              </a:rPr>
              <a:t>and </a:t>
            </a:r>
            <a:r>
              <a:rPr lang="en-US" sz="1200" u="none" kern="1200" dirty="0">
                <a:solidFill>
                  <a:schemeClr val="tx1"/>
                </a:solidFill>
                <a:effectLst/>
                <a:latin typeface="+mn-lt"/>
                <a:ea typeface="+mn-ea"/>
                <a:cs typeface="+mn-cs"/>
              </a:rPr>
              <a:t> </a:t>
            </a:r>
            <a:r>
              <a:rPr lang="en-US" dirty="0">
                <a:hlinkClick r:id="rId5"/>
              </a:rPr>
              <a:t>https://docs.microsoft.com/en-us/MicrosoftTeams/ediscovery-investigation</a:t>
            </a:r>
            <a:r>
              <a:rPr lang="en-US" sz="1200" kern="1200" dirty="0">
                <a:solidFill>
                  <a:schemeClr val="tx1"/>
                </a:solidFill>
                <a:effectLst/>
                <a:latin typeface="+mn-lt"/>
                <a:ea typeface="+mn-ea"/>
                <a:cs typeface="+mn-cs"/>
              </a:rPr>
              <a:t>).</a:t>
            </a:r>
          </a:p>
          <a:p>
            <a:pPr marL="171450" indent="-171450">
              <a:buFontTx/>
              <a:buChar char="-"/>
            </a:pPr>
            <a:endParaRPr lang="en-AU" b="0" dirty="0"/>
          </a:p>
        </p:txBody>
      </p:sp>
      <p:sp>
        <p:nvSpPr>
          <p:cNvPr id="4" name="Slide Number Placeholder 3"/>
          <p:cNvSpPr>
            <a:spLocks noGrp="1"/>
          </p:cNvSpPr>
          <p:nvPr>
            <p:ph type="sldNum" sz="quarter" idx="5"/>
          </p:nvPr>
        </p:nvSpPr>
        <p:spPr/>
        <p:txBody>
          <a:bodyPr/>
          <a:lstStyle/>
          <a:p>
            <a:fld id="{DD875376-CBD4-46BF-9BFA-38B7E4B6D4C8}" type="slidenum">
              <a:rPr lang="en-US" smtClean="0"/>
              <a:t>51</a:t>
            </a:fld>
            <a:endParaRPr lang="en-US"/>
          </a:p>
        </p:txBody>
      </p:sp>
    </p:spTree>
    <p:extLst>
      <p:ext uri="{BB962C8B-B14F-4D97-AF65-F5344CB8AC3E}">
        <p14:creationId xmlns:p14="http://schemas.microsoft.com/office/powerpoint/2010/main" val="174341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the information protection capabilities, Office 365 subscriptions and the associated standalone licenses will determine the available feature set.</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Additionally, Microsoft is considering providing the following security features for Teams. Once available, guidance will be provided on how customers can leverage the features: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Tenant-specific retention Policy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loss prevention (DLP)</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Customer Lockbox</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Right Management</a:t>
            </a:r>
          </a:p>
          <a:p>
            <a:endParaRPr lang="en-AU" dirty="0"/>
          </a:p>
        </p:txBody>
      </p:sp>
      <p:sp>
        <p:nvSpPr>
          <p:cNvPr id="4" name="Slide Number Placeholder 3"/>
          <p:cNvSpPr>
            <a:spLocks noGrp="1"/>
          </p:cNvSpPr>
          <p:nvPr>
            <p:ph type="sldNum" sz="quarter" idx="5"/>
          </p:nvPr>
        </p:nvSpPr>
        <p:spPr/>
        <p:txBody>
          <a:bodyPr/>
          <a:lstStyle/>
          <a:p>
            <a:fld id="{DD875376-CBD4-46BF-9BFA-38B7E4B6D4C8}" type="slidenum">
              <a:rPr lang="en-US" smtClean="0"/>
              <a:t>52</a:t>
            </a:fld>
            <a:endParaRPr lang="en-US"/>
          </a:p>
        </p:txBody>
      </p:sp>
    </p:spTree>
    <p:extLst>
      <p:ext uri="{BB962C8B-B14F-4D97-AF65-F5344CB8AC3E}">
        <p14:creationId xmlns:p14="http://schemas.microsoft.com/office/powerpoint/2010/main" val="2288403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AU" b="0" dirty="0"/>
          </a:p>
        </p:txBody>
      </p:sp>
      <p:sp>
        <p:nvSpPr>
          <p:cNvPr id="4" name="Slide Number Placeholder 3"/>
          <p:cNvSpPr>
            <a:spLocks noGrp="1"/>
          </p:cNvSpPr>
          <p:nvPr>
            <p:ph type="sldNum" sz="quarter" idx="5"/>
          </p:nvPr>
        </p:nvSpPr>
        <p:spPr/>
        <p:txBody>
          <a:bodyPr/>
          <a:lstStyle/>
          <a:p>
            <a:fld id="{DD875376-CBD4-46BF-9BFA-38B7E4B6D4C8}" type="slidenum">
              <a:rPr lang="en-US" smtClean="0"/>
              <a:t>53</a:t>
            </a:fld>
            <a:endParaRPr lang="en-US"/>
          </a:p>
        </p:txBody>
      </p:sp>
    </p:spTree>
    <p:extLst>
      <p:ext uri="{BB962C8B-B14F-4D97-AF65-F5344CB8AC3E}">
        <p14:creationId xmlns:p14="http://schemas.microsoft.com/office/powerpoint/2010/main" val="64679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As mentioned during the Teams journey, change management is a critical part of rolling out Teams.</a:t>
            </a:r>
          </a:p>
          <a:p>
            <a:r>
              <a:rPr lang="en-AU" b="0" dirty="0"/>
              <a:t>Organic growth is expected, however having a change management strategy will help your users along the journey.</a:t>
            </a:r>
          </a:p>
          <a:p>
            <a:pPr marL="0" indent="0">
              <a:buFontTx/>
              <a:buNone/>
            </a:pPr>
            <a:endParaRPr lang="en-AU" dirty="0"/>
          </a:p>
          <a:p>
            <a:pPr marL="0" indent="0">
              <a:buFontTx/>
              <a:buNone/>
            </a:pPr>
            <a:r>
              <a:rPr lang="en-AU" dirty="0"/>
              <a:t>Getting executive and direct report sponsorships to support adoption of Teams is very important as part of the change management strategy </a:t>
            </a:r>
          </a:p>
          <a:p>
            <a:pPr marL="0" indent="0">
              <a:buFontTx/>
              <a:buNone/>
            </a:pPr>
            <a:endParaRPr lang="en-AU" dirty="0"/>
          </a:p>
          <a:p>
            <a:pPr marL="0" indent="0">
              <a:buFontTx/>
              <a:buNone/>
            </a:pPr>
            <a:endParaRPr lang="en-AU" dirty="0"/>
          </a:p>
          <a:p>
            <a:endParaRPr lang="en-AU" b="0" dirty="0"/>
          </a:p>
          <a:p>
            <a:pPr marL="171450" indent="-171450">
              <a:buFontTx/>
              <a:buChar char="-"/>
            </a:pPr>
            <a:endParaRPr lang="en-AU" b="0" dirty="0"/>
          </a:p>
        </p:txBody>
      </p:sp>
      <p:sp>
        <p:nvSpPr>
          <p:cNvPr id="4" name="Slide Number Placeholder 3"/>
          <p:cNvSpPr>
            <a:spLocks noGrp="1"/>
          </p:cNvSpPr>
          <p:nvPr>
            <p:ph type="sldNum" sz="quarter" idx="5"/>
          </p:nvPr>
        </p:nvSpPr>
        <p:spPr/>
        <p:txBody>
          <a:bodyPr/>
          <a:lstStyle/>
          <a:p>
            <a:fld id="{DD875376-CBD4-46BF-9BFA-38B7E4B6D4C8}" type="slidenum">
              <a:rPr lang="en-US" smtClean="0"/>
              <a:t>55</a:t>
            </a:fld>
            <a:endParaRPr lang="en-US"/>
          </a:p>
        </p:txBody>
      </p:sp>
    </p:spTree>
    <p:extLst>
      <p:ext uri="{BB962C8B-B14F-4D97-AF65-F5344CB8AC3E}">
        <p14:creationId xmlns:p14="http://schemas.microsoft.com/office/powerpoint/2010/main" val="3579800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It’s very important to identify the key stakeholders:</a:t>
            </a:r>
          </a:p>
          <a:p>
            <a:pPr lvl="0"/>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Executive Sponsors</a:t>
            </a:r>
            <a:r>
              <a:rPr lang="en-US" sz="1200" kern="1200" dirty="0">
                <a:solidFill>
                  <a:schemeClr val="tx1"/>
                </a:solidFill>
                <a:effectLst/>
                <a:latin typeface="+mn-lt"/>
                <a:ea typeface="+mn-ea"/>
                <a:cs typeface="+mn-cs"/>
              </a:rPr>
              <a:t> are key leaders within the organization and their participation is essential in driving employee adoption. They have the greatest influence on company culture and can actively communicate the value and benefits of a new technology and way of working throughout the organization. </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Service Owners/IT Professionals</a:t>
            </a:r>
            <a:r>
              <a:rPr lang="en-US" sz="1200" kern="1200" dirty="0">
                <a:solidFill>
                  <a:schemeClr val="tx1"/>
                </a:solidFill>
                <a:effectLst/>
                <a:latin typeface="+mn-lt"/>
                <a:ea typeface="+mn-ea"/>
                <a:cs typeface="+mn-cs"/>
              </a:rPr>
              <a:t> are responsible for ensuring people use the service and get value from it. Setting Service Owners within your organization is important to ensure the business goals set for Office 365 are realized. </a:t>
            </a:r>
          </a:p>
          <a:p>
            <a:pPr lvl="0"/>
            <a:r>
              <a:rPr lang="en-US" sz="1200" kern="1200" dirty="0">
                <a:solidFill>
                  <a:schemeClr val="tx1"/>
                </a:solidFill>
                <a:effectLst/>
                <a:latin typeface="+mn-lt"/>
                <a:ea typeface="+mn-ea"/>
                <a:cs typeface="+mn-cs"/>
              </a:rPr>
              <a:t>Gaining buy-in from every user across an organization is a challenge.</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Champions</a:t>
            </a:r>
            <a:r>
              <a:rPr lang="en-US" sz="1200" kern="1200" dirty="0">
                <a:solidFill>
                  <a:schemeClr val="tx1"/>
                </a:solidFill>
                <a:effectLst/>
                <a:latin typeface="+mn-lt"/>
                <a:ea typeface="+mn-ea"/>
                <a:cs typeface="+mn-cs"/>
              </a:rPr>
              <a:t> can help alleviate this challenge and play an important role in the adoption of Office 365. They are knowledgeable, committed to furthering their expertise and are willing to provide peer coaching and assistance. They help translate Office 365 into the reality of their department or team.</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Pilot Group</a:t>
            </a:r>
            <a:r>
              <a:rPr lang="en-US" sz="1200" b="0" kern="1200" dirty="0">
                <a:solidFill>
                  <a:schemeClr val="tx1"/>
                </a:solidFill>
                <a:effectLst/>
                <a:latin typeface="+mn-lt"/>
                <a:ea typeface="+mn-ea"/>
                <a:cs typeface="+mn-cs"/>
              </a:rPr>
              <a:t> is the first set of users within your organization that you would like to have use Teams</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875376-CBD4-46BF-9BFA-38B7E4B6D4C8}" type="slidenum">
              <a:rPr lang="en-US" smtClean="0"/>
              <a:t>56</a:t>
            </a:fld>
            <a:endParaRPr lang="en-US"/>
          </a:p>
        </p:txBody>
      </p:sp>
    </p:spTree>
    <p:extLst>
      <p:ext uri="{BB962C8B-B14F-4D97-AF65-F5344CB8AC3E}">
        <p14:creationId xmlns:p14="http://schemas.microsoft.com/office/powerpoint/2010/main" val="3532363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57</a:t>
            </a:fld>
            <a:endParaRPr lang="en-US"/>
          </a:p>
        </p:txBody>
      </p:sp>
    </p:spTree>
    <p:extLst>
      <p:ext uri="{BB962C8B-B14F-4D97-AF65-F5344CB8AC3E}">
        <p14:creationId xmlns:p14="http://schemas.microsoft.com/office/powerpoint/2010/main" val="2057926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r>
              <a:rPr lang="en-US" dirty="0"/>
              <a:t>Complete Teams admin documentation</a:t>
            </a:r>
            <a:br>
              <a:rPr lang="en-US" dirty="0">
                <a:cs typeface="+mn-lt"/>
              </a:rPr>
            </a:br>
            <a:r>
              <a:rPr lang="en-US" dirty="0">
                <a:hlinkClick r:id="rId3"/>
              </a:rPr>
              <a:t>http://aka.ms/successwithteams</a:t>
            </a:r>
            <a:endParaRPr lang="en-US" dirty="0"/>
          </a:p>
          <a:p>
            <a:pPr marL="171450" indent="-171450">
              <a:lnSpc>
                <a:spcPct val="90000"/>
              </a:lnSpc>
              <a:spcBef>
                <a:spcPts val="1000"/>
              </a:spcBef>
              <a:buFont typeface="Arial"/>
              <a:buChar char="•"/>
            </a:pPr>
            <a:r>
              <a:rPr lang="en-US" dirty="0"/>
              <a:t>Microsoft Teams roadmap to stay up-to date</a:t>
            </a:r>
            <a:br>
              <a:rPr lang="en-US" dirty="0">
                <a:cs typeface="+mn-lt"/>
              </a:rPr>
            </a:br>
            <a:r>
              <a:rPr lang="en-US" dirty="0">
                <a:hlinkClick r:id="rId4"/>
              </a:rPr>
              <a:t>http://aka.ms/teamsroadmap</a:t>
            </a:r>
            <a:endParaRPr lang="en-US" dirty="0"/>
          </a:p>
          <a:p>
            <a:pPr marL="171450" indent="-171450">
              <a:lnSpc>
                <a:spcPct val="90000"/>
              </a:lnSpc>
              <a:spcBef>
                <a:spcPts val="1000"/>
              </a:spcBef>
              <a:buFont typeface="Arial"/>
              <a:buChar char="•"/>
            </a:pPr>
            <a:r>
              <a:rPr lang="en-US" dirty="0"/>
              <a:t>Microsoft Teams Technical Community</a:t>
            </a:r>
            <a:br>
              <a:rPr lang="en-US" dirty="0">
                <a:cs typeface="+mn-lt"/>
              </a:rPr>
            </a:br>
            <a:r>
              <a:rPr lang="en-US" dirty="0">
                <a:hlinkClick r:id="rId5"/>
              </a:rPr>
              <a:t>https://aka.ms/TeamsTechCommunity</a:t>
            </a:r>
            <a:endParaRPr lang="en-US" dirty="0"/>
          </a:p>
          <a:p>
            <a:pPr marL="171450" indent="-171450">
              <a:lnSpc>
                <a:spcPct val="90000"/>
              </a:lnSpc>
              <a:spcBef>
                <a:spcPts val="1000"/>
              </a:spcBef>
              <a:buFont typeface="Arial"/>
              <a:buChar char="•"/>
            </a:pPr>
            <a:r>
              <a:rPr lang="en-US" dirty="0"/>
              <a:t>Microsoft Teams UserVoice</a:t>
            </a:r>
            <a:br>
              <a:rPr lang="en-US" dirty="0">
                <a:cs typeface="+mn-lt"/>
              </a:rPr>
            </a:br>
            <a:r>
              <a:rPr lang="en-US" dirty="0">
                <a:hlinkClick r:id="rId6"/>
              </a:rPr>
              <a:t>https://aka.ms/TeamsUserVoice</a:t>
            </a:r>
            <a:endParaRPr lang="en-US" dirty="0"/>
          </a:p>
          <a:p>
            <a:pPr marL="171450" indent="-171450">
              <a:lnSpc>
                <a:spcPct val="90000"/>
              </a:lnSpc>
              <a:spcBef>
                <a:spcPts val="1000"/>
              </a:spcBef>
              <a:buFont typeface="Arial"/>
              <a:buChar char="•"/>
            </a:pPr>
            <a:r>
              <a:rPr lang="en-US" dirty="0"/>
              <a:t>Driving Adoption Community</a:t>
            </a:r>
            <a:br>
              <a:rPr lang="en-US" dirty="0">
                <a:cs typeface="+mn-lt"/>
              </a:rPr>
            </a:br>
            <a:r>
              <a:rPr lang="en-US" dirty="0">
                <a:hlinkClick r:id="rId7"/>
              </a:rPr>
              <a:t>https://aka.ms/DriveAdoption</a:t>
            </a:r>
            <a:endParaRPr lang="en-AU"/>
          </a:p>
        </p:txBody>
      </p:sp>
      <p:sp>
        <p:nvSpPr>
          <p:cNvPr id="4" name="Slide Number Placeholder 3"/>
          <p:cNvSpPr>
            <a:spLocks noGrp="1"/>
          </p:cNvSpPr>
          <p:nvPr>
            <p:ph type="sldNum" sz="quarter" idx="5"/>
          </p:nvPr>
        </p:nvSpPr>
        <p:spPr/>
        <p:txBody>
          <a:bodyPr/>
          <a:lstStyle/>
          <a:p>
            <a:fld id="{DD875376-CBD4-46BF-9BFA-38B7E4B6D4C8}" type="slidenum">
              <a:rPr lang="en-US" smtClean="0"/>
              <a:t>58</a:t>
            </a:fld>
            <a:endParaRPr lang="en-US"/>
          </a:p>
        </p:txBody>
      </p:sp>
    </p:spTree>
    <p:extLst>
      <p:ext uri="{BB962C8B-B14F-4D97-AF65-F5344CB8AC3E}">
        <p14:creationId xmlns:p14="http://schemas.microsoft.com/office/powerpoint/2010/main" val="364036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Platform as a service (</a:t>
            </a:r>
            <a:r>
              <a:rPr lang="en-US" sz="1200" b="1" i="0" kern="1200" dirty="0">
                <a:solidFill>
                  <a:schemeClr val="tx1"/>
                </a:solidFill>
                <a:effectLst/>
                <a:latin typeface="+mn-lt"/>
                <a:ea typeface="+mn-ea"/>
                <a:cs typeface="+mn-cs"/>
              </a:rPr>
              <a:t>PaaS</a:t>
            </a:r>
            <a:r>
              <a:rPr lang="en-US" sz="1200" b="0" i="0" kern="1200" dirty="0">
                <a:solidFill>
                  <a:schemeClr val="tx1"/>
                </a:solidFill>
                <a:effectLst/>
                <a:latin typeface="+mn-lt"/>
                <a:ea typeface="+mn-ea"/>
                <a:cs typeface="+mn-cs"/>
              </a:rPr>
              <a:t>) is a cloud computing model in which a third-party provider delivers hardware and software tools -- usually those needed for application development -- to users over the internet. A </a:t>
            </a:r>
            <a:r>
              <a:rPr lang="en-US" sz="1200" b="1" i="0" kern="1200" dirty="0">
                <a:solidFill>
                  <a:schemeClr val="tx1"/>
                </a:solidFill>
                <a:effectLst/>
                <a:latin typeface="+mn-lt"/>
                <a:ea typeface="+mn-ea"/>
                <a:cs typeface="+mn-cs"/>
              </a:rPr>
              <a:t>PaaS</a:t>
            </a:r>
            <a:r>
              <a:rPr lang="en-US" sz="1200" b="0" i="0" kern="1200" dirty="0">
                <a:solidFill>
                  <a:schemeClr val="tx1"/>
                </a:solidFill>
                <a:effectLst/>
                <a:latin typeface="+mn-lt"/>
                <a:ea typeface="+mn-ea"/>
                <a:cs typeface="+mn-cs"/>
              </a:rPr>
              <a:t> provider hosts the hardware and software on its own infrastructure.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Elastic Beanstalk is an easy-to-use service for deploying and scaling web applications and services developed with Java, .NET, PHP, Node.js, Python, Ruby, Go, and Docker on familiar servers such as Apache, Nginx, Passenger, and IIS.</a:t>
            </a:r>
          </a:p>
          <a:p>
            <a:r>
              <a:rPr lang="en-US" sz="1200" b="0" i="0" kern="1200" dirty="0">
                <a:solidFill>
                  <a:schemeClr val="tx1"/>
                </a:solidFill>
                <a:effectLst/>
                <a:latin typeface="+mn-lt"/>
                <a:ea typeface="+mn-ea"/>
                <a:cs typeface="+mn-cs"/>
              </a:rPr>
              <a:t>You can simply upload your code and Elastic Beanstalk automatically handles the deployment, from capacity provisioning, load balancing, auto-scaling to application health monitoring. At the same time, you retain full control over the AWS resources powering your application and can access the underlying resources at any time.</a:t>
            </a:r>
          </a:p>
          <a:p>
            <a:endParaRPr lang="en-US" dirty="0"/>
          </a:p>
          <a:p>
            <a:r>
              <a:rPr lang="en-US" sz="1200" b="0" i="0" kern="1200" dirty="0">
                <a:solidFill>
                  <a:schemeClr val="tx1"/>
                </a:solidFill>
                <a:effectLst/>
                <a:latin typeface="+mn-lt"/>
                <a:ea typeface="+mn-ea"/>
                <a:cs typeface="+mn-cs"/>
              </a:rPr>
              <a:t>Google App Engine is a web framework and cloud computing platform for developing and hosting web applications in Google-managed data centers. Applications are sandboxed and run across multiple servers</a:t>
            </a:r>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8</a:t>
            </a:fld>
            <a:endParaRPr lang="en-US"/>
          </a:p>
        </p:txBody>
      </p:sp>
    </p:spTree>
    <p:extLst>
      <p:ext uri="{BB962C8B-B14F-4D97-AF65-F5344CB8AC3E}">
        <p14:creationId xmlns:p14="http://schemas.microsoft.com/office/powerpoint/2010/main" val="65364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Software as a Service is a method of software delivery where Software is accessed online via subscriptions rather than bought and installed.</a:t>
            </a:r>
          </a:p>
          <a:p>
            <a:endParaRPr lang="en-US" dirty="0"/>
          </a:p>
          <a:p>
            <a:endParaRPr lang="en-US" dirty="0"/>
          </a:p>
          <a:p>
            <a:r>
              <a:rPr lang="en-US" dirty="0"/>
              <a:t>CWD Solution GmbH </a:t>
            </a:r>
            <a:r>
              <a:rPr lang="en-US"/>
              <a:t>- FOYB</a:t>
            </a:r>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10</a:t>
            </a:fld>
            <a:endParaRPr lang="en-US"/>
          </a:p>
        </p:txBody>
      </p:sp>
    </p:spTree>
    <p:extLst>
      <p:ext uri="{BB962C8B-B14F-4D97-AF65-F5344CB8AC3E}">
        <p14:creationId xmlns:p14="http://schemas.microsoft.com/office/powerpoint/2010/main" val="394209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svg</a:t>
            </a:r>
            <a:r>
              <a:rPr lang="en-US" dirty="0"/>
              <a:t> id="</a:t>
            </a:r>
            <a:r>
              <a:rPr lang="en-US" dirty="0" err="1"/>
              <a:t>sankey_svg</a:t>
            </a:r>
            <a:r>
              <a:rPr lang="en-US" dirty="0"/>
              <a:t>" height="600" width="800" </a:t>
            </a:r>
            <a:r>
              <a:rPr lang="en-US" dirty="0" err="1"/>
              <a:t>xmlns</a:t>
            </a:r>
            <a:r>
              <a:rPr lang="en-US" dirty="0"/>
              <a:t>="http://www.w3.org/2000/svg" version="1.1"&gt;&lt;title&gt;Your Diagram Title&lt;/title&gt;&lt;!-- Generated with </a:t>
            </a:r>
            <a:r>
              <a:rPr lang="en-US" dirty="0" err="1"/>
              <a:t>SankeyMATIC</a:t>
            </a:r>
            <a:r>
              <a:rPr lang="en-US" dirty="0"/>
              <a:t> on Thu Mar 21 2019 11:35:30 GMT+0100 (Central European Standard Time)--&gt;&lt;g&gt;&lt;</a:t>
            </a:r>
            <a:r>
              <a:rPr lang="en-US" dirty="0" err="1"/>
              <a:t>rect</a:t>
            </a:r>
            <a:r>
              <a:rPr lang="en-US" dirty="0"/>
              <a:t> width="100%" height="100%" fill="</a:t>
            </a:r>
            <a:r>
              <a:rPr lang="en-US" dirty="0" err="1"/>
              <a:t>rgb</a:t>
            </a:r>
            <a:r>
              <a:rPr lang="en-US" dirty="0"/>
              <a:t>(255, 255, 255)"&gt;&lt;/</a:t>
            </a:r>
            <a:r>
              <a:rPr lang="en-US" dirty="0" err="1"/>
              <a:t>rect</a:t>
            </a:r>
            <a:r>
              <a:rPr lang="en-US" dirty="0"/>
              <a:t>&gt;&lt;g transform="translate(12,12)"&gt;&lt;g&gt;&lt;path class="link" d="M393,205.2C579.5,205.2 579.5,195.45527244339576 766,195.45527244339576" style="fill: none; stroke-width: 194.4; stroke: </a:t>
            </a:r>
            <a:r>
              <a:rPr lang="en-US" dirty="0" err="1"/>
              <a:t>rgb</a:t>
            </a:r>
            <a:r>
              <a:rPr lang="en-US" dirty="0"/>
              <a:t>(174, 199, 232); stroke-opacity: 0.5;"&gt;&lt;title&gt;SAAS &amp;#8594; Cloud:</a:t>
            </a:r>
            <a:br>
              <a:rPr lang="en-US" dirty="0"/>
            </a:br>
            <a:r>
              <a:rPr lang="en-US" dirty="0"/>
              <a:t>9&lt;/title&gt;&lt;/path&gt;&lt;path class="link" d="M393,396C579.5,396 579.5,368.25527244339577 766,368.25527244339577" style="fill: none; stroke-width: 151.2; stroke: </a:t>
            </a:r>
            <a:r>
              <a:rPr lang="en-US" dirty="0" err="1"/>
              <a:t>rgb</a:t>
            </a:r>
            <a:r>
              <a:rPr lang="en-US" dirty="0"/>
              <a:t>(140, 86, 75); stroke-opacity: 0.5;"&gt;&lt;title&gt;PAAS &amp;#8594; Cloud:</a:t>
            </a:r>
            <a:br>
              <a:rPr lang="en-US" dirty="0"/>
            </a:br>
            <a:r>
              <a:rPr lang="en-US" dirty="0"/>
              <a:t>7&lt;/title&gt;&lt;/path&gt;&lt;path class="link" d="M393,532.8000000000001C579.5,532.8000000000001 579.5,487.0552724433957 766,487.0552724433957" style="fill: none; stroke-width: 86.4; stroke: </a:t>
            </a:r>
            <a:r>
              <a:rPr lang="en-US" dirty="0" err="1"/>
              <a:t>rgb</a:t>
            </a:r>
            <a:r>
              <a:rPr lang="en-US" dirty="0"/>
              <a:t>(196, 156, 148); stroke-opacity: 0.5;"&gt;&lt;title&gt;IAAS &amp;#8594; Cloud:</a:t>
            </a:r>
            <a:br>
              <a:rPr lang="en-US" dirty="0"/>
            </a:br>
            <a:r>
              <a:rPr lang="en-US" dirty="0"/>
              <a:t>4&lt;/title&gt;&lt;/path&gt;&lt;path class="link" d="M10,10.799999999999887C196.5,10.799999999999887 196.5,118.79999999999997 383,118.79999999999997" style="fill: none; stroke-width: 21.6; stroke: </a:t>
            </a:r>
            <a:r>
              <a:rPr lang="en-US" dirty="0" err="1"/>
              <a:t>rgb</a:t>
            </a:r>
            <a:r>
              <a:rPr lang="en-US" dirty="0"/>
              <a:t>(31, 119, 180); stroke-opacity: 0.5;"&gt;&lt;title&gt;Applications &amp;#8594; SAAS:</a:t>
            </a:r>
            <a:br>
              <a:rPr lang="en-US" dirty="0"/>
            </a:br>
            <a:r>
              <a:rPr lang="en-US" dirty="0"/>
              <a:t>1&lt;/title&gt;&lt;/path&gt;&lt;path class="link" d="M10,50.39999999999989C196.5,50.39999999999989 196.5,140.39999999999998 383,140.39999999999998" style="fill: none; stroke-width: 21.6; stroke: </a:t>
            </a:r>
            <a:r>
              <a:rPr lang="en-US" dirty="0" err="1"/>
              <a:t>rgb</a:t>
            </a:r>
            <a:r>
              <a:rPr lang="en-US" dirty="0"/>
              <a:t>(255, 127, 14); stroke-opacity: 0.5;"&gt;&lt;title&gt;Data &amp;#8594; SAAS:</a:t>
            </a:r>
            <a:br>
              <a:rPr lang="en-US" dirty="0"/>
            </a:br>
            <a:r>
              <a:rPr lang="en-US" dirty="0"/>
              <a:t>1&lt;/title&gt;&lt;/path&gt;&lt;path class="link" d="M10,89.99999999999989C196.5,89.99999999999989 196.5,162 383,162" style="fill: none; stroke-width: 21.6; stroke: </a:t>
            </a:r>
            <a:r>
              <a:rPr lang="en-US" dirty="0" err="1"/>
              <a:t>rgb</a:t>
            </a:r>
            <a:r>
              <a:rPr lang="en-US" dirty="0"/>
              <a:t>(255, 187, 120); stroke-opacity: 0.5;"&gt;&lt;title&gt;Runtime &amp;#8594; SAAS:</a:t>
            </a:r>
            <a:br>
              <a:rPr lang="en-US" dirty="0"/>
            </a:br>
            <a:r>
              <a:rPr lang="en-US" dirty="0"/>
              <a:t>1&lt;/title&gt;&lt;/path&gt;&lt;path class="link" d="M10,151.1999999999999C196.5,151.1999999999999 196.5,183.6 383,183.6" style="fill: none; stroke-width: 21.6; stroke: </a:t>
            </a:r>
            <a:r>
              <a:rPr lang="en-US" dirty="0" err="1"/>
              <a:t>rgb</a:t>
            </a:r>
            <a:r>
              <a:rPr lang="en-US" dirty="0"/>
              <a:t>(44, 160, 44); stroke-opacity: 0.5;"&gt;&lt;title&gt;Middleware &amp;#8594; SAAS:</a:t>
            </a:r>
            <a:br>
              <a:rPr lang="en-US" dirty="0"/>
            </a:br>
            <a:r>
              <a:rPr lang="en-US" dirty="0"/>
              <a:t>1&lt;/title&gt;&lt;/path&gt;&lt;path class="link" d="M10,212.39999999999992C196.5,212.39999999999992 196.5,205.2 383,205.2" style="fill: none; stroke-width: 21.6; stroke: </a:t>
            </a:r>
            <a:r>
              <a:rPr lang="en-US" dirty="0" err="1"/>
              <a:t>rgb</a:t>
            </a:r>
            <a:r>
              <a:rPr lang="en-US" dirty="0"/>
              <a:t>(152, 223, 138); stroke-opacity: 0.5;"&gt;&lt;title&gt;O/S &amp;#8594; SAAS:</a:t>
            </a:r>
            <a:br>
              <a:rPr lang="en-US" dirty="0"/>
            </a:br>
            <a:r>
              <a:rPr lang="en-US" dirty="0"/>
              <a:t>1&lt;/title&gt;&lt;/path&gt;&lt;path class="link" d="M10,273.5999999999999C196.5,273.5999999999999 196.5,226.79999999999998 383,226.79999999999998" style="fill: none; stroke-width: 21.6; stroke: </a:t>
            </a:r>
            <a:r>
              <a:rPr lang="en-US" dirty="0" err="1"/>
              <a:t>rgb</a:t>
            </a:r>
            <a:r>
              <a:rPr lang="en-US" dirty="0"/>
              <a:t>(214, 39, 40); stroke-opacity: 0.5;"&gt;&lt;title&gt;Virtualization &amp;#8594; SAAS:</a:t>
            </a:r>
            <a:br>
              <a:rPr lang="en-US" dirty="0"/>
            </a:br>
            <a:r>
              <a:rPr lang="en-US" dirty="0"/>
              <a:t>1&lt;/title&gt;&lt;/path&gt;&lt;path class="link" d="M10,356.3999999999999C196.5,356.3999999999999 196.5,248.39999999999998 383,248.39999999999998" style="fill: none; stroke-width: 21.6; stroke: </a:t>
            </a:r>
            <a:r>
              <a:rPr lang="en-US" dirty="0" err="1"/>
              <a:t>rgb</a:t>
            </a:r>
            <a:r>
              <a:rPr lang="en-US" dirty="0"/>
              <a:t>(255, 152, 150); stroke-opacity: 0.5;"&gt;&lt;title&gt;Servers &amp;#8594; SAAS:</a:t>
            </a:r>
            <a:br>
              <a:rPr lang="en-US" dirty="0"/>
            </a:br>
            <a:r>
              <a:rPr lang="en-US" dirty="0"/>
              <a:t>1&lt;/title&gt;&lt;/path&gt;&lt;path class="link" d="M10,439.19999999999993C196.5,439.19999999999993 196.5,269.99999999999994 383,269.99999999999994" style="fill: none; stroke-width: 21.6; stroke: </a:t>
            </a:r>
            <a:r>
              <a:rPr lang="en-US" dirty="0" err="1"/>
              <a:t>rgb</a:t>
            </a:r>
            <a:r>
              <a:rPr lang="en-US" dirty="0"/>
              <a:t>(148, 103, 189); stroke-opacity: 0.5;"&gt;&lt;title&gt;Storage &amp;#8594; SAAS:</a:t>
            </a:r>
            <a:br>
              <a:rPr lang="en-US" dirty="0"/>
            </a:br>
            <a:r>
              <a:rPr lang="en-US" dirty="0"/>
              <a:t>1&lt;/title&gt;&lt;/path&gt;&lt;path class="link" d="M10,521.9999999999999C196.5,521.9999999999999 196.5,291.59999999999997 383,291.59999999999997" style="fill: none; stroke-width: 21.6; stroke: </a:t>
            </a:r>
            <a:r>
              <a:rPr lang="en-US" dirty="0" err="1"/>
              <a:t>rgb</a:t>
            </a:r>
            <a:r>
              <a:rPr lang="en-US" dirty="0"/>
              <a:t>(197, 176, 213); stroke-opacity: 0.5;"&gt;&lt;title&gt;Networking &amp;#8594; SAAS:</a:t>
            </a:r>
            <a:br>
              <a:rPr lang="en-US" dirty="0"/>
            </a:br>
            <a:r>
              <a:rPr lang="en-US" dirty="0"/>
              <a:t>1&lt;/title&gt;&lt;/path&gt;&lt;path class="link" d="M10,111.5999999999999C196.5,111.5999999999999 196.5,331.2 383,331.2" style="fill: none; stroke-width: 21.6; stroke: </a:t>
            </a:r>
            <a:r>
              <a:rPr lang="en-US" dirty="0" err="1"/>
              <a:t>rgb</a:t>
            </a:r>
            <a:r>
              <a:rPr lang="en-US" dirty="0"/>
              <a:t>(255, 187, 120); stroke-opacity: 0.5;"&gt;&lt;title&gt;Runtime &amp;#8594; PAAS:</a:t>
            </a:r>
            <a:br>
              <a:rPr lang="en-US" dirty="0"/>
            </a:br>
            <a:r>
              <a:rPr lang="en-US" dirty="0"/>
              <a:t>1&lt;/title&gt;&lt;/path&gt;&lt;path class="link" d="M10,172.7999999999999C196.5,172.7999999999999 196.5,352.8 383,352.8" style="fill: none; stroke-width: 21.6; stroke: </a:t>
            </a:r>
            <a:r>
              <a:rPr lang="en-US" dirty="0" err="1"/>
              <a:t>rgb</a:t>
            </a:r>
            <a:r>
              <a:rPr lang="en-US" dirty="0"/>
              <a:t>(44, 160, 44); stroke-opacity: 0.5;"&gt;&lt;title&gt;Middleware &amp;#8594; PAAS:</a:t>
            </a:r>
            <a:br>
              <a:rPr lang="en-US" dirty="0"/>
            </a:br>
            <a:r>
              <a:rPr lang="en-US" dirty="0"/>
              <a:t>1&lt;/title&gt;&lt;/path&gt;&lt;path class="link" d="M10,233.99999999999991C196.5,233.99999999999991 196.5,374.4 383,374.4" style="fill: none; stroke-width: 21.6; stroke: </a:t>
            </a:r>
            <a:r>
              <a:rPr lang="en-US" dirty="0" err="1"/>
              <a:t>rgb</a:t>
            </a:r>
            <a:r>
              <a:rPr lang="en-US" dirty="0"/>
              <a:t>(152, 223, 138); stroke-opacity: 0.5;"&gt;&lt;title&gt;O/S &amp;#8594; PAAS:</a:t>
            </a:r>
            <a:br>
              <a:rPr lang="en-US" dirty="0"/>
            </a:br>
            <a:r>
              <a:rPr lang="en-US" dirty="0"/>
              <a:t>1&lt;/title&gt;&lt;/path&gt;&lt;path class="link" d="M10,295.19999999999993C196.5,295.19999999999993 196.5,396 383,396" style="fill: none; stroke-width: 21.6; stroke: </a:t>
            </a:r>
            <a:r>
              <a:rPr lang="en-US" dirty="0" err="1"/>
              <a:t>rgb</a:t>
            </a:r>
            <a:r>
              <a:rPr lang="en-US" dirty="0"/>
              <a:t>(214, 39, 40); stroke-opacity: 0.5;"&gt;&lt;title&gt;Virtualization &amp;#8594; PAAS:</a:t>
            </a:r>
            <a:br>
              <a:rPr lang="en-US" dirty="0"/>
            </a:br>
            <a:r>
              <a:rPr lang="en-US" dirty="0"/>
              <a:t>1&lt;/title&gt;&lt;/path&gt;&lt;path class="link" d="M10,377.99999999999994C196.5,377.99999999999994 196.5,417.59999999999997 383,417.59999999999997" style="fill: none; stroke-width: 21.6; stroke: </a:t>
            </a:r>
            <a:r>
              <a:rPr lang="en-US" dirty="0" err="1"/>
              <a:t>rgb</a:t>
            </a:r>
            <a:r>
              <a:rPr lang="en-US" dirty="0"/>
              <a:t>(255, 152, 150); stroke-opacity: 0.5;"&gt;&lt;title&gt;Servers &amp;#8594; PAAS:</a:t>
            </a:r>
            <a:br>
              <a:rPr lang="en-US" dirty="0"/>
            </a:br>
            <a:r>
              <a:rPr lang="en-US" dirty="0"/>
              <a:t>1&lt;/title&gt;&lt;/path&gt;&lt;path class="link" d="M10,460.79999999999995C196.5,460.79999999999995 196.5,439.2 383,439.2" style="fill: none; stroke-width: 21.6; stroke: </a:t>
            </a:r>
            <a:r>
              <a:rPr lang="en-US" dirty="0" err="1"/>
              <a:t>rgb</a:t>
            </a:r>
            <a:r>
              <a:rPr lang="en-US" dirty="0"/>
              <a:t>(148, 103, 189); stroke-opacity: 0.5;"&gt;&lt;title&gt;Storage &amp;#8594; PAAS:</a:t>
            </a:r>
            <a:br>
              <a:rPr lang="en-US" dirty="0"/>
            </a:br>
            <a:r>
              <a:rPr lang="en-US" dirty="0"/>
              <a:t>1&lt;/title&gt;&lt;/path&gt;&lt;path class="link" d="M10,543.5999999999999C196.5,543.5999999999999 196.5,460.8 383,460.8" style="fill: none; stroke-width: 21.6; stroke: </a:t>
            </a:r>
            <a:r>
              <a:rPr lang="en-US" dirty="0" err="1"/>
              <a:t>rgb</a:t>
            </a:r>
            <a:r>
              <a:rPr lang="en-US" dirty="0"/>
              <a:t>(197, 176, 213); stroke-opacity: 0.5;"&gt;&lt;title&gt;Networking &amp;#8594; PAAS:</a:t>
            </a:r>
            <a:br>
              <a:rPr lang="en-US" dirty="0"/>
            </a:br>
            <a:r>
              <a:rPr lang="en-US" dirty="0"/>
              <a:t>1&lt;/title&gt;&lt;/path&gt;&lt;path class="link" d="M10,316.7999999999999C196.5,316.7999999999999 196.5,500.40000000000003 383,500.40000000000003" style="fill: none; stroke-width: 21.6; stroke: </a:t>
            </a:r>
            <a:r>
              <a:rPr lang="en-US" dirty="0" err="1"/>
              <a:t>rgb</a:t>
            </a:r>
            <a:r>
              <a:rPr lang="en-US" dirty="0"/>
              <a:t>(214, 39, 40); stroke-opacity: 0.5;"&gt;&lt;title&gt;Virtualization &amp;#8594; IAAS:</a:t>
            </a:r>
            <a:br>
              <a:rPr lang="en-US" dirty="0"/>
            </a:br>
            <a:r>
              <a:rPr lang="en-US" dirty="0"/>
              <a:t>1&lt;/title&gt;&lt;/path&gt;&lt;path class="link" d="M10,399.5999999999999C196.5,399.5999999999999 196.5,522 383,522" style="fill: none; stroke-width: 21.6; stroke: </a:t>
            </a:r>
            <a:r>
              <a:rPr lang="en-US" dirty="0" err="1"/>
              <a:t>rgb</a:t>
            </a:r>
            <a:r>
              <a:rPr lang="en-US" dirty="0"/>
              <a:t>(255, 152, 150); stroke-opacity: 0.5;"&gt;&lt;title&gt;Servers &amp;#8594; IAAS:</a:t>
            </a:r>
            <a:br>
              <a:rPr lang="en-US" dirty="0"/>
            </a:br>
            <a:r>
              <a:rPr lang="en-US" dirty="0"/>
              <a:t>1&lt;/title&gt;&lt;/path&gt;&lt;path class="link" d="M10,482.3999999999999C196.5,482.3999999999999 196.5,543.6 383,543.6" style="fill: none; stroke-width: 21.6; stroke: </a:t>
            </a:r>
            <a:r>
              <a:rPr lang="en-US" dirty="0" err="1"/>
              <a:t>rgb</a:t>
            </a:r>
            <a:r>
              <a:rPr lang="en-US" dirty="0"/>
              <a:t>(148, 103, 189); stroke-opacity: 0.5;"&gt;&lt;title&gt;Storage &amp;#8594; IAAS:</a:t>
            </a:r>
            <a:br>
              <a:rPr lang="en-US" dirty="0"/>
            </a:br>
            <a:r>
              <a:rPr lang="en-US" dirty="0"/>
              <a:t>1&lt;/title&gt;&lt;/path&gt;&lt;path class="link" d="M10,565.1999999999999C196.5,565.1999999999999 196.5,565.2 383,565.2" style="fill: none; stroke-width: 21.6; stroke: </a:t>
            </a:r>
            <a:r>
              <a:rPr lang="en-US" dirty="0" err="1"/>
              <a:t>rgb</a:t>
            </a:r>
            <a:r>
              <a:rPr lang="en-US" dirty="0"/>
              <a:t>(197, 176, 213); stroke-opacity: 0.5;"&gt;&lt;title&gt;Networking &amp;#8594; IAAS:</a:t>
            </a:r>
            <a:br>
              <a:rPr lang="en-US" dirty="0"/>
            </a:br>
            <a:r>
              <a:rPr lang="en-US" dirty="0"/>
              <a:t>1&lt;/title&gt;&lt;/path&gt;&lt;/g&gt;&lt;g&gt;&lt;g class="node" transform="translate(0,-1.1368683772161603e-13)"&gt;&lt;</a:t>
            </a:r>
            <a:r>
              <a:rPr lang="en-US" dirty="0" err="1"/>
              <a:t>rect</a:t>
            </a:r>
            <a:r>
              <a:rPr lang="en-US" dirty="0"/>
              <a:t> height="21.6" width="10" id="r0" style="fill: </a:t>
            </a:r>
            <a:r>
              <a:rPr lang="en-US" dirty="0" err="1"/>
              <a:t>rgb</a:t>
            </a:r>
            <a:r>
              <a:rPr lang="en-US" dirty="0"/>
              <a:t>(31, 119, 180); fill-opacity: 0.9; stroke-width: 0; stroke: </a:t>
            </a:r>
            <a:r>
              <a:rPr lang="en-US" dirty="0" err="1"/>
              <a:t>rgb</a:t>
            </a:r>
            <a:r>
              <a:rPr lang="en-US" dirty="0"/>
              <a:t>(15, 58, 88);" shape-rendering="</a:t>
            </a:r>
            <a:r>
              <a:rPr lang="en-US" dirty="0" err="1"/>
              <a:t>crispEdges</a:t>
            </a:r>
            <a:r>
              <a:rPr lang="en-US" dirty="0"/>
              <a:t>"&gt;&lt;title&gt;Applications:</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0);"&gt;Applications&lt;/text&gt;&lt;/g&gt;&lt;g class="node" transform="translate(383,107.99999999999997)"&gt;&lt;</a:t>
            </a:r>
            <a:r>
              <a:rPr lang="en-US" dirty="0" err="1"/>
              <a:t>rect</a:t>
            </a:r>
            <a:r>
              <a:rPr lang="en-US" dirty="0"/>
              <a:t> height="194.4" width="10" id="r1" style="fill: </a:t>
            </a:r>
            <a:r>
              <a:rPr lang="en-US" dirty="0" err="1"/>
              <a:t>rgb</a:t>
            </a:r>
            <a:r>
              <a:rPr lang="en-US" dirty="0"/>
              <a:t>(174, 199, 232); fill-opacity: 0.9; stroke-width: 0; stroke: </a:t>
            </a:r>
            <a:r>
              <a:rPr lang="en-US" dirty="0" err="1"/>
              <a:t>rgb</a:t>
            </a:r>
            <a:r>
              <a:rPr lang="en-US" dirty="0"/>
              <a:t>(85, 97, 113);" shape-rendering="</a:t>
            </a:r>
            <a:r>
              <a:rPr lang="en-US" dirty="0" err="1"/>
              <a:t>crispEdges</a:t>
            </a:r>
            <a:r>
              <a:rPr lang="en-US" dirty="0"/>
              <a:t>"&gt;&lt;title&gt;SAAS:</a:t>
            </a:r>
            <a:br>
              <a:rPr lang="en-US" dirty="0"/>
            </a:br>
            <a:r>
              <a:rPr lang="en-US" dirty="0"/>
              <a:t>9&lt;/title&gt;&lt;/</a:t>
            </a:r>
            <a:r>
              <a:rPr lang="en-US" dirty="0" err="1"/>
              <a:t>rect</a:t>
            </a:r>
            <a:r>
              <a:rPr lang="en-US" dirty="0"/>
              <a:t>&gt;&lt;text x="-6" y="97.2" </a:t>
            </a:r>
            <a:r>
              <a:rPr lang="en-US" dirty="0" err="1"/>
              <a:t>dy</a:t>
            </a:r>
            <a:r>
              <a:rPr lang="en-US" dirty="0"/>
              <a:t>=".35em" text-anchor="end" style="stroke-width: 0; font-family: sans-serif; font-size: 15px; font-weight: 400; fill: </a:t>
            </a:r>
            <a:r>
              <a:rPr lang="en-US" dirty="0" err="1"/>
              <a:t>rgb</a:t>
            </a:r>
            <a:r>
              <a:rPr lang="en-US" dirty="0"/>
              <a:t>(0, 0, 0);"&gt;SAAS&lt;/text&gt;&lt;/g&gt;&lt;g class="node" transform="translate(0,39.59999999999989)"&gt;&lt;</a:t>
            </a:r>
            <a:r>
              <a:rPr lang="en-US" dirty="0" err="1"/>
              <a:t>rect</a:t>
            </a:r>
            <a:r>
              <a:rPr lang="en-US" dirty="0"/>
              <a:t> height="21.6" width="10" id="r2" style="fill: </a:t>
            </a:r>
            <a:r>
              <a:rPr lang="en-US" dirty="0" err="1"/>
              <a:t>rgb</a:t>
            </a:r>
            <a:r>
              <a:rPr lang="en-US" dirty="0"/>
              <a:t>(255, 127, 14); fill-opacity: 0.9; stroke-width: 0; stroke: </a:t>
            </a:r>
            <a:r>
              <a:rPr lang="en-US" dirty="0" err="1"/>
              <a:t>rgb</a:t>
            </a:r>
            <a:r>
              <a:rPr lang="en-US" dirty="0"/>
              <a:t>(124, 62, 6);" shape-rendering="</a:t>
            </a:r>
            <a:r>
              <a:rPr lang="en-US" dirty="0" err="1"/>
              <a:t>crispEdges</a:t>
            </a:r>
            <a:r>
              <a:rPr lang="en-US" dirty="0"/>
              <a:t>"&gt;&lt;title&gt;Data:</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0);"&gt;Data&lt;/text&gt;&lt;/g&gt;&lt;g class="node" transform="translate(0,79.19999999999989)"&gt;&lt;</a:t>
            </a:r>
            <a:r>
              <a:rPr lang="en-US" dirty="0" err="1"/>
              <a:t>rect</a:t>
            </a:r>
            <a:r>
              <a:rPr lang="en-US" dirty="0"/>
              <a:t> height="43.2" width="10" id="r3" style="fill: </a:t>
            </a:r>
            <a:r>
              <a:rPr lang="en-US" dirty="0" err="1"/>
              <a:t>rgb</a:t>
            </a:r>
            <a:r>
              <a:rPr lang="en-US" dirty="0"/>
              <a:t>(255, 187, 120); fill-opacity: 0.9; stroke-width: 0; stroke: </a:t>
            </a:r>
            <a:r>
              <a:rPr lang="en-US" dirty="0" err="1"/>
              <a:t>rgb</a:t>
            </a:r>
            <a:r>
              <a:rPr lang="en-US" dirty="0"/>
              <a:t>(124, 91, 58);" shape-rendering="</a:t>
            </a:r>
            <a:r>
              <a:rPr lang="en-US" dirty="0" err="1"/>
              <a:t>crispEdges</a:t>
            </a:r>
            <a:r>
              <a:rPr lang="en-US" dirty="0"/>
              <a:t>"&gt;&lt;title&gt;Runtime: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0);"&gt;Runtime&lt;/text&gt;&lt;/g&gt;&lt;g class="node" transform="translate(0,140.3999999999999)"&gt;&lt;</a:t>
            </a:r>
            <a:r>
              <a:rPr lang="en-US" dirty="0" err="1"/>
              <a:t>rect</a:t>
            </a:r>
            <a:r>
              <a:rPr lang="en-US" dirty="0"/>
              <a:t> height="43.2" width="10" id="r4" style="fill: </a:t>
            </a:r>
            <a:r>
              <a:rPr lang="en-US" dirty="0" err="1"/>
              <a:t>rgb</a:t>
            </a:r>
            <a:r>
              <a:rPr lang="en-US" dirty="0"/>
              <a:t>(44, 160, 44); fill-opacity: 0.9; stroke-width: 0; stroke: </a:t>
            </a:r>
            <a:r>
              <a:rPr lang="en-US" dirty="0" err="1"/>
              <a:t>rgb</a:t>
            </a:r>
            <a:r>
              <a:rPr lang="en-US" dirty="0"/>
              <a:t>(21, 78, 21);" shape-rendering="</a:t>
            </a:r>
            <a:r>
              <a:rPr lang="en-US" dirty="0" err="1"/>
              <a:t>crispEdges</a:t>
            </a:r>
            <a:r>
              <a:rPr lang="en-US" dirty="0"/>
              <a:t>"&gt;&lt;title&gt;Middleware: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0);"&gt;Middleware&lt;/text&gt;&lt;/g&gt;&lt;g class="node" transform="translate(0,201.5999999999999)"&gt;&lt;</a:t>
            </a:r>
            <a:r>
              <a:rPr lang="en-US" dirty="0" err="1"/>
              <a:t>rect</a:t>
            </a:r>
            <a:r>
              <a:rPr lang="en-US" dirty="0"/>
              <a:t> height="43.2" width="10" id="r5" style="fill: </a:t>
            </a:r>
            <a:r>
              <a:rPr lang="en-US" dirty="0" err="1"/>
              <a:t>rgb</a:t>
            </a:r>
            <a:r>
              <a:rPr lang="en-US" dirty="0"/>
              <a:t>(152, 223, 138); fill-opacity: 0.9; stroke-width: 0; stroke: </a:t>
            </a:r>
            <a:r>
              <a:rPr lang="en-US" dirty="0" err="1"/>
              <a:t>rgb</a:t>
            </a:r>
            <a:r>
              <a:rPr lang="en-US" dirty="0"/>
              <a:t>(74, 109, 67);" shape-rendering="</a:t>
            </a:r>
            <a:r>
              <a:rPr lang="en-US" dirty="0" err="1"/>
              <a:t>crispEdges</a:t>
            </a:r>
            <a:r>
              <a:rPr lang="en-US" dirty="0"/>
              <a:t>"&gt;&lt;title&gt;O/S:</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0);"&gt;O/S&lt;/text&gt;&lt;/g&gt;&lt;g class="node" transform="translate(0,262.7999999999999)"&gt;&lt;</a:t>
            </a:r>
            <a:r>
              <a:rPr lang="en-US" dirty="0" err="1"/>
              <a:t>rect</a:t>
            </a:r>
            <a:r>
              <a:rPr lang="en-US" dirty="0"/>
              <a:t> height="64.80000000000001" width="10" id="r6" style="fill: </a:t>
            </a:r>
            <a:r>
              <a:rPr lang="en-US" dirty="0" err="1"/>
              <a:t>rgb</a:t>
            </a:r>
            <a:r>
              <a:rPr lang="en-US" dirty="0"/>
              <a:t>(214, 39, 40); fill-opacity: 0.9; stroke-width: 0; stroke: </a:t>
            </a:r>
            <a:r>
              <a:rPr lang="en-US" dirty="0" err="1"/>
              <a:t>rgb</a:t>
            </a:r>
            <a:r>
              <a:rPr lang="en-US" dirty="0"/>
              <a:t>(104, 19, 19);" shape-rendering="</a:t>
            </a:r>
            <a:r>
              <a:rPr lang="en-US" dirty="0" err="1"/>
              <a:t>crispEdges</a:t>
            </a:r>
            <a:r>
              <a:rPr lang="en-US" dirty="0"/>
              <a:t>"&gt;&lt;title&gt;Virtualization:</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0);"&gt;Virtualization&lt;/text&gt;&lt;/g&gt;&lt;g class="node" transform="translate(0,345.5999999999999)"&gt;&lt;</a:t>
            </a:r>
            <a:r>
              <a:rPr lang="en-US" dirty="0" err="1"/>
              <a:t>rect</a:t>
            </a:r>
            <a:r>
              <a:rPr lang="en-US" dirty="0"/>
              <a:t> height="64.80000000000001" width="10" id="r7" style="fill: </a:t>
            </a:r>
            <a:r>
              <a:rPr lang="en-US" dirty="0" err="1"/>
              <a:t>rgb</a:t>
            </a:r>
            <a:r>
              <a:rPr lang="en-US" dirty="0"/>
              <a:t>(255, 152, 150); fill-opacity: 0.9; stroke-width: 0; stroke: </a:t>
            </a:r>
            <a:r>
              <a:rPr lang="en-US" dirty="0" err="1"/>
              <a:t>rgb</a:t>
            </a:r>
            <a:r>
              <a:rPr lang="en-US" dirty="0"/>
              <a:t>(124, 74, 73);" shape-rendering="</a:t>
            </a:r>
            <a:r>
              <a:rPr lang="en-US" dirty="0" err="1"/>
              <a:t>crispEdges</a:t>
            </a:r>
            <a:r>
              <a:rPr lang="en-US" dirty="0"/>
              <a:t>"&gt;&lt;title&gt;Servers:</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0);"&gt;Servers&lt;/text&gt;&lt;/g&gt;&lt;g class="node" transform="translate(0,428.3999999999999)"&gt;&lt;</a:t>
            </a:r>
            <a:r>
              <a:rPr lang="en-US" dirty="0" err="1"/>
              <a:t>rect</a:t>
            </a:r>
            <a:r>
              <a:rPr lang="en-US" dirty="0"/>
              <a:t> height="64.80000000000001" width="10" id="r8" style="fill: </a:t>
            </a:r>
            <a:r>
              <a:rPr lang="en-US" dirty="0" err="1"/>
              <a:t>rgb</a:t>
            </a:r>
            <a:r>
              <a:rPr lang="en-US" dirty="0"/>
              <a:t>(148, 103, 189); fill-opacity: 0.9; stroke-width: 0; stroke: </a:t>
            </a:r>
            <a:r>
              <a:rPr lang="en-US" dirty="0" err="1"/>
              <a:t>rgb</a:t>
            </a:r>
            <a:r>
              <a:rPr lang="en-US" dirty="0"/>
              <a:t>(72, 50, 92);" shape-rendering="</a:t>
            </a:r>
            <a:r>
              <a:rPr lang="en-US" dirty="0" err="1"/>
              <a:t>crispEdges</a:t>
            </a:r>
            <a:r>
              <a:rPr lang="en-US" dirty="0"/>
              <a:t>"&gt;&lt;title&gt;Storage:</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0);"&gt;Storage&lt;/text&gt;&lt;/g&gt;&lt;g class="node" transform="translate(0,511.19999999999993)"&gt;&lt;</a:t>
            </a:r>
            <a:r>
              <a:rPr lang="en-US" dirty="0" err="1"/>
              <a:t>rect</a:t>
            </a:r>
            <a:r>
              <a:rPr lang="en-US" dirty="0"/>
              <a:t> height="64.80000000000001" width="10" id="r9" style="fill: </a:t>
            </a:r>
            <a:r>
              <a:rPr lang="en-US" dirty="0" err="1"/>
              <a:t>rgb</a:t>
            </a:r>
            <a:r>
              <a:rPr lang="en-US" dirty="0"/>
              <a:t>(197, 176, 213); fill-opacity: 0.9; stroke-width: 0; stroke: </a:t>
            </a:r>
            <a:r>
              <a:rPr lang="en-US" dirty="0" err="1"/>
              <a:t>rgb</a:t>
            </a:r>
            <a:r>
              <a:rPr lang="en-US" dirty="0"/>
              <a:t>(96, 86, 104);" shape-rendering="</a:t>
            </a:r>
            <a:r>
              <a:rPr lang="en-US" dirty="0" err="1"/>
              <a:t>crispEdges</a:t>
            </a:r>
            <a:r>
              <a:rPr lang="en-US" dirty="0"/>
              <a:t>"&gt;&lt;title&gt;Networking:</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0);"&gt;Networking&lt;/text&gt;&lt;/g&gt;&lt;g class="node" transform="translate(383,320.4)"&gt;&lt;</a:t>
            </a:r>
            <a:r>
              <a:rPr lang="en-US" dirty="0" err="1"/>
              <a:t>rect</a:t>
            </a:r>
            <a:r>
              <a:rPr lang="en-US" dirty="0"/>
              <a:t> height="151.20000000000002" width="10" id="r10" style="fill: </a:t>
            </a:r>
            <a:r>
              <a:rPr lang="en-US" dirty="0" err="1"/>
              <a:t>rgb</a:t>
            </a:r>
            <a:r>
              <a:rPr lang="en-US" dirty="0"/>
              <a:t>(140, 86, 75); fill-opacity: 0.9; stroke-width: 0; stroke: </a:t>
            </a:r>
            <a:r>
              <a:rPr lang="en-US" dirty="0" err="1"/>
              <a:t>rgb</a:t>
            </a:r>
            <a:r>
              <a:rPr lang="en-US" dirty="0"/>
              <a:t>(68, 42, 36);" shape-rendering="</a:t>
            </a:r>
            <a:r>
              <a:rPr lang="en-US" dirty="0" err="1"/>
              <a:t>crispEdges</a:t>
            </a:r>
            <a:r>
              <a:rPr lang="en-US" dirty="0"/>
              <a:t>"&gt;&lt;title&gt;PAAS:</a:t>
            </a:r>
            <a:br>
              <a:rPr lang="en-US" dirty="0"/>
            </a:br>
            <a:r>
              <a:rPr lang="en-US" dirty="0"/>
              <a:t>7&lt;/title&gt;&lt;/</a:t>
            </a:r>
            <a:r>
              <a:rPr lang="en-US" dirty="0" err="1"/>
              <a:t>rect</a:t>
            </a:r>
            <a:r>
              <a:rPr lang="en-US" dirty="0"/>
              <a:t>&gt;&lt;text x="-6" y="75.60000000000001" </a:t>
            </a:r>
            <a:r>
              <a:rPr lang="en-US" dirty="0" err="1"/>
              <a:t>dy</a:t>
            </a:r>
            <a:r>
              <a:rPr lang="en-US" dirty="0"/>
              <a:t>=".35em" text-anchor="end" style="stroke-width: 0; font-family: sans-serif; font-size: 15px; font-weight: 400; fill: </a:t>
            </a:r>
            <a:r>
              <a:rPr lang="en-US" dirty="0" err="1"/>
              <a:t>rgb</a:t>
            </a:r>
            <a:r>
              <a:rPr lang="en-US" dirty="0"/>
              <a:t>(0, 0, 0);"&gt;PAAS&lt;/text&gt;&lt;/g&gt;&lt;g class="node" transform="translate(383,489.6)"&gt;&lt;</a:t>
            </a:r>
            <a:r>
              <a:rPr lang="en-US" dirty="0" err="1"/>
              <a:t>rect</a:t>
            </a:r>
            <a:r>
              <a:rPr lang="en-US" dirty="0"/>
              <a:t> height="86.4" width="10" id="r11" style="fill: </a:t>
            </a:r>
            <a:r>
              <a:rPr lang="en-US" dirty="0" err="1"/>
              <a:t>rgb</a:t>
            </a:r>
            <a:r>
              <a:rPr lang="en-US" dirty="0"/>
              <a:t>(196, 156, 148); fill-opacity: 0.9; stroke-width: 0; stroke: </a:t>
            </a:r>
            <a:r>
              <a:rPr lang="en-US" dirty="0" err="1"/>
              <a:t>rgb</a:t>
            </a:r>
            <a:r>
              <a:rPr lang="en-US" dirty="0"/>
              <a:t>(96, 76, 72);" shape-rendering="</a:t>
            </a:r>
            <a:r>
              <a:rPr lang="en-US" dirty="0" err="1"/>
              <a:t>crispEdges</a:t>
            </a:r>
            <a:r>
              <a:rPr lang="en-US" dirty="0"/>
              <a:t>"&gt;&lt;title&gt;IAAS:</a:t>
            </a:r>
            <a:br>
              <a:rPr lang="en-US" dirty="0"/>
            </a:br>
            <a:r>
              <a:rPr lang="en-US" dirty="0"/>
              <a:t>4&lt;/title&gt;&lt;/</a:t>
            </a:r>
            <a:r>
              <a:rPr lang="en-US" dirty="0" err="1"/>
              <a:t>rect</a:t>
            </a:r>
            <a:r>
              <a:rPr lang="en-US" dirty="0"/>
              <a:t>&gt;&lt;text x="-6" y="43.2" </a:t>
            </a:r>
            <a:r>
              <a:rPr lang="en-US" dirty="0" err="1"/>
              <a:t>dy</a:t>
            </a:r>
            <a:r>
              <a:rPr lang="en-US" dirty="0"/>
              <a:t>=".35em" text-anchor="end" style="stroke-width: 0; font-family: sans-serif; font-size: 15px; font-weight: 400; fill: </a:t>
            </a:r>
            <a:r>
              <a:rPr lang="en-US" dirty="0" err="1"/>
              <a:t>rgb</a:t>
            </a:r>
            <a:r>
              <a:rPr lang="en-US" dirty="0"/>
              <a:t>(0, 0, 0);"&gt;IAAS&lt;/text&gt;&lt;/g&gt;&lt;g class="node" transform="translate(766,98.25527244339574)"&gt;&lt;</a:t>
            </a:r>
            <a:r>
              <a:rPr lang="en-US" dirty="0" err="1"/>
              <a:t>rect</a:t>
            </a:r>
            <a:r>
              <a:rPr lang="en-US" dirty="0"/>
              <a:t> height="432" width="10" id="r12" style="fill: </a:t>
            </a:r>
            <a:r>
              <a:rPr lang="en-US" dirty="0" err="1"/>
              <a:t>rgb</a:t>
            </a:r>
            <a:r>
              <a:rPr lang="en-US" dirty="0"/>
              <a:t>(227, 119, 194); fill-opacity: 0.9; stroke-width: 0; stroke: </a:t>
            </a:r>
            <a:r>
              <a:rPr lang="en-US" dirty="0" err="1"/>
              <a:t>rgb</a:t>
            </a:r>
            <a:r>
              <a:rPr lang="en-US" dirty="0"/>
              <a:t>(111, 58, 95);" shape-rendering="</a:t>
            </a:r>
            <a:r>
              <a:rPr lang="en-US" dirty="0" err="1"/>
              <a:t>crispEdges</a:t>
            </a:r>
            <a:r>
              <a:rPr lang="en-US" dirty="0"/>
              <a:t>"&gt;&lt;title&gt;Cloud:</a:t>
            </a:r>
            <a:br>
              <a:rPr lang="en-US" dirty="0"/>
            </a:br>
            <a:r>
              <a:rPr lang="en-US" dirty="0"/>
              <a:t>20&lt;/title&gt;&lt;/</a:t>
            </a:r>
            <a:r>
              <a:rPr lang="en-US" dirty="0" err="1"/>
              <a:t>rect</a:t>
            </a:r>
            <a:r>
              <a:rPr lang="en-US" dirty="0"/>
              <a:t>&gt;&lt;text x="-6" y="216" </a:t>
            </a:r>
            <a:r>
              <a:rPr lang="en-US" dirty="0" err="1"/>
              <a:t>dy</a:t>
            </a:r>
            <a:r>
              <a:rPr lang="en-US" dirty="0"/>
              <a:t>=".35em" text-anchor="end" style="stroke-width: 0; font-family: sans-serif; font-size: 15px; font-weight: 400; fill: </a:t>
            </a:r>
            <a:r>
              <a:rPr lang="en-US" dirty="0" err="1"/>
              <a:t>rgb</a:t>
            </a:r>
            <a:r>
              <a:rPr lang="en-US" dirty="0"/>
              <a:t>(0, 0, 0);"&gt;Cloud&lt;/text&gt;&lt;/g&gt;&lt;/g&gt;&lt;/g&gt;&lt;/g&gt;&lt;/</a:t>
            </a:r>
            <a:r>
              <a:rPr lang="en-US" dirty="0" err="1"/>
              <a:t>svg</a:t>
            </a:r>
            <a:r>
              <a:rPr lang="en-US" dirty="0"/>
              <a:t>&gt;</a:t>
            </a:r>
          </a:p>
        </p:txBody>
      </p:sp>
      <p:sp>
        <p:nvSpPr>
          <p:cNvPr id="4" name="Slide Number Placeholder 3"/>
          <p:cNvSpPr>
            <a:spLocks noGrp="1"/>
          </p:cNvSpPr>
          <p:nvPr>
            <p:ph type="sldNum" sz="quarter" idx="5"/>
          </p:nvPr>
        </p:nvSpPr>
        <p:spPr/>
        <p:txBody>
          <a:bodyPr/>
          <a:lstStyle/>
          <a:p>
            <a:fld id="{DD875376-CBD4-46BF-9BFA-38B7E4B6D4C8}" type="slidenum">
              <a:rPr lang="en-US" smtClean="0"/>
              <a:t>14</a:t>
            </a:fld>
            <a:endParaRPr lang="en-US"/>
          </a:p>
        </p:txBody>
      </p:sp>
    </p:spTree>
    <p:extLst>
      <p:ext uri="{BB962C8B-B14F-4D97-AF65-F5344CB8AC3E}">
        <p14:creationId xmlns:p14="http://schemas.microsoft.com/office/powerpoint/2010/main" val="174730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svg</a:t>
            </a:r>
            <a:r>
              <a:rPr lang="en-US" dirty="0"/>
              <a:t> id="</a:t>
            </a:r>
            <a:r>
              <a:rPr lang="en-US" dirty="0" err="1"/>
              <a:t>sankey_svg</a:t>
            </a:r>
            <a:r>
              <a:rPr lang="en-US" dirty="0"/>
              <a:t>" height="600" width="800" </a:t>
            </a:r>
            <a:r>
              <a:rPr lang="en-US" dirty="0" err="1"/>
              <a:t>xmlns</a:t>
            </a:r>
            <a:r>
              <a:rPr lang="en-US" dirty="0"/>
              <a:t>="http://www.w3.org/2000/svg" version="1.1"&gt;&lt;title&gt;Your Diagram Title&lt;/title&gt;&lt;!-- Generated with </a:t>
            </a:r>
            <a:r>
              <a:rPr lang="en-US" dirty="0" err="1"/>
              <a:t>SankeyMATIC</a:t>
            </a:r>
            <a:r>
              <a:rPr lang="en-US" dirty="0"/>
              <a:t> on Thu Mar 21 2019 11:35:30 GMT+0100 (Central European Standard Time)--&gt;&lt;g&gt;&lt;</a:t>
            </a:r>
            <a:r>
              <a:rPr lang="en-US" dirty="0" err="1"/>
              <a:t>rect</a:t>
            </a:r>
            <a:r>
              <a:rPr lang="en-US" dirty="0"/>
              <a:t> width="100%" height="100%" fill="</a:t>
            </a:r>
            <a:r>
              <a:rPr lang="en-US" dirty="0" err="1"/>
              <a:t>rgb</a:t>
            </a:r>
            <a:r>
              <a:rPr lang="en-US" dirty="0"/>
              <a:t>(255, 255, 255)"&gt;&lt;/</a:t>
            </a:r>
            <a:r>
              <a:rPr lang="en-US" dirty="0" err="1"/>
              <a:t>rect</a:t>
            </a:r>
            <a:r>
              <a:rPr lang="en-US" dirty="0"/>
              <a:t>&gt;&lt;g transform="translate(12,12)"&gt;&lt;g&gt;&lt;path class="link" d="M393,205.2C579.5,205.2 579.5,195.45527244339576 766,195.45527244339576" style="fill: none; stroke-width: 194.4; stroke: </a:t>
            </a:r>
            <a:r>
              <a:rPr lang="en-US" dirty="0" err="1"/>
              <a:t>rgb</a:t>
            </a:r>
            <a:r>
              <a:rPr lang="en-US" dirty="0"/>
              <a:t>(174, 199, 232); stroke-opacity: 0.5;"&gt;&lt;title&gt;SAAS &amp;#8594; Cloud:</a:t>
            </a:r>
            <a:br>
              <a:rPr lang="en-US" dirty="0"/>
            </a:br>
            <a:r>
              <a:rPr lang="en-US" dirty="0"/>
              <a:t>9&lt;/title&gt;&lt;/path&gt;&lt;path class="link" d="M393,396C579.5,396 579.5,368.25527244339577 766,368.25527244339577" style="fill: none; stroke-width: 151.2; stroke: </a:t>
            </a:r>
            <a:r>
              <a:rPr lang="en-US" dirty="0" err="1"/>
              <a:t>rgb</a:t>
            </a:r>
            <a:r>
              <a:rPr lang="en-US" dirty="0"/>
              <a:t>(140, 86, 75); stroke-opacity: 0.5;"&gt;&lt;title&gt;PAAS &amp;#8594; Cloud:</a:t>
            </a:r>
            <a:br>
              <a:rPr lang="en-US" dirty="0"/>
            </a:br>
            <a:r>
              <a:rPr lang="en-US" dirty="0"/>
              <a:t>7&lt;/title&gt;&lt;/path&gt;&lt;path class="link" d="M393,532.8000000000001C579.5,532.8000000000001 579.5,487.0552724433957 766,487.0552724433957" style="fill: none; stroke-width: 86.4; stroke: </a:t>
            </a:r>
            <a:r>
              <a:rPr lang="en-US" dirty="0" err="1"/>
              <a:t>rgb</a:t>
            </a:r>
            <a:r>
              <a:rPr lang="en-US" dirty="0"/>
              <a:t>(196, 156, 148); stroke-opacity: 0.5;"&gt;&lt;title&gt;IAAS &amp;#8594; Cloud:</a:t>
            </a:r>
            <a:br>
              <a:rPr lang="en-US" dirty="0"/>
            </a:br>
            <a:r>
              <a:rPr lang="en-US" dirty="0"/>
              <a:t>4&lt;/title&gt;&lt;/path&gt;&lt;path class="link" d="M10,10.799999999999887C196.5,10.799999999999887 196.5,118.79999999999997 383,118.79999999999997" style="fill: none; stroke-width: 21.6; stroke: </a:t>
            </a:r>
            <a:r>
              <a:rPr lang="en-US" dirty="0" err="1"/>
              <a:t>rgb</a:t>
            </a:r>
            <a:r>
              <a:rPr lang="en-US" dirty="0"/>
              <a:t>(31, 119, 180); stroke-opacity: 0.5;"&gt;&lt;title&gt;Applications &amp;#8594; SAAS:</a:t>
            </a:r>
            <a:br>
              <a:rPr lang="en-US" dirty="0"/>
            </a:br>
            <a:r>
              <a:rPr lang="en-US" dirty="0"/>
              <a:t>1&lt;/title&gt;&lt;/path&gt;&lt;path class="link" d="M10,50.39999999999989C196.5,50.39999999999989 196.5,140.39999999999998 383,140.39999999999998" style="fill: none; stroke-width: 21.6; stroke: </a:t>
            </a:r>
            <a:r>
              <a:rPr lang="en-US" dirty="0" err="1"/>
              <a:t>rgb</a:t>
            </a:r>
            <a:r>
              <a:rPr lang="en-US" dirty="0"/>
              <a:t>(255, 127, 14); stroke-opacity: 0.5;"&gt;&lt;title&gt;Data &amp;#8594; SAAS:</a:t>
            </a:r>
            <a:br>
              <a:rPr lang="en-US" dirty="0"/>
            </a:br>
            <a:r>
              <a:rPr lang="en-US" dirty="0"/>
              <a:t>1&lt;/title&gt;&lt;/path&gt;&lt;path class="link" d="M10,89.99999999999989C196.5,89.99999999999989 196.5,162 383,162" style="fill: none; stroke-width: 21.6; stroke: </a:t>
            </a:r>
            <a:r>
              <a:rPr lang="en-US" dirty="0" err="1"/>
              <a:t>rgb</a:t>
            </a:r>
            <a:r>
              <a:rPr lang="en-US" dirty="0"/>
              <a:t>(255, 187, 120); stroke-opacity: 0.5;"&gt;&lt;title&gt;Runtime &amp;#8594; SAAS:</a:t>
            </a:r>
            <a:br>
              <a:rPr lang="en-US" dirty="0"/>
            </a:br>
            <a:r>
              <a:rPr lang="en-US" dirty="0"/>
              <a:t>1&lt;/title&gt;&lt;/path&gt;&lt;path class="link" d="M10,151.1999999999999C196.5,151.1999999999999 196.5,183.6 383,183.6" style="fill: none; stroke-width: 21.6; stroke: </a:t>
            </a:r>
            <a:r>
              <a:rPr lang="en-US" dirty="0" err="1"/>
              <a:t>rgb</a:t>
            </a:r>
            <a:r>
              <a:rPr lang="en-US" dirty="0"/>
              <a:t>(44, 160, 44); stroke-opacity: 0.5;"&gt;&lt;title&gt;Middleware &amp;#8594; SAAS:</a:t>
            </a:r>
            <a:br>
              <a:rPr lang="en-US" dirty="0"/>
            </a:br>
            <a:r>
              <a:rPr lang="en-US" dirty="0"/>
              <a:t>1&lt;/title&gt;&lt;/path&gt;&lt;path class="link" d="M10,212.39999999999992C196.5,212.39999999999992 196.5,205.2 383,205.2" style="fill: none; stroke-width: 21.6; stroke: </a:t>
            </a:r>
            <a:r>
              <a:rPr lang="en-US" dirty="0" err="1"/>
              <a:t>rgb</a:t>
            </a:r>
            <a:r>
              <a:rPr lang="en-US" dirty="0"/>
              <a:t>(152, 223, 138); stroke-opacity: 0.5;"&gt;&lt;title&gt;O/S &amp;#8594; SAAS:</a:t>
            </a:r>
            <a:br>
              <a:rPr lang="en-US" dirty="0"/>
            </a:br>
            <a:r>
              <a:rPr lang="en-US" dirty="0"/>
              <a:t>1&lt;/title&gt;&lt;/path&gt;&lt;path class="link" d="M10,273.5999999999999C196.5,273.5999999999999 196.5,226.79999999999998 383,226.79999999999998" style="fill: none; stroke-width: 21.6; stroke: </a:t>
            </a:r>
            <a:r>
              <a:rPr lang="en-US" dirty="0" err="1"/>
              <a:t>rgb</a:t>
            </a:r>
            <a:r>
              <a:rPr lang="en-US" dirty="0"/>
              <a:t>(214, 39, 40); stroke-opacity: 0.5;"&gt;&lt;title&gt;Virtualization &amp;#8594; SAAS:</a:t>
            </a:r>
            <a:br>
              <a:rPr lang="en-US" dirty="0"/>
            </a:br>
            <a:r>
              <a:rPr lang="en-US" dirty="0"/>
              <a:t>1&lt;/title&gt;&lt;/path&gt;&lt;path class="link" d="M10,356.3999999999999C196.5,356.3999999999999 196.5,248.39999999999998 383,248.39999999999998" style="fill: none; stroke-width: 21.6; stroke: </a:t>
            </a:r>
            <a:r>
              <a:rPr lang="en-US" dirty="0" err="1"/>
              <a:t>rgb</a:t>
            </a:r>
            <a:r>
              <a:rPr lang="en-US" dirty="0"/>
              <a:t>(255, 152, 150); stroke-opacity: 0.5;"&gt;&lt;title&gt;Servers &amp;#8594; SAAS:</a:t>
            </a:r>
            <a:br>
              <a:rPr lang="en-US" dirty="0"/>
            </a:br>
            <a:r>
              <a:rPr lang="en-US" dirty="0"/>
              <a:t>1&lt;/title&gt;&lt;/path&gt;&lt;path class="link" d="M10,439.19999999999993C196.5,439.19999999999993 196.5,269.99999999999994 383,269.99999999999994" style="fill: none; stroke-width: 21.6; stroke: </a:t>
            </a:r>
            <a:r>
              <a:rPr lang="en-US" dirty="0" err="1"/>
              <a:t>rgb</a:t>
            </a:r>
            <a:r>
              <a:rPr lang="en-US" dirty="0"/>
              <a:t>(148, 103, 189); stroke-opacity: 0.5;"&gt;&lt;title&gt;Storage &amp;#8594; SAAS:</a:t>
            </a:r>
            <a:br>
              <a:rPr lang="en-US" dirty="0"/>
            </a:br>
            <a:r>
              <a:rPr lang="en-US" dirty="0"/>
              <a:t>1&lt;/title&gt;&lt;/path&gt;&lt;path class="link" d="M10,521.9999999999999C196.5,521.9999999999999 196.5,291.59999999999997 383,291.59999999999997" style="fill: none; stroke-width: 21.6; stroke: </a:t>
            </a:r>
            <a:r>
              <a:rPr lang="en-US" dirty="0" err="1"/>
              <a:t>rgb</a:t>
            </a:r>
            <a:r>
              <a:rPr lang="en-US" dirty="0"/>
              <a:t>(197, 176, 213); stroke-opacity: 0.5;"&gt;&lt;title&gt;Networking &amp;#8594; SAAS:</a:t>
            </a:r>
            <a:br>
              <a:rPr lang="en-US" dirty="0"/>
            </a:br>
            <a:r>
              <a:rPr lang="en-US" dirty="0"/>
              <a:t>1&lt;/title&gt;&lt;/path&gt;&lt;path class="link" d="M10,111.5999999999999C196.5,111.5999999999999 196.5,331.2 383,331.2" style="fill: none; stroke-width: 21.6; stroke: </a:t>
            </a:r>
            <a:r>
              <a:rPr lang="en-US" dirty="0" err="1"/>
              <a:t>rgb</a:t>
            </a:r>
            <a:r>
              <a:rPr lang="en-US" dirty="0"/>
              <a:t>(255, 187, 120); stroke-opacity: 0.5;"&gt;&lt;title&gt;Runtime &amp;#8594; PAAS:</a:t>
            </a:r>
            <a:br>
              <a:rPr lang="en-US" dirty="0"/>
            </a:br>
            <a:r>
              <a:rPr lang="en-US" dirty="0"/>
              <a:t>1&lt;/title&gt;&lt;/path&gt;&lt;path class="link" d="M10,172.7999999999999C196.5,172.7999999999999 196.5,352.8 383,352.8" style="fill: none; stroke-width: 21.6; stroke: </a:t>
            </a:r>
            <a:r>
              <a:rPr lang="en-US" dirty="0" err="1"/>
              <a:t>rgb</a:t>
            </a:r>
            <a:r>
              <a:rPr lang="en-US" dirty="0"/>
              <a:t>(44, 160, 44); stroke-opacity: 0.5;"&gt;&lt;title&gt;Middleware &amp;#8594; PAAS:</a:t>
            </a:r>
            <a:br>
              <a:rPr lang="en-US" dirty="0"/>
            </a:br>
            <a:r>
              <a:rPr lang="en-US" dirty="0"/>
              <a:t>1&lt;/title&gt;&lt;/path&gt;&lt;path class="link" d="M10,233.99999999999991C196.5,233.99999999999991 196.5,374.4 383,374.4" style="fill: none; stroke-width: 21.6; stroke: </a:t>
            </a:r>
            <a:r>
              <a:rPr lang="en-US" dirty="0" err="1"/>
              <a:t>rgb</a:t>
            </a:r>
            <a:r>
              <a:rPr lang="en-US" dirty="0"/>
              <a:t>(152, 223, 138); stroke-opacity: 0.5;"&gt;&lt;title&gt;O/S &amp;#8594; PAAS:</a:t>
            </a:r>
            <a:br>
              <a:rPr lang="en-US" dirty="0"/>
            </a:br>
            <a:r>
              <a:rPr lang="en-US" dirty="0"/>
              <a:t>1&lt;/title&gt;&lt;/path&gt;&lt;path class="link" d="M10,295.19999999999993C196.5,295.19999999999993 196.5,396 383,396" style="fill: none; stroke-width: 21.6; stroke: </a:t>
            </a:r>
            <a:r>
              <a:rPr lang="en-US" dirty="0" err="1"/>
              <a:t>rgb</a:t>
            </a:r>
            <a:r>
              <a:rPr lang="en-US" dirty="0"/>
              <a:t>(214, 39, 40); stroke-opacity: 0.5;"&gt;&lt;title&gt;Virtualization &amp;#8594; PAAS:</a:t>
            </a:r>
            <a:br>
              <a:rPr lang="en-US" dirty="0"/>
            </a:br>
            <a:r>
              <a:rPr lang="en-US" dirty="0"/>
              <a:t>1&lt;/title&gt;&lt;/path&gt;&lt;path class="link" d="M10,377.99999999999994C196.5,377.99999999999994 196.5,417.59999999999997 383,417.59999999999997" style="fill: none; stroke-width: 21.6; stroke: </a:t>
            </a:r>
            <a:r>
              <a:rPr lang="en-US" dirty="0" err="1"/>
              <a:t>rgb</a:t>
            </a:r>
            <a:r>
              <a:rPr lang="en-US" dirty="0"/>
              <a:t>(255, 152, 150); stroke-opacity: 0.5;"&gt;&lt;title&gt;Servers &amp;#8594; PAAS:</a:t>
            </a:r>
            <a:br>
              <a:rPr lang="en-US" dirty="0"/>
            </a:br>
            <a:r>
              <a:rPr lang="en-US" dirty="0"/>
              <a:t>1&lt;/title&gt;&lt;/path&gt;&lt;path class="link" d="M10,460.79999999999995C196.5,460.79999999999995 196.5,439.2 383,439.2" style="fill: none; stroke-width: 21.6; stroke: </a:t>
            </a:r>
            <a:r>
              <a:rPr lang="en-US" dirty="0" err="1"/>
              <a:t>rgb</a:t>
            </a:r>
            <a:r>
              <a:rPr lang="en-US" dirty="0"/>
              <a:t>(148, 103, 189); stroke-opacity: 0.5;"&gt;&lt;title&gt;Storage &amp;#8594; PAAS:</a:t>
            </a:r>
            <a:br>
              <a:rPr lang="en-US" dirty="0"/>
            </a:br>
            <a:r>
              <a:rPr lang="en-US" dirty="0"/>
              <a:t>1&lt;/title&gt;&lt;/path&gt;&lt;path class="link" d="M10,543.5999999999999C196.5,543.5999999999999 196.5,460.8 383,460.8" style="fill: none; stroke-width: 21.6; stroke: </a:t>
            </a:r>
            <a:r>
              <a:rPr lang="en-US" dirty="0" err="1"/>
              <a:t>rgb</a:t>
            </a:r>
            <a:r>
              <a:rPr lang="en-US" dirty="0"/>
              <a:t>(197, 176, 213); stroke-opacity: 0.5;"&gt;&lt;title&gt;Networking &amp;#8594; PAAS:</a:t>
            </a:r>
            <a:br>
              <a:rPr lang="en-US" dirty="0"/>
            </a:br>
            <a:r>
              <a:rPr lang="en-US" dirty="0"/>
              <a:t>1&lt;/title&gt;&lt;/path&gt;&lt;path class="link" d="M10,316.7999999999999C196.5,316.7999999999999 196.5,500.40000000000003 383,500.40000000000003" style="fill: none; stroke-width: 21.6; stroke: </a:t>
            </a:r>
            <a:r>
              <a:rPr lang="en-US" dirty="0" err="1"/>
              <a:t>rgb</a:t>
            </a:r>
            <a:r>
              <a:rPr lang="en-US" dirty="0"/>
              <a:t>(214, 39, 40); stroke-opacity: 0.5;"&gt;&lt;title&gt;Virtualization &amp;#8594; IAAS:</a:t>
            </a:r>
            <a:br>
              <a:rPr lang="en-US" dirty="0"/>
            </a:br>
            <a:r>
              <a:rPr lang="en-US" dirty="0"/>
              <a:t>1&lt;/title&gt;&lt;/path&gt;&lt;path class="link" d="M10,399.5999999999999C196.5,399.5999999999999 196.5,522 383,522" style="fill: none; stroke-width: 21.6; stroke: </a:t>
            </a:r>
            <a:r>
              <a:rPr lang="en-US" dirty="0" err="1"/>
              <a:t>rgb</a:t>
            </a:r>
            <a:r>
              <a:rPr lang="en-US" dirty="0"/>
              <a:t>(255, 152, 150); stroke-opacity: 0.5;"&gt;&lt;title&gt;Servers &amp;#8594; IAAS:</a:t>
            </a:r>
            <a:br>
              <a:rPr lang="en-US" dirty="0"/>
            </a:br>
            <a:r>
              <a:rPr lang="en-US" dirty="0"/>
              <a:t>1&lt;/title&gt;&lt;/path&gt;&lt;path class="link" d="M10,482.3999999999999C196.5,482.3999999999999 196.5,543.6 383,543.6" style="fill: none; stroke-width: 21.6; stroke: </a:t>
            </a:r>
            <a:r>
              <a:rPr lang="en-US" dirty="0" err="1"/>
              <a:t>rgb</a:t>
            </a:r>
            <a:r>
              <a:rPr lang="en-US" dirty="0"/>
              <a:t>(148, 103, 189); stroke-opacity: 0.5;"&gt;&lt;title&gt;Storage &amp;#8594; IAAS:</a:t>
            </a:r>
            <a:br>
              <a:rPr lang="en-US" dirty="0"/>
            </a:br>
            <a:r>
              <a:rPr lang="en-US" dirty="0"/>
              <a:t>1&lt;/title&gt;&lt;/path&gt;&lt;path class="link" d="M10,565.1999999999999C196.5,565.1999999999999 196.5,565.2 383,565.2" style="fill: none; stroke-width: 21.6; stroke: </a:t>
            </a:r>
            <a:r>
              <a:rPr lang="en-US" dirty="0" err="1"/>
              <a:t>rgb</a:t>
            </a:r>
            <a:r>
              <a:rPr lang="en-US" dirty="0"/>
              <a:t>(197, 176, 213); stroke-opacity: 0.5;"&gt;&lt;title&gt;Networking &amp;#8594; IAAS:</a:t>
            </a:r>
            <a:br>
              <a:rPr lang="en-US" dirty="0"/>
            </a:br>
            <a:r>
              <a:rPr lang="en-US" dirty="0"/>
              <a:t>1&lt;/title&gt;&lt;/path&gt;&lt;/g&gt;&lt;g&gt;&lt;g class="node" transform="translate(0,-1.1368683772161603e-13)"&gt;&lt;</a:t>
            </a:r>
            <a:r>
              <a:rPr lang="en-US" dirty="0" err="1"/>
              <a:t>rect</a:t>
            </a:r>
            <a:r>
              <a:rPr lang="en-US" dirty="0"/>
              <a:t> height="21.6" width="10" id="r0" style="fill: </a:t>
            </a:r>
            <a:r>
              <a:rPr lang="en-US" dirty="0" err="1"/>
              <a:t>rgb</a:t>
            </a:r>
            <a:r>
              <a:rPr lang="en-US" dirty="0"/>
              <a:t>(31, 119, 180); fill-opacity: 0.9; stroke-width: 0; stroke: </a:t>
            </a:r>
            <a:r>
              <a:rPr lang="en-US" dirty="0" err="1"/>
              <a:t>rgb</a:t>
            </a:r>
            <a:r>
              <a:rPr lang="en-US" dirty="0"/>
              <a:t>(15, 58, 88);" shape-rendering="</a:t>
            </a:r>
            <a:r>
              <a:rPr lang="en-US" dirty="0" err="1"/>
              <a:t>crispEdges</a:t>
            </a:r>
            <a:r>
              <a:rPr lang="en-US" dirty="0"/>
              <a:t>"&gt;&lt;title&gt;Applications:</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0);"&gt;Applications&lt;/text&gt;&lt;/g&gt;&lt;g class="node" transform="translate(383,107.99999999999997)"&gt;&lt;</a:t>
            </a:r>
            <a:r>
              <a:rPr lang="en-US" dirty="0" err="1"/>
              <a:t>rect</a:t>
            </a:r>
            <a:r>
              <a:rPr lang="en-US" dirty="0"/>
              <a:t> height="194.4" width="10" id="r1" style="fill: </a:t>
            </a:r>
            <a:r>
              <a:rPr lang="en-US" dirty="0" err="1"/>
              <a:t>rgb</a:t>
            </a:r>
            <a:r>
              <a:rPr lang="en-US" dirty="0"/>
              <a:t>(174, 199, 232); fill-opacity: 0.9; stroke-width: 0; stroke: </a:t>
            </a:r>
            <a:r>
              <a:rPr lang="en-US" dirty="0" err="1"/>
              <a:t>rgb</a:t>
            </a:r>
            <a:r>
              <a:rPr lang="en-US" dirty="0"/>
              <a:t>(85, 97, 113);" shape-rendering="</a:t>
            </a:r>
            <a:r>
              <a:rPr lang="en-US" dirty="0" err="1"/>
              <a:t>crispEdges</a:t>
            </a:r>
            <a:r>
              <a:rPr lang="en-US" dirty="0"/>
              <a:t>"&gt;&lt;title&gt;SAAS:</a:t>
            </a:r>
            <a:br>
              <a:rPr lang="en-US" dirty="0"/>
            </a:br>
            <a:r>
              <a:rPr lang="en-US" dirty="0"/>
              <a:t>9&lt;/title&gt;&lt;/</a:t>
            </a:r>
            <a:r>
              <a:rPr lang="en-US" dirty="0" err="1"/>
              <a:t>rect</a:t>
            </a:r>
            <a:r>
              <a:rPr lang="en-US" dirty="0"/>
              <a:t>&gt;&lt;text x="-6" y="97.2" </a:t>
            </a:r>
            <a:r>
              <a:rPr lang="en-US" dirty="0" err="1"/>
              <a:t>dy</a:t>
            </a:r>
            <a:r>
              <a:rPr lang="en-US" dirty="0"/>
              <a:t>=".35em" text-anchor="end" style="stroke-width: 0; font-family: sans-serif; font-size: 15px; font-weight: 400; fill: </a:t>
            </a:r>
            <a:r>
              <a:rPr lang="en-US" dirty="0" err="1"/>
              <a:t>rgb</a:t>
            </a:r>
            <a:r>
              <a:rPr lang="en-US" dirty="0"/>
              <a:t>(0, 0, 0);"&gt;SAAS&lt;/text&gt;&lt;/g&gt;&lt;g class="node" transform="translate(0,39.59999999999989)"&gt;&lt;</a:t>
            </a:r>
            <a:r>
              <a:rPr lang="en-US" dirty="0" err="1"/>
              <a:t>rect</a:t>
            </a:r>
            <a:r>
              <a:rPr lang="en-US" dirty="0"/>
              <a:t> height="21.6" width="10" id="r2" style="fill: </a:t>
            </a:r>
            <a:r>
              <a:rPr lang="en-US" dirty="0" err="1"/>
              <a:t>rgb</a:t>
            </a:r>
            <a:r>
              <a:rPr lang="en-US" dirty="0"/>
              <a:t>(255, 127, 14); fill-opacity: 0.9; stroke-width: 0; stroke: </a:t>
            </a:r>
            <a:r>
              <a:rPr lang="en-US" dirty="0" err="1"/>
              <a:t>rgb</a:t>
            </a:r>
            <a:r>
              <a:rPr lang="en-US" dirty="0"/>
              <a:t>(124, 62, 6);" shape-rendering="</a:t>
            </a:r>
            <a:r>
              <a:rPr lang="en-US" dirty="0" err="1"/>
              <a:t>crispEdges</a:t>
            </a:r>
            <a:r>
              <a:rPr lang="en-US" dirty="0"/>
              <a:t>"&gt;&lt;title&gt;Data:</a:t>
            </a:r>
            <a:br>
              <a:rPr lang="en-US" dirty="0"/>
            </a:br>
            <a:r>
              <a:rPr lang="en-US" dirty="0"/>
              <a:t>1&lt;/title&gt;&lt;/</a:t>
            </a:r>
            <a:r>
              <a:rPr lang="en-US" dirty="0" err="1"/>
              <a:t>rect</a:t>
            </a:r>
            <a:r>
              <a:rPr lang="en-US" dirty="0"/>
              <a:t>&gt;&lt;text x="16" y="10.8" </a:t>
            </a:r>
            <a:r>
              <a:rPr lang="en-US" dirty="0" err="1"/>
              <a:t>dy</a:t>
            </a:r>
            <a:r>
              <a:rPr lang="en-US" dirty="0"/>
              <a:t>=".35em" text-anchor="start" style="stroke-width: 0; font-family: sans-serif; font-size: 15px; font-weight: 400; fill: </a:t>
            </a:r>
            <a:r>
              <a:rPr lang="en-US" dirty="0" err="1"/>
              <a:t>rgb</a:t>
            </a:r>
            <a:r>
              <a:rPr lang="en-US" dirty="0"/>
              <a:t>(0, 0, 0);"&gt;Data&lt;/text&gt;&lt;/g&gt;&lt;g class="node" transform="translate(0,79.19999999999989)"&gt;&lt;</a:t>
            </a:r>
            <a:r>
              <a:rPr lang="en-US" dirty="0" err="1"/>
              <a:t>rect</a:t>
            </a:r>
            <a:r>
              <a:rPr lang="en-US" dirty="0"/>
              <a:t> height="43.2" width="10" id="r3" style="fill: </a:t>
            </a:r>
            <a:r>
              <a:rPr lang="en-US" dirty="0" err="1"/>
              <a:t>rgb</a:t>
            </a:r>
            <a:r>
              <a:rPr lang="en-US" dirty="0"/>
              <a:t>(255, 187, 120); fill-opacity: 0.9; stroke-width: 0; stroke: </a:t>
            </a:r>
            <a:r>
              <a:rPr lang="en-US" dirty="0" err="1"/>
              <a:t>rgb</a:t>
            </a:r>
            <a:r>
              <a:rPr lang="en-US" dirty="0"/>
              <a:t>(124, 91, 58);" shape-rendering="</a:t>
            </a:r>
            <a:r>
              <a:rPr lang="en-US" dirty="0" err="1"/>
              <a:t>crispEdges</a:t>
            </a:r>
            <a:r>
              <a:rPr lang="en-US" dirty="0"/>
              <a:t>"&gt;&lt;title&gt;Runtime: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0);"&gt;Runtime&lt;/text&gt;&lt;/g&gt;&lt;g class="node" transform="translate(0,140.3999999999999)"&gt;&lt;</a:t>
            </a:r>
            <a:r>
              <a:rPr lang="en-US" dirty="0" err="1"/>
              <a:t>rect</a:t>
            </a:r>
            <a:r>
              <a:rPr lang="en-US" dirty="0"/>
              <a:t> height="43.2" width="10" id="r4" style="fill: </a:t>
            </a:r>
            <a:r>
              <a:rPr lang="en-US" dirty="0" err="1"/>
              <a:t>rgb</a:t>
            </a:r>
            <a:r>
              <a:rPr lang="en-US" dirty="0"/>
              <a:t>(44, 160, 44); fill-opacity: 0.9; stroke-width: 0; stroke: </a:t>
            </a:r>
            <a:r>
              <a:rPr lang="en-US" dirty="0" err="1"/>
              <a:t>rgb</a:t>
            </a:r>
            <a:r>
              <a:rPr lang="en-US" dirty="0"/>
              <a:t>(21, 78, 21);" shape-rendering="</a:t>
            </a:r>
            <a:r>
              <a:rPr lang="en-US" dirty="0" err="1"/>
              <a:t>crispEdges</a:t>
            </a:r>
            <a:r>
              <a:rPr lang="en-US" dirty="0"/>
              <a:t>"&gt;&lt;title&gt;Middleware:</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0);"&gt;Middleware&lt;/text&gt;&lt;/g&gt;&lt;g class="node" transform="translate(0,201.5999999999999)"&gt;&lt;</a:t>
            </a:r>
            <a:r>
              <a:rPr lang="en-US" dirty="0" err="1"/>
              <a:t>rect</a:t>
            </a:r>
            <a:r>
              <a:rPr lang="en-US" dirty="0"/>
              <a:t> height="43.2" width="10" id="r5" style="fill: </a:t>
            </a:r>
            <a:r>
              <a:rPr lang="en-US" dirty="0" err="1"/>
              <a:t>rgb</a:t>
            </a:r>
            <a:r>
              <a:rPr lang="en-US" dirty="0"/>
              <a:t>(152, 223, 138); fill-opacity: 0.9; stroke-width: 0; stroke: </a:t>
            </a:r>
            <a:r>
              <a:rPr lang="en-US" dirty="0" err="1"/>
              <a:t>rgb</a:t>
            </a:r>
            <a:r>
              <a:rPr lang="en-US" dirty="0"/>
              <a:t>(74, 109, 67);" shape-rendering="</a:t>
            </a:r>
            <a:r>
              <a:rPr lang="en-US" dirty="0" err="1"/>
              <a:t>crispEdges</a:t>
            </a:r>
            <a:r>
              <a:rPr lang="en-US" dirty="0"/>
              <a:t>"&gt;&lt;title&gt;O/S:</a:t>
            </a:r>
            <a:br>
              <a:rPr lang="en-US" dirty="0"/>
            </a:br>
            <a:r>
              <a:rPr lang="en-US" dirty="0"/>
              <a:t>2&lt;/title&gt;&lt;/</a:t>
            </a:r>
            <a:r>
              <a:rPr lang="en-US" dirty="0" err="1"/>
              <a:t>rect</a:t>
            </a:r>
            <a:r>
              <a:rPr lang="en-US" dirty="0"/>
              <a:t>&gt;&lt;text x="16" y="21.6" </a:t>
            </a:r>
            <a:r>
              <a:rPr lang="en-US" dirty="0" err="1"/>
              <a:t>dy</a:t>
            </a:r>
            <a:r>
              <a:rPr lang="en-US" dirty="0"/>
              <a:t>=".35em" text-anchor="start" style="stroke-width: 0; font-family: sans-serif; font-size: 15px; font-weight: 400; fill: </a:t>
            </a:r>
            <a:r>
              <a:rPr lang="en-US" dirty="0" err="1"/>
              <a:t>rgb</a:t>
            </a:r>
            <a:r>
              <a:rPr lang="en-US" dirty="0"/>
              <a:t>(0, 0, 0);"&gt;O/S&lt;/text&gt;&lt;/g&gt;&lt;g class="node" transform="translate(0,262.7999999999999)"&gt;&lt;</a:t>
            </a:r>
            <a:r>
              <a:rPr lang="en-US" dirty="0" err="1"/>
              <a:t>rect</a:t>
            </a:r>
            <a:r>
              <a:rPr lang="en-US" dirty="0"/>
              <a:t> height="64.80000000000001" width="10" id="r6" style="fill: </a:t>
            </a:r>
            <a:r>
              <a:rPr lang="en-US" dirty="0" err="1"/>
              <a:t>rgb</a:t>
            </a:r>
            <a:r>
              <a:rPr lang="en-US" dirty="0"/>
              <a:t>(214, 39, 40); fill-opacity: 0.9; stroke-width: 0; stroke: </a:t>
            </a:r>
            <a:r>
              <a:rPr lang="en-US" dirty="0" err="1"/>
              <a:t>rgb</a:t>
            </a:r>
            <a:r>
              <a:rPr lang="en-US" dirty="0"/>
              <a:t>(104, 19, 19);" shape-rendering="</a:t>
            </a:r>
            <a:r>
              <a:rPr lang="en-US" dirty="0" err="1"/>
              <a:t>crispEdges</a:t>
            </a:r>
            <a:r>
              <a:rPr lang="en-US" dirty="0"/>
              <a:t>"&gt;&lt;title&gt;Virtualization:</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0);"&gt;Virtualization&lt;/text&gt;&lt;/g&gt;&lt;g class="node" transform="translate(0,345.5999999999999)"&gt;&lt;</a:t>
            </a:r>
            <a:r>
              <a:rPr lang="en-US" dirty="0" err="1"/>
              <a:t>rect</a:t>
            </a:r>
            <a:r>
              <a:rPr lang="en-US" dirty="0"/>
              <a:t> height="64.80000000000001" width="10" id="r7" style="fill: </a:t>
            </a:r>
            <a:r>
              <a:rPr lang="en-US" dirty="0" err="1"/>
              <a:t>rgb</a:t>
            </a:r>
            <a:r>
              <a:rPr lang="en-US" dirty="0"/>
              <a:t>(255, 152, 150); fill-opacity: 0.9; stroke-width: 0; stroke: </a:t>
            </a:r>
            <a:r>
              <a:rPr lang="en-US" dirty="0" err="1"/>
              <a:t>rgb</a:t>
            </a:r>
            <a:r>
              <a:rPr lang="en-US" dirty="0"/>
              <a:t>(124, 74, 73);" shape-rendering="</a:t>
            </a:r>
            <a:r>
              <a:rPr lang="en-US" dirty="0" err="1"/>
              <a:t>crispEdges</a:t>
            </a:r>
            <a:r>
              <a:rPr lang="en-US" dirty="0"/>
              <a:t>"&gt;&lt;title&gt;Servers:</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0);"&gt;Servers&lt;/text&gt;&lt;/g&gt;&lt;g class="node" transform="translate(0,428.3999999999999)"&gt;&lt;</a:t>
            </a:r>
            <a:r>
              <a:rPr lang="en-US" dirty="0" err="1"/>
              <a:t>rect</a:t>
            </a:r>
            <a:r>
              <a:rPr lang="en-US" dirty="0"/>
              <a:t> height="64.80000000000001" width="10" id="r8" style="fill: </a:t>
            </a:r>
            <a:r>
              <a:rPr lang="en-US" dirty="0" err="1"/>
              <a:t>rgb</a:t>
            </a:r>
            <a:r>
              <a:rPr lang="en-US" dirty="0"/>
              <a:t>(148, 103, 189); fill-opacity: 0.9; stroke-width: 0; stroke: </a:t>
            </a:r>
            <a:r>
              <a:rPr lang="en-US" dirty="0" err="1"/>
              <a:t>rgb</a:t>
            </a:r>
            <a:r>
              <a:rPr lang="en-US" dirty="0"/>
              <a:t>(72, 50, 92);" shape-rendering="</a:t>
            </a:r>
            <a:r>
              <a:rPr lang="en-US" dirty="0" err="1"/>
              <a:t>crispEdges</a:t>
            </a:r>
            <a:r>
              <a:rPr lang="en-US" dirty="0"/>
              <a:t>"&gt;&lt;title&gt;Storage:</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0);"&gt;Storage&lt;/text&gt;&lt;/g&gt;&lt;g class="node" transform="translate(0,511.19999999999993)"&gt;&lt;</a:t>
            </a:r>
            <a:r>
              <a:rPr lang="en-US" dirty="0" err="1"/>
              <a:t>rect</a:t>
            </a:r>
            <a:r>
              <a:rPr lang="en-US" dirty="0"/>
              <a:t> height="64.80000000000001" width="10" id="r9" style="fill: </a:t>
            </a:r>
            <a:r>
              <a:rPr lang="en-US" dirty="0" err="1"/>
              <a:t>rgb</a:t>
            </a:r>
            <a:r>
              <a:rPr lang="en-US" dirty="0"/>
              <a:t>(197, 176, 213); fill-opacity: 0.9; stroke-width: 0; stroke: </a:t>
            </a:r>
            <a:r>
              <a:rPr lang="en-US" dirty="0" err="1"/>
              <a:t>rgb</a:t>
            </a:r>
            <a:r>
              <a:rPr lang="en-US" dirty="0"/>
              <a:t>(96, 86, 104);" shape-rendering="</a:t>
            </a:r>
            <a:r>
              <a:rPr lang="en-US" dirty="0" err="1"/>
              <a:t>crispEdges</a:t>
            </a:r>
            <a:r>
              <a:rPr lang="en-US" dirty="0"/>
              <a:t>"&gt;&lt;title&gt;Networking:</a:t>
            </a:r>
            <a:br>
              <a:rPr lang="en-US" dirty="0"/>
            </a:br>
            <a:r>
              <a:rPr lang="en-US" dirty="0"/>
              <a:t>3&lt;/title&gt;&lt;/</a:t>
            </a:r>
            <a:r>
              <a:rPr lang="en-US" dirty="0" err="1"/>
              <a:t>rect</a:t>
            </a:r>
            <a:r>
              <a:rPr lang="en-US" dirty="0"/>
              <a:t>&gt;&lt;text x="16" y="32.400000000000006" </a:t>
            </a:r>
            <a:r>
              <a:rPr lang="en-US" dirty="0" err="1"/>
              <a:t>dy</a:t>
            </a:r>
            <a:r>
              <a:rPr lang="en-US" dirty="0"/>
              <a:t>=".35em" text-anchor="start" style="stroke-width: 0; font-family: sans-serif; font-size: 15px; font-weight: 400; fill: </a:t>
            </a:r>
            <a:r>
              <a:rPr lang="en-US" dirty="0" err="1"/>
              <a:t>rgb</a:t>
            </a:r>
            <a:r>
              <a:rPr lang="en-US" dirty="0"/>
              <a:t>(0, 0, 0);"&gt;Networking&lt;/text&gt;&lt;/g&gt;&lt;g class="node" transform="translate(383,320.4)"&gt;&lt;</a:t>
            </a:r>
            <a:r>
              <a:rPr lang="en-US" dirty="0" err="1"/>
              <a:t>rect</a:t>
            </a:r>
            <a:r>
              <a:rPr lang="en-US" dirty="0"/>
              <a:t> height="151.20000000000002" width="10" id="r10" style="fill: </a:t>
            </a:r>
            <a:r>
              <a:rPr lang="en-US" dirty="0" err="1"/>
              <a:t>rgb</a:t>
            </a:r>
            <a:r>
              <a:rPr lang="en-US" dirty="0"/>
              <a:t>(140, 86, 75); fill-opacity: 0.9; stroke-width: 0; stroke: </a:t>
            </a:r>
            <a:r>
              <a:rPr lang="en-US" dirty="0" err="1"/>
              <a:t>rgb</a:t>
            </a:r>
            <a:r>
              <a:rPr lang="en-US" dirty="0"/>
              <a:t>(68, 42, 36);" shape-rendering="</a:t>
            </a:r>
            <a:r>
              <a:rPr lang="en-US" dirty="0" err="1"/>
              <a:t>crispEdges</a:t>
            </a:r>
            <a:r>
              <a:rPr lang="en-US" dirty="0"/>
              <a:t>"&gt;&lt;title&gt;PAAS:</a:t>
            </a:r>
            <a:br>
              <a:rPr lang="en-US" dirty="0"/>
            </a:br>
            <a:r>
              <a:rPr lang="en-US" dirty="0"/>
              <a:t>7&lt;/title&gt;&lt;/</a:t>
            </a:r>
            <a:r>
              <a:rPr lang="en-US" dirty="0" err="1"/>
              <a:t>rect</a:t>
            </a:r>
            <a:r>
              <a:rPr lang="en-US" dirty="0"/>
              <a:t>&gt;&lt;text x="-6" y="75.60000000000001" </a:t>
            </a:r>
            <a:r>
              <a:rPr lang="en-US" dirty="0" err="1"/>
              <a:t>dy</a:t>
            </a:r>
            <a:r>
              <a:rPr lang="en-US" dirty="0"/>
              <a:t>=".35em" text-anchor="end" style="stroke-width: 0; font-family: sans-serif; font-size: 15px; font-weight: 400; fill: </a:t>
            </a:r>
            <a:r>
              <a:rPr lang="en-US" dirty="0" err="1"/>
              <a:t>rgb</a:t>
            </a:r>
            <a:r>
              <a:rPr lang="en-US" dirty="0"/>
              <a:t>(0, 0, 0);"&gt;PAAS&lt;/text&gt;&lt;/g&gt;&lt;g class="node" transform="translate(383,489.6)"&gt;&lt;</a:t>
            </a:r>
            <a:r>
              <a:rPr lang="en-US" dirty="0" err="1"/>
              <a:t>rect</a:t>
            </a:r>
            <a:r>
              <a:rPr lang="en-US" dirty="0"/>
              <a:t> height="86.4" width="10" id="r11" style="fill: </a:t>
            </a:r>
            <a:r>
              <a:rPr lang="en-US" dirty="0" err="1"/>
              <a:t>rgb</a:t>
            </a:r>
            <a:r>
              <a:rPr lang="en-US" dirty="0"/>
              <a:t>(196, 156, 148); fill-opacity: 0.9; stroke-width: 0; stroke: </a:t>
            </a:r>
            <a:r>
              <a:rPr lang="en-US" dirty="0" err="1"/>
              <a:t>rgb</a:t>
            </a:r>
            <a:r>
              <a:rPr lang="en-US" dirty="0"/>
              <a:t>(96, 76, 72);" shape-rendering="</a:t>
            </a:r>
            <a:r>
              <a:rPr lang="en-US" dirty="0" err="1"/>
              <a:t>crispEdges</a:t>
            </a:r>
            <a:r>
              <a:rPr lang="en-US" dirty="0"/>
              <a:t>"&gt;&lt;title&gt;IAAS:</a:t>
            </a:r>
            <a:br>
              <a:rPr lang="en-US" dirty="0"/>
            </a:br>
            <a:r>
              <a:rPr lang="en-US" dirty="0"/>
              <a:t>4&lt;/title&gt;&lt;/</a:t>
            </a:r>
            <a:r>
              <a:rPr lang="en-US" dirty="0" err="1"/>
              <a:t>rect</a:t>
            </a:r>
            <a:r>
              <a:rPr lang="en-US" dirty="0"/>
              <a:t>&gt;&lt;text x="-6" y="43.2" </a:t>
            </a:r>
            <a:r>
              <a:rPr lang="en-US" dirty="0" err="1"/>
              <a:t>dy</a:t>
            </a:r>
            <a:r>
              <a:rPr lang="en-US" dirty="0"/>
              <a:t>=".35em" text-anchor="end" style="stroke-width: 0; font-family: sans-serif; font-size: 15px; font-weight: 400; fill: </a:t>
            </a:r>
            <a:r>
              <a:rPr lang="en-US" dirty="0" err="1"/>
              <a:t>rgb</a:t>
            </a:r>
            <a:r>
              <a:rPr lang="en-US" dirty="0"/>
              <a:t>(0, 0, 0);"&gt;IAAS&lt;/text&gt;&lt;/g&gt;&lt;g class="node" transform="translate(766,98.25527244339574)"&gt;&lt;</a:t>
            </a:r>
            <a:r>
              <a:rPr lang="en-US" dirty="0" err="1"/>
              <a:t>rect</a:t>
            </a:r>
            <a:r>
              <a:rPr lang="en-US" dirty="0"/>
              <a:t> height="432" width="10" id="r12" style="fill: </a:t>
            </a:r>
            <a:r>
              <a:rPr lang="en-US" dirty="0" err="1"/>
              <a:t>rgb</a:t>
            </a:r>
            <a:r>
              <a:rPr lang="en-US" dirty="0"/>
              <a:t>(227, 119, 194); fill-opacity: 0.9; stroke-width: 0; stroke: </a:t>
            </a:r>
            <a:r>
              <a:rPr lang="en-US" dirty="0" err="1"/>
              <a:t>rgb</a:t>
            </a:r>
            <a:r>
              <a:rPr lang="en-US" dirty="0"/>
              <a:t>(111, 58, 95);" shape-rendering="</a:t>
            </a:r>
            <a:r>
              <a:rPr lang="en-US" dirty="0" err="1"/>
              <a:t>crispEdges</a:t>
            </a:r>
            <a:r>
              <a:rPr lang="en-US" dirty="0"/>
              <a:t>"&gt;&lt;title&gt;Cloud:</a:t>
            </a:r>
            <a:br>
              <a:rPr lang="en-US" dirty="0"/>
            </a:br>
            <a:r>
              <a:rPr lang="en-US" dirty="0"/>
              <a:t>20&lt;/title&gt;&lt;/</a:t>
            </a:r>
            <a:r>
              <a:rPr lang="en-US" dirty="0" err="1"/>
              <a:t>rect</a:t>
            </a:r>
            <a:r>
              <a:rPr lang="en-US" dirty="0"/>
              <a:t>&gt;&lt;text x="-6" y="216" </a:t>
            </a:r>
            <a:r>
              <a:rPr lang="en-US" dirty="0" err="1"/>
              <a:t>dy</a:t>
            </a:r>
            <a:r>
              <a:rPr lang="en-US" dirty="0"/>
              <a:t>=".35em" text-anchor="end" style="stroke-width: 0; font-family: sans-serif; font-size: 15px; font-weight: 400; fill: </a:t>
            </a:r>
            <a:r>
              <a:rPr lang="en-US" dirty="0" err="1"/>
              <a:t>rgb</a:t>
            </a:r>
            <a:r>
              <a:rPr lang="en-US" dirty="0"/>
              <a:t>(0, 0, 0);"&gt;Cloud&lt;/text&gt;&lt;/g&gt;&lt;/g&gt;&lt;/g&gt;&lt;/g&gt;&lt;/</a:t>
            </a:r>
            <a:r>
              <a:rPr lang="en-US" dirty="0" err="1"/>
              <a:t>svg</a:t>
            </a:r>
            <a:r>
              <a:rPr lang="en-US" dirty="0"/>
              <a:t>&gt;</a:t>
            </a:r>
          </a:p>
        </p:txBody>
      </p:sp>
      <p:sp>
        <p:nvSpPr>
          <p:cNvPr id="4" name="Slide Number Placeholder 3"/>
          <p:cNvSpPr>
            <a:spLocks noGrp="1"/>
          </p:cNvSpPr>
          <p:nvPr>
            <p:ph type="sldNum" sz="quarter" idx="5"/>
          </p:nvPr>
        </p:nvSpPr>
        <p:spPr/>
        <p:txBody>
          <a:bodyPr/>
          <a:lstStyle/>
          <a:p>
            <a:fld id="{DD875376-CBD4-46BF-9BFA-38B7E4B6D4C8}" type="slidenum">
              <a:rPr lang="en-US" smtClean="0"/>
              <a:t>15</a:t>
            </a:fld>
            <a:endParaRPr lang="en-US"/>
          </a:p>
        </p:txBody>
      </p:sp>
    </p:spTree>
    <p:extLst>
      <p:ext uri="{BB962C8B-B14F-4D97-AF65-F5344CB8AC3E}">
        <p14:creationId xmlns:p14="http://schemas.microsoft.com/office/powerpoint/2010/main" val="385560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https://app.jumpto365.com/</a:t>
            </a:r>
          </a:p>
          <a:p>
            <a:endParaRPr lang="en-US" dirty="0"/>
          </a:p>
        </p:txBody>
      </p:sp>
      <p:sp>
        <p:nvSpPr>
          <p:cNvPr id="4" name="Slide Number Placeholder 3"/>
          <p:cNvSpPr>
            <a:spLocks noGrp="1"/>
          </p:cNvSpPr>
          <p:nvPr>
            <p:ph type="sldNum" sz="quarter" idx="5"/>
          </p:nvPr>
        </p:nvSpPr>
        <p:spPr/>
        <p:txBody>
          <a:bodyPr/>
          <a:lstStyle/>
          <a:p>
            <a:fld id="{DD875376-CBD4-46BF-9BFA-38B7E4B6D4C8}" type="slidenum">
              <a:rPr lang="en-US" smtClean="0"/>
              <a:t>17</a:t>
            </a:fld>
            <a:endParaRPr lang="en-US"/>
          </a:p>
        </p:txBody>
      </p:sp>
    </p:spTree>
    <p:extLst>
      <p:ext uri="{BB962C8B-B14F-4D97-AF65-F5344CB8AC3E}">
        <p14:creationId xmlns:p14="http://schemas.microsoft.com/office/powerpoint/2010/main" val="223247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workshop attendees should be sharing their screen at this time. This person will be identified as the team lead in the checklist.</a:t>
            </a:r>
          </a:p>
          <a:p>
            <a:endParaRPr lang="en-US" dirty="0"/>
          </a:p>
          <a:p>
            <a:pPr marL="0" indent="0">
              <a:buNone/>
            </a:pPr>
            <a:r>
              <a:rPr lang="en-US" dirty="0"/>
              <a:t>*Users can alternatively participate by using the web client in a supported browser</a:t>
            </a:r>
          </a:p>
        </p:txBody>
      </p:sp>
      <p:sp>
        <p:nvSpPr>
          <p:cNvPr id="4" name="Slide Number Placeholder 3"/>
          <p:cNvSpPr>
            <a:spLocks noGrp="1"/>
          </p:cNvSpPr>
          <p:nvPr>
            <p:ph type="sldNum" sz="quarter" idx="10"/>
          </p:nvPr>
        </p:nvSpPr>
        <p:spPr/>
        <p:txBody>
          <a:bodyPr/>
          <a:lstStyle/>
          <a:p>
            <a:fld id="{0468433F-ED69-8A42-9FF0-845AC78B1BE4}" type="slidenum">
              <a:rPr lang="en-US" smtClean="0"/>
              <a:t>21</a:t>
            </a:fld>
            <a:endParaRPr lang="en-US"/>
          </a:p>
        </p:txBody>
      </p:sp>
    </p:spTree>
    <p:extLst>
      <p:ext uri="{BB962C8B-B14F-4D97-AF65-F5344CB8AC3E}">
        <p14:creationId xmlns:p14="http://schemas.microsoft.com/office/powerpoint/2010/main" val="7293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workshop attendees should be sharing their screen at this time. This person will be identified as the team lead in the checklist.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Meet Now* be careful of audio/video devices, and performance and feedback issues. The intent here is to just introduce the ability.</a:t>
            </a:r>
          </a:p>
          <a:p>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0468433F-ED69-8A42-9FF0-845AC78B1BE4}" type="slidenum">
              <a:rPr lang="en-US" smtClean="0"/>
              <a:t>22</a:t>
            </a:fld>
            <a:endParaRPr lang="en-US"/>
          </a:p>
        </p:txBody>
      </p:sp>
    </p:spTree>
    <p:extLst>
      <p:ext uri="{BB962C8B-B14F-4D97-AF65-F5344CB8AC3E}">
        <p14:creationId xmlns:p14="http://schemas.microsoft.com/office/powerpoint/2010/main" val="86711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5B45-C4CB-4FD6-BA2F-928FF6398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18B683-7590-4090-8E6E-6BEAEF18C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B982E-6E60-498F-BB4C-F0782DE3EE39}"/>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5" name="Footer Placeholder 4">
            <a:extLst>
              <a:ext uri="{FF2B5EF4-FFF2-40B4-BE49-F238E27FC236}">
                <a16:creationId xmlns:a16="http://schemas.microsoft.com/office/drawing/2014/main" id="{0EE2E525-82F6-4571-B190-C7650B4F6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EED81-3B4B-4EA3-8019-D9C58D97F583}"/>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9212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534F-62B7-4FEB-B65B-5C35FE089B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09A19D-42F3-4D33-9479-CEA779BDB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277DD-13F8-4420-8ACF-77F5D02FAABC}"/>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5" name="Footer Placeholder 4">
            <a:extLst>
              <a:ext uri="{FF2B5EF4-FFF2-40B4-BE49-F238E27FC236}">
                <a16:creationId xmlns:a16="http://schemas.microsoft.com/office/drawing/2014/main" id="{38095941-9AF4-49AD-A893-CE9FE3D65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C34D5-07CA-471A-975B-99FEBF67C6FF}"/>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420890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6A412-29DE-436B-B99D-7E2ADD5AB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F25C5-BA19-4554-AEDC-F9B33F7D9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1524C-B28D-4F88-BB39-1BA53B98A100}"/>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5" name="Footer Placeholder 4">
            <a:extLst>
              <a:ext uri="{FF2B5EF4-FFF2-40B4-BE49-F238E27FC236}">
                <a16:creationId xmlns:a16="http://schemas.microsoft.com/office/drawing/2014/main" id="{F7E0A627-623B-4DD9-B0E5-BA5EA0540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49923-F2BF-4898-AF7D-D9EBEDC4C1D3}"/>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275273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ABA9-32D5-4D94-9D8B-A470C73BC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D9AE3-2C1A-494A-BA51-5462F9025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3E05C-6C80-4F92-8ED2-5747B3681B7C}"/>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5" name="Footer Placeholder 4">
            <a:extLst>
              <a:ext uri="{FF2B5EF4-FFF2-40B4-BE49-F238E27FC236}">
                <a16:creationId xmlns:a16="http://schemas.microsoft.com/office/drawing/2014/main" id="{A3C60CFF-4C42-4080-BDA9-934C2D042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54B11-55A9-4182-A5BA-F3C5B88C32CD}"/>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127158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B7AD-8F90-477F-A85F-887F4BF32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2223CA-93E5-4088-8CA7-C80A75080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0DDB1-5F32-441F-BDEB-EE00956FA7C1}"/>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5" name="Footer Placeholder 4">
            <a:extLst>
              <a:ext uri="{FF2B5EF4-FFF2-40B4-BE49-F238E27FC236}">
                <a16:creationId xmlns:a16="http://schemas.microsoft.com/office/drawing/2014/main" id="{C095996D-77AD-442F-BB5D-B665668FD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38475-851A-464C-BBB3-CC7DE2135FF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71326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7E1B-8391-413A-83AE-E55FAC753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79364-3924-45AA-BD6E-91E4279FD8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4A8A72-1638-499A-B320-576C28CD3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26B142-31F8-4612-AE50-88AEC7E656CF}"/>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6" name="Footer Placeholder 5">
            <a:extLst>
              <a:ext uri="{FF2B5EF4-FFF2-40B4-BE49-F238E27FC236}">
                <a16:creationId xmlns:a16="http://schemas.microsoft.com/office/drawing/2014/main" id="{5F672D04-88A3-4BBA-AF76-4974A433A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20549-5206-4472-8420-D8DBA285F60F}"/>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56796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75FB-3CF8-474A-8A9F-CEDB7EA61D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50F30-1913-49AD-B6E0-FA472462F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D152B-BA03-4B96-9F49-4C8FF9421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65C325-1FAE-45B2-BC9B-33752071C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7CF9E-F6B7-4E42-B2A0-31BA3402F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0D73A8-68B5-4392-B484-0BDA7E03F021}"/>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8" name="Footer Placeholder 7">
            <a:extLst>
              <a:ext uri="{FF2B5EF4-FFF2-40B4-BE49-F238E27FC236}">
                <a16:creationId xmlns:a16="http://schemas.microsoft.com/office/drawing/2014/main" id="{A44485F5-518F-4E11-9937-4467FE5AE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1BBB6-890F-4EBC-AAD4-E3D8946D7B3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422524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530A-2F5E-4714-9CD2-CE7CBE9B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15930C-3897-4232-8AA4-715166B89679}"/>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4" name="Footer Placeholder 3">
            <a:extLst>
              <a:ext uri="{FF2B5EF4-FFF2-40B4-BE49-F238E27FC236}">
                <a16:creationId xmlns:a16="http://schemas.microsoft.com/office/drawing/2014/main" id="{4422E4B1-F205-45A8-86FD-7A6FCA202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4F24EB-F398-4A65-815A-2D1EDDCE725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86822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684F7-6817-4212-B99A-549EF1C6A436}"/>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3" name="Footer Placeholder 2">
            <a:extLst>
              <a:ext uri="{FF2B5EF4-FFF2-40B4-BE49-F238E27FC236}">
                <a16:creationId xmlns:a16="http://schemas.microsoft.com/office/drawing/2014/main" id="{1EBE157C-8C21-4D0B-8ADE-34F1AEA32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91DABC-7439-4848-B351-35B3AA13CB82}"/>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324381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E037-9D98-4FE9-91FA-792436C2B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E22B2E-E76B-43B0-A94D-F8BB27A92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C7CA9F-A95E-422B-8328-DA6AC13CB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F5A01-AF4F-42E0-8C3F-AA9850920E56}"/>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6" name="Footer Placeholder 5">
            <a:extLst>
              <a:ext uri="{FF2B5EF4-FFF2-40B4-BE49-F238E27FC236}">
                <a16:creationId xmlns:a16="http://schemas.microsoft.com/office/drawing/2014/main" id="{80B7B42E-B269-4200-A5E4-C617627D7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7ED74-A33D-4855-BC6A-02408585F210}"/>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159868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D2F6-615F-45F2-B3E7-399CF66B3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25F42B-C4B4-401E-928C-A736BF1A4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29A13-DB7B-4D08-BE48-8C5DB0E75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8D022-77B5-40BB-8520-B0304BBFFF1E}"/>
              </a:ext>
            </a:extLst>
          </p:cNvPr>
          <p:cNvSpPr>
            <a:spLocks noGrp="1"/>
          </p:cNvSpPr>
          <p:nvPr>
            <p:ph type="dt" sz="half" idx="10"/>
          </p:nvPr>
        </p:nvSpPr>
        <p:spPr/>
        <p:txBody>
          <a:bodyPr/>
          <a:lstStyle/>
          <a:p>
            <a:fld id="{6C5A2E89-9E50-4B45-9F8E-80A5C7A2EF17}" type="datetimeFigureOut">
              <a:rPr lang="en-US" smtClean="0"/>
              <a:t>9/8/2019</a:t>
            </a:fld>
            <a:endParaRPr lang="en-US"/>
          </a:p>
        </p:txBody>
      </p:sp>
      <p:sp>
        <p:nvSpPr>
          <p:cNvPr id="6" name="Footer Placeholder 5">
            <a:extLst>
              <a:ext uri="{FF2B5EF4-FFF2-40B4-BE49-F238E27FC236}">
                <a16:creationId xmlns:a16="http://schemas.microsoft.com/office/drawing/2014/main" id="{DC0D7743-0282-4090-8403-33A436615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5003D-C0E9-43DC-A993-5299A97C4763}"/>
              </a:ext>
            </a:extLst>
          </p:cNvPr>
          <p:cNvSpPr>
            <a:spLocks noGrp="1"/>
          </p:cNvSpPr>
          <p:nvPr>
            <p:ph type="sldNum" sz="quarter" idx="12"/>
          </p:nvPr>
        </p:nvSpPr>
        <p:spPr/>
        <p:txBody>
          <a:bodyPr/>
          <a:lstStyle/>
          <a:p>
            <a:fld id="{297310CD-DABC-4733-9E5C-631D0EE60ACF}" type="slidenum">
              <a:rPr lang="en-US" smtClean="0"/>
              <a:t>‹#›</a:t>
            </a:fld>
            <a:endParaRPr lang="en-US"/>
          </a:p>
        </p:txBody>
      </p:sp>
    </p:spTree>
    <p:extLst>
      <p:ext uri="{BB962C8B-B14F-4D97-AF65-F5344CB8AC3E}">
        <p14:creationId xmlns:p14="http://schemas.microsoft.com/office/powerpoint/2010/main" val="387018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F35DA-BB15-4273-8902-A7EF8A09E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3CBCE-34B9-42FD-B2A8-C582436A6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AEA06-B541-46B0-A5C2-624E10575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A2E89-9E50-4B45-9F8E-80A5C7A2EF17}" type="datetimeFigureOut">
              <a:rPr lang="en-US" smtClean="0"/>
              <a:t>9/8/2019</a:t>
            </a:fld>
            <a:endParaRPr lang="en-US"/>
          </a:p>
        </p:txBody>
      </p:sp>
      <p:sp>
        <p:nvSpPr>
          <p:cNvPr id="5" name="Footer Placeholder 4">
            <a:extLst>
              <a:ext uri="{FF2B5EF4-FFF2-40B4-BE49-F238E27FC236}">
                <a16:creationId xmlns:a16="http://schemas.microsoft.com/office/drawing/2014/main" id="{5179864C-FF37-4E62-B2C6-C7E7354BD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A00647-51F9-45D8-B277-AF149DDD2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310CD-DABC-4733-9E5C-631D0EE60ACF}" type="slidenum">
              <a:rPr lang="en-US" smtClean="0"/>
              <a:t>‹#›</a:t>
            </a:fld>
            <a:endParaRPr lang="en-US"/>
          </a:p>
        </p:txBody>
      </p:sp>
    </p:spTree>
    <p:extLst>
      <p:ext uri="{BB962C8B-B14F-4D97-AF65-F5344CB8AC3E}">
        <p14:creationId xmlns:p14="http://schemas.microsoft.com/office/powerpoint/2010/main" val="129894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llabonists.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ams.microsoft.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upport.office.com/article/Office-365-URLs-and-IP-address-ranges-8548a211-3fe7-47cb-abb1-355ea5aa88a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microsoft.com/download/details.aspx?id=53885"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myadvisor.fasttrack.microsoft.com/CloudVoice/Offers?pageState=NetworkReadiness"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A5B4-82B3-4276-8F06-EA0F4DE53DDD}"/>
              </a:ext>
            </a:extLst>
          </p:cNvPr>
          <p:cNvSpPr>
            <a:spLocks noGrp="1"/>
          </p:cNvSpPr>
          <p:nvPr>
            <p:ph type="ctrTitle"/>
          </p:nvPr>
        </p:nvSpPr>
        <p:spPr/>
        <p:txBody>
          <a:bodyPr/>
          <a:lstStyle/>
          <a:p>
            <a:r>
              <a:rPr lang="en-US" dirty="0"/>
              <a:t>Introduction to </a:t>
            </a:r>
            <a:br>
              <a:rPr lang="en-US" dirty="0"/>
            </a:br>
            <a:r>
              <a:rPr lang="en-US" dirty="0"/>
              <a:t>Microsoft Teams</a:t>
            </a:r>
          </a:p>
        </p:txBody>
      </p:sp>
      <p:sp>
        <p:nvSpPr>
          <p:cNvPr id="3" name="Subtitle 2">
            <a:extLst>
              <a:ext uri="{FF2B5EF4-FFF2-40B4-BE49-F238E27FC236}">
                <a16:creationId xmlns:a16="http://schemas.microsoft.com/office/drawing/2014/main" id="{FDD392E6-8DA2-4402-B60E-CC8610FBE26D}"/>
              </a:ext>
            </a:extLst>
          </p:cNvPr>
          <p:cNvSpPr>
            <a:spLocks noGrp="1"/>
          </p:cNvSpPr>
          <p:nvPr>
            <p:ph type="subTitle" idx="1"/>
          </p:nvPr>
        </p:nvSpPr>
        <p:spPr/>
        <p:txBody>
          <a:bodyPr/>
          <a:lstStyle/>
          <a:p>
            <a:r>
              <a:rPr lang="en-US" dirty="0"/>
              <a:t>Danny Davis</a:t>
            </a:r>
            <a:br>
              <a:rPr lang="en-US" dirty="0"/>
            </a:br>
            <a:r>
              <a:rPr lang="en-US" dirty="0" err="1"/>
              <a:t>Collabonists</a:t>
            </a:r>
            <a:r>
              <a:rPr lang="en-US" dirty="0"/>
              <a:t> UG (</a:t>
            </a:r>
            <a:r>
              <a:rPr lang="en-US" dirty="0" err="1"/>
              <a:t>haeaftungsbeschraenkt</a:t>
            </a:r>
            <a:r>
              <a:rPr lang="en-US" dirty="0"/>
              <a:t>)</a:t>
            </a:r>
          </a:p>
          <a:p>
            <a:r>
              <a:rPr lang="en-US" dirty="0">
                <a:hlinkClick r:id="rId2"/>
              </a:rPr>
              <a:t>collabonists.io</a:t>
            </a:r>
            <a:endParaRPr lang="en-US" dirty="0"/>
          </a:p>
        </p:txBody>
      </p:sp>
    </p:spTree>
    <p:extLst>
      <p:ext uri="{BB962C8B-B14F-4D97-AF65-F5344CB8AC3E}">
        <p14:creationId xmlns:p14="http://schemas.microsoft.com/office/powerpoint/2010/main" val="202134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normAutofit lnSpcReduction="10000"/>
          </a:bodyPr>
          <a:lstStyle/>
          <a:p>
            <a:pPr marL="0" indent="0">
              <a:buNone/>
            </a:pPr>
            <a:r>
              <a:rPr lang="de-DE" dirty="0"/>
              <a:t>Software as a service!</a:t>
            </a:r>
          </a:p>
          <a:p>
            <a:pPr marL="0" indent="0">
              <a:buNone/>
            </a:pPr>
            <a:endParaRPr lang="de-DE" dirty="0"/>
          </a:p>
          <a:p>
            <a:r>
              <a:rPr lang="de-DE" dirty="0"/>
              <a:t>Consume Services</a:t>
            </a:r>
          </a:p>
          <a:p>
            <a:r>
              <a:rPr lang="de-DE" dirty="0"/>
              <a:t>Subscription based model</a:t>
            </a:r>
          </a:p>
          <a:p>
            <a:r>
              <a:rPr lang="de-DE" dirty="0"/>
              <a:t>Usually no software install needed</a:t>
            </a:r>
          </a:p>
          <a:p>
            <a:r>
              <a:rPr lang="de-DE" dirty="0"/>
              <a:t>No Servers needed</a:t>
            </a:r>
          </a:p>
          <a:p>
            <a:r>
              <a:rPr lang="de-DE" dirty="0"/>
              <a:t>Basically no influence over changes in software</a:t>
            </a:r>
          </a:p>
          <a:p>
            <a:r>
              <a:rPr lang="de-DE" dirty="0"/>
              <a:t>Examples</a:t>
            </a:r>
          </a:p>
          <a:p>
            <a:pPr lvl="1"/>
            <a:r>
              <a:rPr lang="de-DE" dirty="0"/>
              <a:t>Exchange Online</a:t>
            </a:r>
          </a:p>
          <a:p>
            <a:pPr lvl="1"/>
            <a:r>
              <a:rPr lang="de-DE" dirty="0"/>
              <a:t>SharePoint Online</a:t>
            </a:r>
          </a:p>
          <a:p>
            <a:pPr lvl="1"/>
            <a:r>
              <a:rPr lang="de-DE" dirty="0"/>
              <a:t>Youtube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640080" cy="633745"/>
          </a:xfrm>
          <a:solidFill>
            <a:schemeClr val="tx1"/>
          </a:solidFill>
        </p:spPr>
        <p:txBody>
          <a:bodyPr>
            <a:normAutofit/>
          </a:bodyPr>
          <a:lstStyle/>
          <a:p>
            <a:pPr algn="ctr"/>
            <a:fld id="{CA5F629F-FF1D-4518-88FA-6EE0E8B135D7}" type="slidenum">
              <a:rPr lang="de-DE" sz="3600" b="1" smtClean="0">
                <a:solidFill>
                  <a:schemeClr val="bg1"/>
                </a:solidFill>
              </a:rPr>
              <a:t>10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SaaS?</a:t>
            </a:r>
          </a:p>
        </p:txBody>
      </p:sp>
      <p:pic>
        <p:nvPicPr>
          <p:cNvPr id="1026" name="Picture 2" descr="New Slack who dis.">
            <a:extLst>
              <a:ext uri="{FF2B5EF4-FFF2-40B4-BE49-F238E27FC236}">
                <a16:creationId xmlns:a16="http://schemas.microsoft.com/office/drawing/2014/main" id="{215102E5-B03A-4EB8-9D9F-F786EE877D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8372" y="860848"/>
            <a:ext cx="264345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78C05B-472D-4010-99FB-0CFAC6FEC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3915" y="4629150"/>
            <a:ext cx="1143000" cy="1143000"/>
          </a:xfrm>
          <a:prstGeom prst="rect">
            <a:avLst/>
          </a:prstGeom>
        </p:spPr>
      </p:pic>
      <p:pic>
        <p:nvPicPr>
          <p:cNvPr id="1028" name="Picture 4" descr="Image result for office 365 logo">
            <a:extLst>
              <a:ext uri="{FF2B5EF4-FFF2-40B4-BE49-F238E27FC236}">
                <a16:creationId xmlns:a16="http://schemas.microsoft.com/office/drawing/2014/main" id="{57E08580-D119-4BD6-89A4-AC2D19E58F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3500" y="4286249"/>
            <a:ext cx="2397632" cy="1485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quarespace logo">
            <a:extLst>
              <a:ext uri="{FF2B5EF4-FFF2-40B4-BE49-F238E27FC236}">
                <a16:creationId xmlns:a16="http://schemas.microsoft.com/office/drawing/2014/main" id="{1C378CC0-3CA5-4798-B086-A83087DB1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9101" y="2013071"/>
            <a:ext cx="2282031"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ws logo">
            <a:extLst>
              <a:ext uri="{FF2B5EF4-FFF2-40B4-BE49-F238E27FC236}">
                <a16:creationId xmlns:a16="http://schemas.microsoft.com/office/drawing/2014/main" id="{4E546003-1A9C-45CE-AEBB-5C793A43760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4495" y="695599"/>
            <a:ext cx="3576637" cy="1650756"/>
          </a:xfrm>
          <a:prstGeom prst="rect">
            <a:avLst/>
          </a:prstGeom>
          <a:noFill/>
          <a:extLst>
            <a:ext uri="{909E8E84-426E-40DD-AFC4-6F175D3DCCD1}">
              <a14:hiddenFill xmlns:a14="http://schemas.microsoft.com/office/drawing/2010/main">
                <a:solidFill>
                  <a:srgbClr val="FFFFFF"/>
                </a:solidFill>
              </a14:hiddenFill>
            </a:ext>
          </a:extLst>
        </p:spPr>
      </p:pic>
      <p:pic>
        <p:nvPicPr>
          <p:cNvPr id="17" name="Grafik 13">
            <a:extLst>
              <a:ext uri="{FF2B5EF4-FFF2-40B4-BE49-F238E27FC236}">
                <a16:creationId xmlns:a16="http://schemas.microsoft.com/office/drawing/2014/main" id="{8149FFD6-E567-468A-B277-4D1FC40BC383}"/>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4224042" y="4752846"/>
            <a:ext cx="2972781" cy="1019304"/>
          </a:xfrm>
          <a:prstGeom prst="rect">
            <a:avLst/>
          </a:prstGeom>
        </p:spPr>
      </p:pic>
    </p:spTree>
    <p:extLst>
      <p:ext uri="{BB962C8B-B14F-4D97-AF65-F5344CB8AC3E}">
        <p14:creationId xmlns:p14="http://schemas.microsoft.com/office/powerpoint/2010/main" val="48431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703996" cy="633745"/>
          </a:xfrm>
        </p:spPr>
        <p:txBody>
          <a:bodyPr>
            <a:normAutofit/>
          </a:bodyPr>
          <a:lstStyle/>
          <a:p>
            <a:pPr algn="ctr"/>
            <a:fld id="{CA5F629F-FF1D-4518-88FA-6EE0E8B135D7}" type="slidenum">
              <a:rPr lang="de-DE" sz="3600" b="1" smtClean="0">
                <a:solidFill>
                  <a:schemeClr val="bg1"/>
                </a:solidFill>
              </a:rPr>
              <a:t>11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SaaS?</a:t>
            </a:r>
          </a:p>
        </p:txBody>
      </p:sp>
      <p:pic>
        <p:nvPicPr>
          <p:cNvPr id="6" name="Content Placeholder 5">
            <a:extLst>
              <a:ext uri="{FF2B5EF4-FFF2-40B4-BE49-F238E27FC236}">
                <a16:creationId xmlns:a16="http://schemas.microsoft.com/office/drawing/2014/main" id="{E9E121F4-3DEC-4786-8271-DC8615EE1F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1060080"/>
            <a:ext cx="10624782" cy="4903746"/>
          </a:xfrm>
        </p:spPr>
      </p:pic>
    </p:spTree>
    <p:extLst>
      <p:ext uri="{BB962C8B-B14F-4D97-AF65-F5344CB8AC3E}">
        <p14:creationId xmlns:p14="http://schemas.microsoft.com/office/powerpoint/2010/main" val="300595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7252932" cy="1357389"/>
          </a:xfrm>
        </p:spPr>
        <p:txBody>
          <a:bodyPr/>
          <a:lstStyle/>
          <a:p>
            <a:r>
              <a:rPr lang="de-DE" dirty="0"/>
              <a:t>What do you have to manage?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12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IaaS vs. PaaS vs. SaaS</a:t>
            </a:r>
          </a:p>
        </p:txBody>
      </p:sp>
      <p:pic>
        <p:nvPicPr>
          <p:cNvPr id="4098" name="Picture 2" descr="Azure PaaS">
            <a:extLst>
              <a:ext uri="{FF2B5EF4-FFF2-40B4-BE49-F238E27FC236}">
                <a16:creationId xmlns:a16="http://schemas.microsoft.com/office/drawing/2014/main" id="{025F737C-F114-4826-8222-768509D16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17" y="1785939"/>
            <a:ext cx="10624782" cy="3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4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7252932" cy="1357389"/>
          </a:xfrm>
        </p:spPr>
        <p:txBody>
          <a:bodyPr/>
          <a:lstStyle/>
          <a:p>
            <a:r>
              <a:rPr lang="de-DE" dirty="0"/>
              <a:t>What do you have to manage?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13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On-Premise vs. IaaS vs. PaaS vs. SaaS</a:t>
            </a:r>
          </a:p>
        </p:txBody>
      </p:sp>
      <p:pic>
        <p:nvPicPr>
          <p:cNvPr id="3074" name="Picture 2" descr="https://www.bigcommerce.com/blog/wp-content/uploads/2018/10/saas-vs-paas-vs-iaas-breakdown.jpg">
            <a:extLst>
              <a:ext uri="{FF2B5EF4-FFF2-40B4-BE49-F238E27FC236}">
                <a16:creationId xmlns:a16="http://schemas.microsoft.com/office/drawing/2014/main" id="{C72DA2C8-A0B9-4139-99DA-1BF63D13B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18" y="1081011"/>
            <a:ext cx="10367607" cy="509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39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BACD90C-224E-4077-AD67-16FAD1AE10C6}"/>
              </a:ext>
            </a:extLst>
          </p:cNvPr>
          <p:cNvGraphicFramePr>
            <a:graphicFrameLocks noGrp="1"/>
          </p:cNvGraphicFramePr>
          <p:nvPr>
            <p:ph idx="1"/>
          </p:nvPr>
        </p:nvGraphicFramePr>
        <p:xfrm>
          <a:off x="728663" y="2271713"/>
          <a:ext cx="10625136" cy="3708400"/>
        </p:xfrm>
        <a:graphic>
          <a:graphicData uri="http://schemas.openxmlformats.org/drawingml/2006/table">
            <a:tbl>
              <a:tblPr firstRow="1" bandRow="1">
                <a:tableStyleId>{5C22544A-7EE6-4342-B048-85BDC9FD1C3A}</a:tableStyleId>
              </a:tblPr>
              <a:tblGrid>
                <a:gridCol w="2656284">
                  <a:extLst>
                    <a:ext uri="{9D8B030D-6E8A-4147-A177-3AD203B41FA5}">
                      <a16:colId xmlns:a16="http://schemas.microsoft.com/office/drawing/2014/main" val="2502870850"/>
                    </a:ext>
                  </a:extLst>
                </a:gridCol>
                <a:gridCol w="2656284">
                  <a:extLst>
                    <a:ext uri="{9D8B030D-6E8A-4147-A177-3AD203B41FA5}">
                      <a16:colId xmlns:a16="http://schemas.microsoft.com/office/drawing/2014/main" val="502086879"/>
                    </a:ext>
                  </a:extLst>
                </a:gridCol>
                <a:gridCol w="2656284">
                  <a:extLst>
                    <a:ext uri="{9D8B030D-6E8A-4147-A177-3AD203B41FA5}">
                      <a16:colId xmlns:a16="http://schemas.microsoft.com/office/drawing/2014/main" val="3163195513"/>
                    </a:ext>
                  </a:extLst>
                </a:gridCol>
                <a:gridCol w="2656284">
                  <a:extLst>
                    <a:ext uri="{9D8B030D-6E8A-4147-A177-3AD203B41FA5}">
                      <a16:colId xmlns:a16="http://schemas.microsoft.com/office/drawing/2014/main" val="2211928278"/>
                    </a:ext>
                  </a:extLst>
                </a:gridCol>
              </a:tblGrid>
              <a:tr h="370840">
                <a:tc>
                  <a:txBody>
                    <a:bodyPr/>
                    <a:lstStyle/>
                    <a:p>
                      <a:r>
                        <a:rPr lang="en-US" dirty="0"/>
                        <a:t>On-Premise</a:t>
                      </a:r>
                    </a:p>
                  </a:txBody>
                  <a:tcPr/>
                </a:tc>
                <a:tc>
                  <a:txBody>
                    <a:bodyPr/>
                    <a:lstStyle/>
                    <a:p>
                      <a:r>
                        <a:rPr lang="en-US" dirty="0"/>
                        <a:t>IaaS</a:t>
                      </a:r>
                    </a:p>
                  </a:txBody>
                  <a:tcPr/>
                </a:tc>
                <a:tc>
                  <a:txBody>
                    <a:bodyPr/>
                    <a:lstStyle/>
                    <a:p>
                      <a:r>
                        <a:rPr lang="en-US" dirty="0"/>
                        <a:t>PaaS</a:t>
                      </a:r>
                    </a:p>
                  </a:txBody>
                  <a:tcPr/>
                </a:tc>
                <a:tc>
                  <a:txBody>
                    <a:bodyPr/>
                    <a:lstStyle/>
                    <a:p>
                      <a:r>
                        <a:rPr lang="en-US" dirty="0"/>
                        <a:t>SaaS</a:t>
                      </a:r>
                    </a:p>
                  </a:txBody>
                  <a:tcPr/>
                </a:tc>
                <a:extLst>
                  <a:ext uri="{0D108BD9-81ED-4DB2-BD59-A6C34878D82A}">
                    <a16:rowId xmlns:a16="http://schemas.microsoft.com/office/drawing/2014/main" val="2825298338"/>
                  </a:ext>
                </a:extLst>
              </a:tr>
              <a:tr h="370840">
                <a:tc>
                  <a:txBody>
                    <a:bodyPr/>
                    <a:lstStyle/>
                    <a:p>
                      <a:r>
                        <a:rPr lang="en-US" dirty="0"/>
                        <a:t>Applications</a:t>
                      </a:r>
                    </a:p>
                  </a:txBody>
                  <a:tcPr>
                    <a:solidFill>
                      <a:schemeClr val="tx2">
                        <a:lumMod val="40000"/>
                        <a:lumOff val="60000"/>
                      </a:schemeClr>
                    </a:solidFill>
                  </a:tcPr>
                </a:tc>
                <a:tc>
                  <a:txBody>
                    <a:bodyPr/>
                    <a:lstStyle/>
                    <a:p>
                      <a:r>
                        <a:rPr lang="en-US" dirty="0"/>
                        <a:t>Applications</a:t>
                      </a:r>
                    </a:p>
                  </a:txBody>
                  <a:tcPr>
                    <a:solidFill>
                      <a:schemeClr val="tx2">
                        <a:lumMod val="40000"/>
                        <a:lumOff val="60000"/>
                      </a:schemeClr>
                    </a:solidFill>
                  </a:tcPr>
                </a:tc>
                <a:tc>
                  <a:txBody>
                    <a:bodyPr/>
                    <a:lstStyle/>
                    <a:p>
                      <a:r>
                        <a:rPr lang="en-US" dirty="0"/>
                        <a:t>Applications</a:t>
                      </a:r>
                    </a:p>
                  </a:txBody>
                  <a:tcPr>
                    <a:solidFill>
                      <a:schemeClr val="tx2">
                        <a:lumMod val="40000"/>
                        <a:lumOff val="60000"/>
                      </a:schemeClr>
                    </a:solidFill>
                  </a:tcPr>
                </a:tc>
                <a:tc>
                  <a:txBody>
                    <a:bodyPr/>
                    <a:lstStyle/>
                    <a:p>
                      <a:r>
                        <a:rPr lang="en-US" dirty="0"/>
                        <a:t>Applications</a:t>
                      </a:r>
                    </a:p>
                  </a:txBody>
                  <a:tcPr>
                    <a:solidFill>
                      <a:schemeClr val="accent2">
                        <a:lumMod val="60000"/>
                        <a:lumOff val="40000"/>
                      </a:schemeClr>
                    </a:solidFill>
                  </a:tcPr>
                </a:tc>
                <a:extLst>
                  <a:ext uri="{0D108BD9-81ED-4DB2-BD59-A6C34878D82A}">
                    <a16:rowId xmlns:a16="http://schemas.microsoft.com/office/drawing/2014/main" val="3120596509"/>
                  </a:ext>
                </a:extLst>
              </a:tr>
              <a:tr h="370840">
                <a:tc>
                  <a:txBody>
                    <a:bodyPr/>
                    <a:lstStyle/>
                    <a:p>
                      <a:r>
                        <a:rPr lang="en-US" dirty="0"/>
                        <a:t>Data</a:t>
                      </a:r>
                    </a:p>
                  </a:txBody>
                  <a:tcPr>
                    <a:solidFill>
                      <a:schemeClr val="tx2">
                        <a:lumMod val="40000"/>
                        <a:lumOff val="60000"/>
                      </a:schemeClr>
                    </a:solidFill>
                  </a:tcPr>
                </a:tc>
                <a:tc>
                  <a:txBody>
                    <a:bodyPr/>
                    <a:lstStyle/>
                    <a:p>
                      <a:r>
                        <a:rPr lang="en-US" dirty="0"/>
                        <a:t>Data</a:t>
                      </a:r>
                    </a:p>
                  </a:txBody>
                  <a:tcPr>
                    <a:solidFill>
                      <a:schemeClr val="tx2">
                        <a:lumMod val="40000"/>
                        <a:lumOff val="60000"/>
                      </a:schemeClr>
                    </a:solidFill>
                  </a:tcPr>
                </a:tc>
                <a:tc>
                  <a:txBody>
                    <a:bodyPr/>
                    <a:lstStyle/>
                    <a:p>
                      <a:r>
                        <a:rPr lang="en-US" dirty="0"/>
                        <a:t>Data</a:t>
                      </a:r>
                    </a:p>
                  </a:txBody>
                  <a:tcPr>
                    <a:solidFill>
                      <a:schemeClr val="tx2">
                        <a:lumMod val="40000"/>
                        <a:lumOff val="60000"/>
                      </a:schemeClr>
                    </a:solidFill>
                  </a:tcPr>
                </a:tc>
                <a:tc>
                  <a:txBody>
                    <a:bodyPr/>
                    <a:lstStyle/>
                    <a:p>
                      <a:r>
                        <a:rPr lang="en-US" dirty="0"/>
                        <a:t>Data</a:t>
                      </a:r>
                    </a:p>
                  </a:txBody>
                  <a:tcPr>
                    <a:solidFill>
                      <a:schemeClr val="accent2">
                        <a:lumMod val="60000"/>
                        <a:lumOff val="40000"/>
                      </a:schemeClr>
                    </a:solidFill>
                  </a:tcPr>
                </a:tc>
                <a:extLst>
                  <a:ext uri="{0D108BD9-81ED-4DB2-BD59-A6C34878D82A}">
                    <a16:rowId xmlns:a16="http://schemas.microsoft.com/office/drawing/2014/main" val="555737412"/>
                  </a:ext>
                </a:extLst>
              </a:tr>
              <a:tr h="370840">
                <a:tc>
                  <a:txBody>
                    <a:bodyPr/>
                    <a:lstStyle/>
                    <a:p>
                      <a:r>
                        <a:rPr lang="en-US" dirty="0"/>
                        <a:t>Runtime</a:t>
                      </a:r>
                    </a:p>
                  </a:txBody>
                  <a:tcPr>
                    <a:solidFill>
                      <a:schemeClr val="tx2">
                        <a:lumMod val="40000"/>
                        <a:lumOff val="60000"/>
                      </a:schemeClr>
                    </a:solidFill>
                  </a:tcPr>
                </a:tc>
                <a:tc>
                  <a:txBody>
                    <a:bodyPr/>
                    <a:lstStyle/>
                    <a:p>
                      <a:r>
                        <a:rPr lang="en-US" dirty="0"/>
                        <a:t>Runtime</a:t>
                      </a:r>
                    </a:p>
                  </a:txBody>
                  <a:tcPr>
                    <a:solidFill>
                      <a:schemeClr val="tx2">
                        <a:lumMod val="40000"/>
                        <a:lumOff val="60000"/>
                      </a:schemeClr>
                    </a:solidFill>
                  </a:tcPr>
                </a:tc>
                <a:tc>
                  <a:txBody>
                    <a:bodyPr/>
                    <a:lstStyle/>
                    <a:p>
                      <a:r>
                        <a:rPr lang="en-US" dirty="0"/>
                        <a:t>Runtime</a:t>
                      </a:r>
                    </a:p>
                  </a:txBody>
                  <a:tcPr>
                    <a:solidFill>
                      <a:schemeClr val="accent2">
                        <a:lumMod val="60000"/>
                        <a:lumOff val="40000"/>
                      </a:schemeClr>
                    </a:solidFill>
                  </a:tcPr>
                </a:tc>
                <a:tc>
                  <a:txBody>
                    <a:bodyPr/>
                    <a:lstStyle/>
                    <a:p>
                      <a:r>
                        <a:rPr lang="en-US" dirty="0"/>
                        <a:t>Runtime</a:t>
                      </a:r>
                    </a:p>
                  </a:txBody>
                  <a:tcPr>
                    <a:solidFill>
                      <a:schemeClr val="accent2">
                        <a:lumMod val="60000"/>
                        <a:lumOff val="40000"/>
                      </a:schemeClr>
                    </a:solidFill>
                  </a:tcPr>
                </a:tc>
                <a:extLst>
                  <a:ext uri="{0D108BD9-81ED-4DB2-BD59-A6C34878D82A}">
                    <a16:rowId xmlns:a16="http://schemas.microsoft.com/office/drawing/2014/main" val="641413729"/>
                  </a:ext>
                </a:extLst>
              </a:tr>
              <a:tr h="370840">
                <a:tc>
                  <a:txBody>
                    <a:bodyPr/>
                    <a:lstStyle/>
                    <a:p>
                      <a:r>
                        <a:rPr lang="en-US" dirty="0"/>
                        <a:t>Middleware</a:t>
                      </a:r>
                    </a:p>
                  </a:txBody>
                  <a:tcPr>
                    <a:solidFill>
                      <a:schemeClr val="tx2">
                        <a:lumMod val="40000"/>
                        <a:lumOff val="60000"/>
                      </a:schemeClr>
                    </a:solidFill>
                  </a:tcPr>
                </a:tc>
                <a:tc>
                  <a:txBody>
                    <a:bodyPr/>
                    <a:lstStyle/>
                    <a:p>
                      <a:r>
                        <a:rPr lang="en-US" dirty="0"/>
                        <a:t>Middleware</a:t>
                      </a:r>
                    </a:p>
                  </a:txBody>
                  <a:tcPr>
                    <a:solidFill>
                      <a:schemeClr val="tx2">
                        <a:lumMod val="40000"/>
                        <a:lumOff val="60000"/>
                      </a:schemeClr>
                    </a:solidFill>
                  </a:tcPr>
                </a:tc>
                <a:tc>
                  <a:txBody>
                    <a:bodyPr/>
                    <a:lstStyle/>
                    <a:p>
                      <a:r>
                        <a:rPr lang="en-US" dirty="0"/>
                        <a:t>Middleware</a:t>
                      </a:r>
                    </a:p>
                  </a:txBody>
                  <a:tcPr>
                    <a:solidFill>
                      <a:schemeClr val="accent2">
                        <a:lumMod val="60000"/>
                        <a:lumOff val="40000"/>
                      </a:schemeClr>
                    </a:solidFill>
                  </a:tcPr>
                </a:tc>
                <a:tc>
                  <a:txBody>
                    <a:bodyPr/>
                    <a:lstStyle/>
                    <a:p>
                      <a:r>
                        <a:rPr lang="en-US" dirty="0"/>
                        <a:t>Middleware</a:t>
                      </a:r>
                    </a:p>
                  </a:txBody>
                  <a:tcPr>
                    <a:solidFill>
                      <a:schemeClr val="accent2">
                        <a:lumMod val="60000"/>
                        <a:lumOff val="40000"/>
                      </a:schemeClr>
                    </a:solidFill>
                  </a:tcPr>
                </a:tc>
                <a:extLst>
                  <a:ext uri="{0D108BD9-81ED-4DB2-BD59-A6C34878D82A}">
                    <a16:rowId xmlns:a16="http://schemas.microsoft.com/office/drawing/2014/main" val="1683251096"/>
                  </a:ext>
                </a:extLst>
              </a:tr>
              <a:tr h="370840">
                <a:tc>
                  <a:txBody>
                    <a:bodyPr/>
                    <a:lstStyle/>
                    <a:p>
                      <a:r>
                        <a:rPr lang="en-US" dirty="0"/>
                        <a:t>O/S</a:t>
                      </a:r>
                    </a:p>
                  </a:txBody>
                  <a:tcPr>
                    <a:solidFill>
                      <a:schemeClr val="tx2">
                        <a:lumMod val="40000"/>
                        <a:lumOff val="60000"/>
                      </a:schemeClr>
                    </a:solidFill>
                  </a:tcPr>
                </a:tc>
                <a:tc>
                  <a:txBody>
                    <a:bodyPr/>
                    <a:lstStyle/>
                    <a:p>
                      <a:r>
                        <a:rPr lang="en-US" dirty="0"/>
                        <a:t>O/S</a:t>
                      </a:r>
                    </a:p>
                  </a:txBody>
                  <a:tcPr>
                    <a:solidFill>
                      <a:schemeClr val="tx2">
                        <a:lumMod val="40000"/>
                        <a:lumOff val="60000"/>
                      </a:schemeClr>
                    </a:solidFill>
                  </a:tcPr>
                </a:tc>
                <a:tc>
                  <a:txBody>
                    <a:bodyPr/>
                    <a:lstStyle/>
                    <a:p>
                      <a:r>
                        <a:rPr lang="en-US" dirty="0"/>
                        <a:t>O/S</a:t>
                      </a:r>
                    </a:p>
                  </a:txBody>
                  <a:tcPr>
                    <a:solidFill>
                      <a:schemeClr val="accent2">
                        <a:lumMod val="60000"/>
                        <a:lumOff val="40000"/>
                      </a:schemeClr>
                    </a:solidFill>
                  </a:tcPr>
                </a:tc>
                <a:tc>
                  <a:txBody>
                    <a:bodyPr/>
                    <a:lstStyle/>
                    <a:p>
                      <a:r>
                        <a:rPr lang="en-US" dirty="0"/>
                        <a:t>O/S</a:t>
                      </a:r>
                    </a:p>
                  </a:txBody>
                  <a:tcPr>
                    <a:solidFill>
                      <a:schemeClr val="accent2">
                        <a:lumMod val="60000"/>
                        <a:lumOff val="40000"/>
                      </a:schemeClr>
                    </a:solidFill>
                  </a:tcPr>
                </a:tc>
                <a:extLst>
                  <a:ext uri="{0D108BD9-81ED-4DB2-BD59-A6C34878D82A}">
                    <a16:rowId xmlns:a16="http://schemas.microsoft.com/office/drawing/2014/main" val="160164884"/>
                  </a:ext>
                </a:extLst>
              </a:tr>
              <a:tr h="370840">
                <a:tc>
                  <a:txBody>
                    <a:bodyPr/>
                    <a:lstStyle/>
                    <a:p>
                      <a:r>
                        <a:rPr lang="en-US" dirty="0"/>
                        <a:t>Virtualization</a:t>
                      </a:r>
                    </a:p>
                  </a:txBody>
                  <a:tcPr>
                    <a:solidFill>
                      <a:schemeClr val="tx2">
                        <a:lumMod val="40000"/>
                        <a:lumOff val="60000"/>
                      </a:schemeClr>
                    </a:solidFill>
                  </a:tcPr>
                </a:tc>
                <a:tc>
                  <a:txBody>
                    <a:bodyPr/>
                    <a:lstStyle/>
                    <a:p>
                      <a:r>
                        <a:rPr lang="en-US" dirty="0"/>
                        <a:t>Virtualization</a:t>
                      </a:r>
                    </a:p>
                  </a:txBody>
                  <a:tcPr>
                    <a:solidFill>
                      <a:schemeClr val="accent2">
                        <a:lumMod val="60000"/>
                        <a:lumOff val="40000"/>
                      </a:schemeClr>
                    </a:solidFill>
                  </a:tcPr>
                </a:tc>
                <a:tc>
                  <a:txBody>
                    <a:bodyPr/>
                    <a:lstStyle/>
                    <a:p>
                      <a:r>
                        <a:rPr lang="en-US" dirty="0"/>
                        <a:t>Virtualization</a:t>
                      </a:r>
                    </a:p>
                  </a:txBody>
                  <a:tcPr>
                    <a:solidFill>
                      <a:schemeClr val="accent2">
                        <a:lumMod val="60000"/>
                        <a:lumOff val="40000"/>
                      </a:schemeClr>
                    </a:solidFill>
                  </a:tcPr>
                </a:tc>
                <a:tc>
                  <a:txBody>
                    <a:bodyPr/>
                    <a:lstStyle/>
                    <a:p>
                      <a:r>
                        <a:rPr lang="en-US" dirty="0"/>
                        <a:t>Virtualization</a:t>
                      </a:r>
                    </a:p>
                  </a:txBody>
                  <a:tcPr>
                    <a:solidFill>
                      <a:schemeClr val="accent2">
                        <a:lumMod val="60000"/>
                        <a:lumOff val="40000"/>
                      </a:schemeClr>
                    </a:solidFill>
                  </a:tcPr>
                </a:tc>
                <a:extLst>
                  <a:ext uri="{0D108BD9-81ED-4DB2-BD59-A6C34878D82A}">
                    <a16:rowId xmlns:a16="http://schemas.microsoft.com/office/drawing/2014/main" val="412025504"/>
                  </a:ext>
                </a:extLst>
              </a:tr>
              <a:tr h="370840">
                <a:tc>
                  <a:txBody>
                    <a:bodyPr/>
                    <a:lstStyle/>
                    <a:p>
                      <a:r>
                        <a:rPr lang="en-US" dirty="0"/>
                        <a:t>Servers</a:t>
                      </a:r>
                    </a:p>
                  </a:txBody>
                  <a:tcPr>
                    <a:solidFill>
                      <a:schemeClr val="tx2">
                        <a:lumMod val="40000"/>
                        <a:lumOff val="60000"/>
                      </a:schemeClr>
                    </a:solidFill>
                  </a:tcPr>
                </a:tc>
                <a:tc>
                  <a:txBody>
                    <a:bodyPr/>
                    <a:lstStyle/>
                    <a:p>
                      <a:r>
                        <a:rPr lang="en-US" dirty="0"/>
                        <a:t>Servers</a:t>
                      </a:r>
                    </a:p>
                  </a:txBody>
                  <a:tcPr>
                    <a:solidFill>
                      <a:schemeClr val="accent2">
                        <a:lumMod val="60000"/>
                        <a:lumOff val="40000"/>
                      </a:schemeClr>
                    </a:solidFill>
                  </a:tcPr>
                </a:tc>
                <a:tc>
                  <a:txBody>
                    <a:bodyPr/>
                    <a:lstStyle/>
                    <a:p>
                      <a:r>
                        <a:rPr lang="en-US" dirty="0"/>
                        <a:t>Servers</a:t>
                      </a:r>
                    </a:p>
                  </a:txBody>
                  <a:tcPr>
                    <a:solidFill>
                      <a:schemeClr val="accent2">
                        <a:lumMod val="60000"/>
                        <a:lumOff val="40000"/>
                      </a:schemeClr>
                    </a:solidFill>
                  </a:tcPr>
                </a:tc>
                <a:tc>
                  <a:txBody>
                    <a:bodyPr/>
                    <a:lstStyle/>
                    <a:p>
                      <a:r>
                        <a:rPr lang="en-US" dirty="0"/>
                        <a:t>Servers</a:t>
                      </a:r>
                    </a:p>
                  </a:txBody>
                  <a:tcPr>
                    <a:solidFill>
                      <a:schemeClr val="accent2">
                        <a:lumMod val="60000"/>
                        <a:lumOff val="40000"/>
                      </a:schemeClr>
                    </a:solidFill>
                  </a:tcPr>
                </a:tc>
                <a:extLst>
                  <a:ext uri="{0D108BD9-81ED-4DB2-BD59-A6C34878D82A}">
                    <a16:rowId xmlns:a16="http://schemas.microsoft.com/office/drawing/2014/main" val="1688525423"/>
                  </a:ext>
                </a:extLst>
              </a:tr>
              <a:tr h="370840">
                <a:tc>
                  <a:txBody>
                    <a:bodyPr/>
                    <a:lstStyle/>
                    <a:p>
                      <a:r>
                        <a:rPr lang="en-US" dirty="0"/>
                        <a:t>Storage</a:t>
                      </a:r>
                    </a:p>
                  </a:txBody>
                  <a:tcPr>
                    <a:solidFill>
                      <a:schemeClr val="tx2">
                        <a:lumMod val="40000"/>
                        <a:lumOff val="60000"/>
                      </a:schemeClr>
                    </a:solidFill>
                  </a:tcPr>
                </a:tc>
                <a:tc>
                  <a:txBody>
                    <a:bodyPr/>
                    <a:lstStyle/>
                    <a:p>
                      <a:r>
                        <a:rPr lang="en-US" dirty="0"/>
                        <a:t>Storage</a:t>
                      </a:r>
                    </a:p>
                  </a:txBody>
                  <a:tcPr>
                    <a:solidFill>
                      <a:schemeClr val="accent2">
                        <a:lumMod val="60000"/>
                        <a:lumOff val="40000"/>
                      </a:schemeClr>
                    </a:solidFill>
                  </a:tcPr>
                </a:tc>
                <a:tc>
                  <a:txBody>
                    <a:bodyPr/>
                    <a:lstStyle/>
                    <a:p>
                      <a:r>
                        <a:rPr lang="en-US" dirty="0"/>
                        <a:t>Storage</a:t>
                      </a:r>
                    </a:p>
                  </a:txBody>
                  <a:tcPr>
                    <a:solidFill>
                      <a:schemeClr val="accent2">
                        <a:lumMod val="60000"/>
                        <a:lumOff val="40000"/>
                      </a:schemeClr>
                    </a:solidFill>
                  </a:tcPr>
                </a:tc>
                <a:tc>
                  <a:txBody>
                    <a:bodyPr/>
                    <a:lstStyle/>
                    <a:p>
                      <a:r>
                        <a:rPr lang="en-US" dirty="0"/>
                        <a:t>Storage</a:t>
                      </a:r>
                    </a:p>
                  </a:txBody>
                  <a:tcPr>
                    <a:solidFill>
                      <a:schemeClr val="accent2">
                        <a:lumMod val="60000"/>
                        <a:lumOff val="40000"/>
                      </a:schemeClr>
                    </a:solidFill>
                  </a:tcPr>
                </a:tc>
                <a:extLst>
                  <a:ext uri="{0D108BD9-81ED-4DB2-BD59-A6C34878D82A}">
                    <a16:rowId xmlns:a16="http://schemas.microsoft.com/office/drawing/2014/main" val="4049370016"/>
                  </a:ext>
                </a:extLst>
              </a:tr>
              <a:tr h="370840">
                <a:tc>
                  <a:txBody>
                    <a:bodyPr/>
                    <a:lstStyle/>
                    <a:p>
                      <a:r>
                        <a:rPr lang="en-US" dirty="0"/>
                        <a:t>Networking</a:t>
                      </a:r>
                    </a:p>
                  </a:txBody>
                  <a:tcPr>
                    <a:solidFill>
                      <a:schemeClr val="tx2">
                        <a:lumMod val="40000"/>
                        <a:lumOff val="60000"/>
                      </a:schemeClr>
                    </a:solidFill>
                  </a:tcPr>
                </a:tc>
                <a:tc>
                  <a:txBody>
                    <a:bodyPr/>
                    <a:lstStyle/>
                    <a:p>
                      <a:r>
                        <a:rPr lang="en-US" dirty="0"/>
                        <a:t>Networking</a:t>
                      </a:r>
                    </a:p>
                  </a:txBody>
                  <a:tcPr>
                    <a:solidFill>
                      <a:schemeClr val="accent2">
                        <a:lumMod val="60000"/>
                        <a:lumOff val="40000"/>
                      </a:schemeClr>
                    </a:solidFill>
                  </a:tcPr>
                </a:tc>
                <a:tc>
                  <a:txBody>
                    <a:bodyPr/>
                    <a:lstStyle/>
                    <a:p>
                      <a:r>
                        <a:rPr lang="en-US" dirty="0"/>
                        <a:t>Networking</a:t>
                      </a:r>
                    </a:p>
                  </a:txBody>
                  <a:tcPr>
                    <a:solidFill>
                      <a:schemeClr val="accent2">
                        <a:lumMod val="60000"/>
                        <a:lumOff val="40000"/>
                      </a:schemeClr>
                    </a:solidFill>
                  </a:tcPr>
                </a:tc>
                <a:tc>
                  <a:txBody>
                    <a:bodyPr/>
                    <a:lstStyle/>
                    <a:p>
                      <a:r>
                        <a:rPr lang="en-US" dirty="0"/>
                        <a:t>Networking</a:t>
                      </a:r>
                    </a:p>
                  </a:txBody>
                  <a:tcPr>
                    <a:solidFill>
                      <a:schemeClr val="accent2">
                        <a:lumMod val="60000"/>
                        <a:lumOff val="40000"/>
                      </a:schemeClr>
                    </a:solidFill>
                  </a:tcPr>
                </a:tc>
                <a:extLst>
                  <a:ext uri="{0D108BD9-81ED-4DB2-BD59-A6C34878D82A}">
                    <a16:rowId xmlns:a16="http://schemas.microsoft.com/office/drawing/2014/main" val="2380902112"/>
                  </a:ext>
                </a:extLst>
              </a:tr>
            </a:tbl>
          </a:graphicData>
        </a:graphic>
      </p:graphicFrame>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14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On-Premise vs. IaaS vs. PaaS vs. SaaS</a:t>
            </a:r>
          </a:p>
        </p:txBody>
      </p:sp>
      <p:sp>
        <p:nvSpPr>
          <p:cNvPr id="11" name="Inhaltsplatzhalter 2">
            <a:extLst>
              <a:ext uri="{FF2B5EF4-FFF2-40B4-BE49-F238E27FC236}">
                <a16:creationId xmlns:a16="http://schemas.microsoft.com/office/drawing/2014/main" id="{7E6892D6-2D0C-495F-8D02-B05F01B161FB}"/>
              </a:ext>
            </a:extLst>
          </p:cNvPr>
          <p:cNvSpPr txBox="1">
            <a:spLocks/>
          </p:cNvSpPr>
          <p:nvPr/>
        </p:nvSpPr>
        <p:spPr>
          <a:xfrm>
            <a:off x="729018" y="1081011"/>
            <a:ext cx="7252932" cy="1357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What do you have to manage?</a:t>
            </a:r>
            <a:endParaRPr lang="de-DE" dirty="0"/>
          </a:p>
        </p:txBody>
      </p:sp>
      <p:graphicFrame>
        <p:nvGraphicFramePr>
          <p:cNvPr id="5" name="Table 4">
            <a:extLst>
              <a:ext uri="{FF2B5EF4-FFF2-40B4-BE49-F238E27FC236}">
                <a16:creationId xmlns:a16="http://schemas.microsoft.com/office/drawing/2014/main" id="{33ED1B73-7153-480C-B589-035AB02F92D4}"/>
              </a:ext>
            </a:extLst>
          </p:cNvPr>
          <p:cNvGraphicFramePr>
            <a:graphicFrameLocks noGrp="1"/>
          </p:cNvGraphicFramePr>
          <p:nvPr/>
        </p:nvGraphicFramePr>
        <p:xfrm>
          <a:off x="2032000" y="1556840"/>
          <a:ext cx="8128000" cy="37084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1759825645"/>
                    </a:ext>
                  </a:extLst>
                </a:gridCol>
                <a:gridCol w="2032000">
                  <a:extLst>
                    <a:ext uri="{9D8B030D-6E8A-4147-A177-3AD203B41FA5}">
                      <a16:colId xmlns:a16="http://schemas.microsoft.com/office/drawing/2014/main" val="3660938093"/>
                    </a:ext>
                  </a:extLst>
                </a:gridCol>
                <a:gridCol w="2032000">
                  <a:extLst>
                    <a:ext uri="{9D8B030D-6E8A-4147-A177-3AD203B41FA5}">
                      <a16:colId xmlns:a16="http://schemas.microsoft.com/office/drawing/2014/main" val="331960506"/>
                    </a:ext>
                  </a:extLst>
                </a:gridCol>
                <a:gridCol w="2032000">
                  <a:extLst>
                    <a:ext uri="{9D8B030D-6E8A-4147-A177-3AD203B41FA5}">
                      <a16:colId xmlns:a16="http://schemas.microsoft.com/office/drawing/2014/main" val="3904973059"/>
                    </a:ext>
                  </a:extLst>
                </a:gridCol>
              </a:tblGrid>
              <a:tr h="370840">
                <a:tc>
                  <a:txBody>
                    <a:bodyPr/>
                    <a:lstStyle/>
                    <a:p>
                      <a:r>
                        <a:rPr lang="en-US" dirty="0"/>
                        <a:t>You</a:t>
                      </a:r>
                    </a:p>
                  </a:txBody>
                  <a:tcPr>
                    <a:lnL>
                      <a:noFill/>
                    </a:lnL>
                    <a:lnR>
                      <a:noFill/>
                    </a:lnR>
                    <a:lnT w="12700" cmpd="sng">
                      <a:noFill/>
                    </a:lnT>
                    <a:lnB w="12700" cmpd="sng">
                      <a:noFill/>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dirty="0"/>
                        <a:t>Your Provider</a:t>
                      </a:r>
                    </a:p>
                  </a:txBody>
                  <a:tcPr>
                    <a:lnL>
                      <a:noFill/>
                    </a:lnL>
                    <a:lnR>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1626731"/>
                  </a:ext>
                </a:extLst>
              </a:tr>
            </a:tbl>
          </a:graphicData>
        </a:graphic>
      </p:graphicFrame>
    </p:spTree>
    <p:extLst>
      <p:ext uri="{BB962C8B-B14F-4D97-AF65-F5344CB8AC3E}">
        <p14:creationId xmlns:p14="http://schemas.microsoft.com/office/powerpoint/2010/main" val="247820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15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does the provider do?</a:t>
            </a:r>
          </a:p>
        </p:txBody>
      </p:sp>
      <p:pic>
        <p:nvPicPr>
          <p:cNvPr id="17" name="Content Placeholder 16">
            <a:extLst>
              <a:ext uri="{FF2B5EF4-FFF2-40B4-BE49-F238E27FC236}">
                <a16:creationId xmlns:a16="http://schemas.microsoft.com/office/drawing/2014/main" id="{174E4522-7FC1-4248-A885-A693364770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9018" y="1159318"/>
            <a:ext cx="10624782" cy="4903746"/>
          </a:xfrm>
        </p:spPr>
      </p:pic>
      <p:sp>
        <p:nvSpPr>
          <p:cNvPr id="2" name="TextBox 1">
            <a:extLst>
              <a:ext uri="{FF2B5EF4-FFF2-40B4-BE49-F238E27FC236}">
                <a16:creationId xmlns:a16="http://schemas.microsoft.com/office/drawing/2014/main" id="{D7666981-9A06-4459-9235-F985AA5859B7}"/>
              </a:ext>
            </a:extLst>
          </p:cNvPr>
          <p:cNvSpPr txBox="1"/>
          <p:nvPr/>
        </p:nvSpPr>
        <p:spPr>
          <a:xfrm>
            <a:off x="8012293" y="2353339"/>
            <a:ext cx="1308069" cy="769441"/>
          </a:xfrm>
          <a:prstGeom prst="rect">
            <a:avLst/>
          </a:prstGeom>
          <a:noFill/>
        </p:spPr>
        <p:txBody>
          <a:bodyPr wrap="square" rtlCol="0">
            <a:spAutoFit/>
          </a:bodyPr>
          <a:lstStyle/>
          <a:p>
            <a:r>
              <a:rPr lang="en-US" sz="4400" dirty="0"/>
              <a:t>SaaS</a:t>
            </a:r>
          </a:p>
        </p:txBody>
      </p:sp>
      <p:sp>
        <p:nvSpPr>
          <p:cNvPr id="11" name="TextBox 10">
            <a:extLst>
              <a:ext uri="{FF2B5EF4-FFF2-40B4-BE49-F238E27FC236}">
                <a16:creationId xmlns:a16="http://schemas.microsoft.com/office/drawing/2014/main" id="{D0F247FC-F518-4C11-B757-35194F935334}"/>
              </a:ext>
            </a:extLst>
          </p:cNvPr>
          <p:cNvSpPr txBox="1"/>
          <p:nvPr/>
        </p:nvSpPr>
        <p:spPr>
          <a:xfrm>
            <a:off x="8012292" y="3932080"/>
            <a:ext cx="1308069" cy="769441"/>
          </a:xfrm>
          <a:prstGeom prst="rect">
            <a:avLst/>
          </a:prstGeom>
          <a:noFill/>
        </p:spPr>
        <p:txBody>
          <a:bodyPr wrap="square" rtlCol="0">
            <a:spAutoFit/>
          </a:bodyPr>
          <a:lstStyle/>
          <a:p>
            <a:r>
              <a:rPr lang="en-US" sz="4400" dirty="0"/>
              <a:t>PaaS</a:t>
            </a:r>
          </a:p>
        </p:txBody>
      </p:sp>
      <p:sp>
        <p:nvSpPr>
          <p:cNvPr id="12" name="TextBox 11">
            <a:extLst>
              <a:ext uri="{FF2B5EF4-FFF2-40B4-BE49-F238E27FC236}">
                <a16:creationId xmlns:a16="http://schemas.microsoft.com/office/drawing/2014/main" id="{4F784C62-92C9-477A-9E1A-E7E8075090C7}"/>
              </a:ext>
            </a:extLst>
          </p:cNvPr>
          <p:cNvSpPr txBox="1"/>
          <p:nvPr/>
        </p:nvSpPr>
        <p:spPr>
          <a:xfrm>
            <a:off x="8012292" y="4965659"/>
            <a:ext cx="1308069" cy="769441"/>
          </a:xfrm>
          <a:prstGeom prst="rect">
            <a:avLst/>
          </a:prstGeom>
          <a:noFill/>
        </p:spPr>
        <p:txBody>
          <a:bodyPr wrap="square" rtlCol="0">
            <a:spAutoFit/>
          </a:bodyPr>
          <a:lstStyle/>
          <a:p>
            <a:r>
              <a:rPr lang="en-US" sz="4400" dirty="0"/>
              <a:t>IaaS</a:t>
            </a:r>
          </a:p>
        </p:txBody>
      </p:sp>
    </p:spTree>
    <p:extLst>
      <p:ext uri="{BB962C8B-B14F-4D97-AF65-F5344CB8AC3E}">
        <p14:creationId xmlns:p14="http://schemas.microsoft.com/office/powerpoint/2010/main" val="28044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16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a:t>
            </a:r>
          </a:p>
        </p:txBody>
      </p:sp>
      <p:pic>
        <p:nvPicPr>
          <p:cNvPr id="7170" name="Picture 2" descr="Image result for office 365 logo">
            <a:extLst>
              <a:ext uri="{FF2B5EF4-FFF2-40B4-BE49-F238E27FC236}">
                <a16:creationId xmlns:a16="http://schemas.microsoft.com/office/drawing/2014/main" id="{C0AC2F75-8064-4228-841F-372D51A97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054114"/>
            <a:ext cx="8086725" cy="513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60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17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365 - Features</a:t>
            </a:r>
          </a:p>
        </p:txBody>
      </p:sp>
      <p:pic>
        <p:nvPicPr>
          <p:cNvPr id="11" name="Picture 10">
            <a:extLst>
              <a:ext uri="{FF2B5EF4-FFF2-40B4-BE49-F238E27FC236}">
                <a16:creationId xmlns:a16="http://schemas.microsoft.com/office/drawing/2014/main" id="{E422B98C-F2BA-46A8-B972-DB56F0BEB9CF}"/>
              </a:ext>
            </a:extLst>
          </p:cNvPr>
          <p:cNvPicPr/>
          <p:nvPr/>
        </p:nvPicPr>
        <p:blipFill>
          <a:blip r:embed="rId3"/>
          <a:stretch>
            <a:fillRect/>
          </a:stretch>
        </p:blipFill>
        <p:spPr>
          <a:xfrm>
            <a:off x="1589685" y="898216"/>
            <a:ext cx="7828127" cy="5264185"/>
          </a:xfrm>
          <a:prstGeom prst="rect">
            <a:avLst/>
          </a:prstGeom>
        </p:spPr>
      </p:pic>
      <p:sp>
        <p:nvSpPr>
          <p:cNvPr id="2" name="TextBox 1">
            <a:extLst>
              <a:ext uri="{FF2B5EF4-FFF2-40B4-BE49-F238E27FC236}">
                <a16:creationId xmlns:a16="http://schemas.microsoft.com/office/drawing/2014/main" id="{FAD70055-186B-42D9-8885-4139D5F1BA8D}"/>
              </a:ext>
            </a:extLst>
          </p:cNvPr>
          <p:cNvSpPr txBox="1"/>
          <p:nvPr/>
        </p:nvSpPr>
        <p:spPr>
          <a:xfrm>
            <a:off x="3576679" y="6160530"/>
            <a:ext cx="2893869" cy="369332"/>
          </a:xfrm>
          <a:prstGeom prst="rect">
            <a:avLst/>
          </a:prstGeom>
          <a:noFill/>
        </p:spPr>
        <p:txBody>
          <a:bodyPr wrap="none" rtlCol="0">
            <a:spAutoFit/>
          </a:bodyPr>
          <a:lstStyle/>
          <a:p>
            <a:r>
              <a:rPr lang="en-US" dirty="0"/>
              <a:t>https://app.jumpto365.com/</a:t>
            </a:r>
          </a:p>
        </p:txBody>
      </p:sp>
    </p:spTree>
    <p:extLst>
      <p:ext uri="{BB962C8B-B14F-4D97-AF65-F5344CB8AC3E}">
        <p14:creationId xmlns:p14="http://schemas.microsoft.com/office/powerpoint/2010/main" val="149272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8C428B8-2B24-420B-88BF-6C83CAD7E3CF}"/>
              </a:ext>
            </a:extLst>
          </p:cNvPr>
          <p:cNvGraphicFramePr>
            <a:graphicFrameLocks noGrp="1"/>
          </p:cNvGraphicFramePr>
          <p:nvPr>
            <p:ph idx="1"/>
          </p:nvPr>
        </p:nvGraphicFramePr>
        <p:xfrm>
          <a:off x="729018" y="1198721"/>
          <a:ext cx="10624783" cy="4480560"/>
        </p:xfrm>
        <a:graphic>
          <a:graphicData uri="http://schemas.openxmlformats.org/drawingml/2006/table">
            <a:tbl>
              <a:tblPr/>
              <a:tblGrid>
                <a:gridCol w="1767851">
                  <a:extLst>
                    <a:ext uri="{9D8B030D-6E8A-4147-A177-3AD203B41FA5}">
                      <a16:colId xmlns:a16="http://schemas.microsoft.com/office/drawing/2014/main" val="1903433404"/>
                    </a:ext>
                  </a:extLst>
                </a:gridCol>
                <a:gridCol w="1732494">
                  <a:extLst>
                    <a:ext uri="{9D8B030D-6E8A-4147-A177-3AD203B41FA5}">
                      <a16:colId xmlns:a16="http://schemas.microsoft.com/office/drawing/2014/main" val="2172779506"/>
                    </a:ext>
                  </a:extLst>
                </a:gridCol>
                <a:gridCol w="1962314">
                  <a:extLst>
                    <a:ext uri="{9D8B030D-6E8A-4147-A177-3AD203B41FA5}">
                      <a16:colId xmlns:a16="http://schemas.microsoft.com/office/drawing/2014/main" val="814671136"/>
                    </a:ext>
                  </a:extLst>
                </a:gridCol>
                <a:gridCol w="1785529">
                  <a:extLst>
                    <a:ext uri="{9D8B030D-6E8A-4147-A177-3AD203B41FA5}">
                      <a16:colId xmlns:a16="http://schemas.microsoft.com/office/drawing/2014/main" val="3095288339"/>
                    </a:ext>
                  </a:extLst>
                </a:gridCol>
                <a:gridCol w="1679458">
                  <a:extLst>
                    <a:ext uri="{9D8B030D-6E8A-4147-A177-3AD203B41FA5}">
                      <a16:colId xmlns:a16="http://schemas.microsoft.com/office/drawing/2014/main" val="4230787253"/>
                    </a:ext>
                  </a:extLst>
                </a:gridCol>
                <a:gridCol w="1697137">
                  <a:extLst>
                    <a:ext uri="{9D8B030D-6E8A-4147-A177-3AD203B41FA5}">
                      <a16:colId xmlns:a16="http://schemas.microsoft.com/office/drawing/2014/main" val="3858562584"/>
                    </a:ext>
                  </a:extLst>
                </a:gridCol>
              </a:tblGrid>
              <a:tr h="0">
                <a:tc>
                  <a:txBody>
                    <a:bodyPr/>
                    <a:lstStyle/>
                    <a:p>
                      <a:pPr algn="l" rtl="0" fontAlgn="base"/>
                      <a:r>
                        <a:rPr lang="en-US" sz="2000" b="1" i="0">
                          <a:solidFill>
                            <a:srgbClr val="FFFFFF"/>
                          </a:solidFill>
                          <a:effectLst/>
                          <a:latin typeface="Calibri" panose="020F0502020204030204" pitchFamily="34" charset="0"/>
                        </a:rPr>
                        <a:t>File Management </a:t>
                      </a:r>
                      <a:endParaRPr lang="en-US" sz="2000" b="1" i="0">
                        <a:solidFill>
                          <a:srgbClr val="FFFFFF"/>
                        </a:solidFill>
                        <a:effectLst/>
                      </a:endParaRPr>
                    </a:p>
                  </a:txBody>
                  <a:tcP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dirty="0">
                          <a:solidFill>
                            <a:srgbClr val="FFFFFF"/>
                          </a:solidFill>
                          <a:effectLst/>
                          <a:latin typeface="Calibri" panose="020F0502020204030204" pitchFamily="34" charset="0"/>
                        </a:rPr>
                        <a:t>Personal productivity </a:t>
                      </a:r>
                      <a:endParaRPr lang="en-US" sz="2000" b="1" i="0" dirty="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Communication </a:t>
                      </a:r>
                      <a:endParaRPr lang="en-US" sz="2000" b="1" i="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Collaboration </a:t>
                      </a:r>
                      <a:endParaRPr lang="en-US" sz="2000" b="1" i="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Business Apps </a:t>
                      </a:r>
                      <a:endParaRPr lang="en-US" sz="2000" b="1" i="0">
                        <a:solidFill>
                          <a:srgbClr val="FFFFFF"/>
                        </a:solidFill>
                        <a:effectLst/>
                      </a:endParaRPr>
                    </a:p>
                  </a:txBody>
                  <a:tcP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ase"/>
                      <a:r>
                        <a:rPr lang="en-US" sz="2000" b="1" i="0">
                          <a:solidFill>
                            <a:srgbClr val="FFFFFF"/>
                          </a:solidFill>
                          <a:effectLst/>
                          <a:latin typeface="Calibri" panose="020F0502020204030204" pitchFamily="34" charset="0"/>
                        </a:rPr>
                        <a:t>Admin &amp; Security </a:t>
                      </a:r>
                      <a:endParaRPr lang="en-US" sz="2000" b="1" i="0">
                        <a:solidFill>
                          <a:srgbClr val="FFFFFF"/>
                        </a:solidFill>
                        <a:effectLst/>
                      </a:endParaRPr>
                    </a:p>
                  </a:txBody>
                  <a:tcP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409632679"/>
                  </a:ext>
                </a:extLst>
              </a:tr>
              <a:tr h="0">
                <a:tc>
                  <a:txBody>
                    <a:bodyPr/>
                    <a:lstStyle/>
                    <a:p>
                      <a:pPr algn="l" rtl="0" fontAlgn="base"/>
                      <a:r>
                        <a:rPr lang="en-US" sz="2000" b="0" i="0">
                          <a:effectLst/>
                          <a:latin typeface="Calibri" panose="020F0502020204030204" pitchFamily="34" charset="0"/>
                        </a:rPr>
                        <a:t>OneDrive</a:t>
                      </a:r>
                      <a:r>
                        <a:rPr lang="en-US" sz="2000" b="1" i="0">
                          <a:effectLst/>
                          <a:latin typeface="Calibri" panose="020F0502020204030204" pitchFamily="34" charset="0"/>
                        </a:rPr>
                        <a:t> </a:t>
                      </a:r>
                      <a:endParaRPr lang="en-US" sz="2000" b="1"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Calendar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Outlook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Teams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PowerBi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Admin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95053189"/>
                  </a:ext>
                </a:extLst>
              </a:tr>
              <a:tr h="0">
                <a:tc>
                  <a:txBody>
                    <a:bodyPr/>
                    <a:lstStyle/>
                    <a:p>
                      <a:pPr algn="l" rtl="0" fontAlgn="base"/>
                      <a:r>
                        <a:rPr lang="en-US" sz="2000" b="0" i="0">
                          <a:effectLst/>
                          <a:latin typeface="Calibri" panose="020F0502020204030204" pitchFamily="34" charset="0"/>
                        </a:rPr>
                        <a:t>SharePoint</a:t>
                      </a:r>
                      <a:r>
                        <a:rPr lang="en-US" sz="2000" b="1" i="0">
                          <a:effectLst/>
                          <a:latin typeface="Calibri" panose="020F0502020204030204" pitchFamily="34" charset="0"/>
                        </a:rPr>
                        <a:t> </a:t>
                      </a:r>
                      <a:endParaRPr lang="en-US" sz="2000" b="1"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People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Teams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Planner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PowerApps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Security &amp; Compliance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265002639"/>
                  </a:ext>
                </a:extLst>
              </a:tr>
              <a:tr h="0">
                <a:tc>
                  <a:txBody>
                    <a:bodyPr/>
                    <a:lstStyle/>
                    <a:p>
                      <a:pPr algn="l" rtl="0" fontAlgn="base"/>
                      <a:r>
                        <a:rPr lang="en-US" sz="2000" b="0" i="0" dirty="0">
                          <a:effectLst/>
                          <a:latin typeface="Calibri" panose="020F0502020204030204" pitchFamily="34" charset="0"/>
                        </a:rPr>
                        <a:t>Delve</a:t>
                      </a:r>
                      <a:r>
                        <a:rPr lang="en-US" sz="2000" b="1" i="0" dirty="0">
                          <a:effectLst/>
                          <a:latin typeface="Calibri" panose="020F0502020204030204" pitchFamily="34" charset="0"/>
                        </a:rPr>
                        <a:t> </a:t>
                      </a:r>
                      <a:endParaRPr lang="en-US" sz="2000" b="1" i="0" dirty="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Tasks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SharePoint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Forms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Flow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684690256"/>
                  </a:ext>
                </a:extLst>
              </a:tr>
              <a:tr h="0">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Excel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Yammer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Dynamics 365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998205718"/>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Word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Skype for Business (S4B)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Project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01837998"/>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PowerPoint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Stream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466001460"/>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OneNote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Sway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066823616"/>
                  </a:ext>
                </a:extLst>
              </a:tr>
              <a:tr h="0">
                <a:tc>
                  <a:txBody>
                    <a:bodyPr/>
                    <a:lstStyle/>
                    <a:p>
                      <a:pPr algn="l" rtl="0" fontAlgn="base"/>
                      <a:r>
                        <a:rPr lang="en-US" sz="2000" b="1"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To-Do </a:t>
                      </a:r>
                      <a:endParaRPr lang="en-US" sz="2000" b="0" i="0">
                        <a:effectLst/>
                      </a:endParaRP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tc>
                  <a:txBody>
                    <a:bodyPr/>
                    <a:lstStyle/>
                    <a:p>
                      <a:pPr algn="l" rtl="0" fontAlgn="base"/>
                      <a:r>
                        <a:rPr lang="en-US" sz="2000" b="0" i="0" dirty="0">
                          <a:effectLst/>
                          <a:latin typeface="Calibri" panose="020F0502020204030204" pitchFamily="34" charset="0"/>
                        </a:rPr>
                        <a:t> </a:t>
                      </a:r>
                    </a:p>
                  </a:txBody>
                  <a:tcP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119839461"/>
                  </a:ext>
                </a:extLst>
              </a:tr>
            </a:tbl>
          </a:graphicData>
        </a:graphic>
      </p:graphicFrame>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18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365 - Features</a:t>
            </a:r>
          </a:p>
        </p:txBody>
      </p:sp>
    </p:spTree>
    <p:extLst>
      <p:ext uri="{BB962C8B-B14F-4D97-AF65-F5344CB8AC3E}">
        <p14:creationId xmlns:p14="http://schemas.microsoft.com/office/powerpoint/2010/main" val="190192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19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17" name="Picture 16">
            <a:extLst>
              <a:ext uri="{FF2B5EF4-FFF2-40B4-BE49-F238E27FC236}">
                <a16:creationId xmlns:a16="http://schemas.microsoft.com/office/drawing/2014/main" id="{C35C4AC2-AF41-4437-B6E2-910471597290}"/>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29543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de-DE" dirty="0"/>
              <a:t> Lead Consultant</a:t>
            </a:r>
          </a:p>
          <a:p>
            <a:r>
              <a:rPr lang="de-DE" dirty="0">
                <a:ea typeface="+mn-lt"/>
                <a:cs typeface="+mn-lt"/>
              </a:rPr>
              <a:t>Danny@sprocks.io</a:t>
            </a:r>
            <a:endParaRPr lang="de-DE" dirty="0">
              <a:cs typeface="Calibri"/>
            </a:endParaRPr>
          </a:p>
          <a:p>
            <a:r>
              <a:rPr lang="de-DE" dirty="0"/>
              <a:t>www.sprocks.io</a:t>
            </a:r>
            <a:endParaRPr lang="de-DE" dirty="0">
              <a:cs typeface="Calibri"/>
            </a:endParaRPr>
          </a:p>
          <a:p>
            <a:r>
              <a:rPr lang="de-DE" dirty="0">
                <a:ea typeface="+mn-lt"/>
                <a:cs typeface="+mn-lt"/>
              </a:rPr>
              <a:t>dd@collabonists.io</a:t>
            </a:r>
            <a:endParaRPr lang="de-DE" dirty="0">
              <a:cs typeface="Calibri"/>
            </a:endParaRPr>
          </a:p>
          <a:p>
            <a:r>
              <a:rPr lang="de-DE" dirty="0"/>
              <a:t>www.collabonists.io</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a:bodyPr>
          <a:lstStyle/>
          <a:p>
            <a:pPr algn="ctr"/>
            <a:fld id="{CA5F629F-FF1D-4518-88FA-6EE0E8B135D7}" type="slidenum">
              <a:rPr lang="de-DE" sz="3600" b="1" smtClean="0">
                <a:solidFill>
                  <a:schemeClr val="bg1"/>
                </a:solidFill>
              </a:rPr>
              <a:t>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About Danny Davis</a:t>
            </a:r>
          </a:p>
        </p:txBody>
      </p:sp>
      <p:pic>
        <p:nvPicPr>
          <p:cNvPr id="1031" name="Picture 7">
            <a:extLst>
              <a:ext uri="{FF2B5EF4-FFF2-40B4-BE49-F238E27FC236}">
                <a16:creationId xmlns:a16="http://schemas.microsoft.com/office/drawing/2014/main" id="{4BEB084E-7D4C-4623-A947-EC3FC665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318" y="2999831"/>
            <a:ext cx="2063419" cy="1604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AB7D4FF-F4AD-4035-B137-CCBAECC2A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737" y="2999831"/>
            <a:ext cx="1643596"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4770E2B9-E78A-49BD-8F33-AF9CB2C0C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466" y="4709132"/>
            <a:ext cx="1429121" cy="10235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7A08A8-280D-4A49-915A-49F3E37A90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0461" y="4709132"/>
            <a:ext cx="1270148" cy="1024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C57AB-B7F6-48A2-869D-C182BECA9257}"/>
              </a:ext>
            </a:extLst>
          </p:cNvPr>
          <p:cNvSpPr txBox="1"/>
          <p:nvPr/>
        </p:nvSpPr>
        <p:spPr>
          <a:xfrm>
            <a:off x="6740698" y="1078018"/>
            <a:ext cx="461310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MCSE SharePoint</a:t>
            </a:r>
          </a:p>
          <a:p>
            <a:pPr marL="285750" indent="-285750">
              <a:buFont typeface="Arial" panose="020B0604020202020204" pitchFamily="34" charset="0"/>
              <a:buChar char="•"/>
            </a:pPr>
            <a:r>
              <a:rPr lang="en-US" sz="2800" dirty="0"/>
              <a:t>MCSE Productivity</a:t>
            </a:r>
          </a:p>
          <a:p>
            <a:pPr marL="285750" indent="-285750">
              <a:buFont typeface="Arial" panose="020B0604020202020204" pitchFamily="34" charset="0"/>
              <a:buChar char="•"/>
            </a:pPr>
            <a:r>
              <a:rPr lang="en-US" sz="2800" dirty="0"/>
              <a:t>MCSA Windows Server 2012</a:t>
            </a:r>
          </a:p>
          <a:p>
            <a:pPr marL="285750" indent="-285750">
              <a:buFont typeface="Arial" panose="020B0604020202020204" pitchFamily="34" charset="0"/>
              <a:buChar char="•"/>
            </a:pPr>
            <a:r>
              <a:rPr lang="en-US" sz="2800" dirty="0"/>
              <a:t>MCITP SharePoint 2010</a:t>
            </a:r>
          </a:p>
        </p:txBody>
      </p:sp>
      <p:sp>
        <p:nvSpPr>
          <p:cNvPr id="17" name="Rechteck 4">
            <a:extLst>
              <a:ext uri="{FF2B5EF4-FFF2-40B4-BE49-F238E27FC236}">
                <a16:creationId xmlns:a16="http://schemas.microsoft.com/office/drawing/2014/main" id="{0EC99EBA-D6AC-489F-BF59-7DF7E4DECAF9}"/>
              </a:ext>
            </a:extLst>
          </p:cNvPr>
          <p:cNvSpPr/>
          <p:nvPr/>
        </p:nvSpPr>
        <p:spPr>
          <a:xfrm>
            <a:off x="729018" y="3802271"/>
            <a:ext cx="5856080" cy="47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t>Danny Davis</a:t>
            </a:r>
          </a:p>
        </p:txBody>
      </p:sp>
    </p:spTree>
    <p:extLst>
      <p:ext uri="{BB962C8B-B14F-4D97-AF65-F5344CB8AC3E}">
        <p14:creationId xmlns:p14="http://schemas.microsoft.com/office/powerpoint/2010/main" val="60960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20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Introducing Microsoft Teams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Modern communication for modern teams</a:t>
            </a:r>
          </a:p>
          <a:p>
            <a:r>
              <a:rPr lang="en-US" dirty="0"/>
              <a:t>People can see content and chat history anytime</a:t>
            </a:r>
          </a:p>
          <a:p>
            <a:r>
              <a:rPr lang="en-US" dirty="0"/>
              <a:t>Team chats and activities are visible to the entire team</a:t>
            </a:r>
          </a:p>
          <a:p>
            <a:r>
              <a:rPr lang="en-US" dirty="0"/>
              <a:t>Use private chats for small group conversations</a:t>
            </a:r>
          </a:p>
          <a:p>
            <a:r>
              <a:rPr lang="en-US" dirty="0"/>
              <a:t>Voice and video meetings right within Teams</a:t>
            </a:r>
          </a:p>
          <a:p>
            <a:r>
              <a:rPr lang="en-US" dirty="0"/>
              <a:t>Built-in access to SharePoint, </a:t>
            </a:r>
            <a:br>
              <a:rPr lang="en-US" dirty="0"/>
            </a:br>
            <a:r>
              <a:rPr lang="en-US" dirty="0"/>
              <a:t>OneNote and Planner</a:t>
            </a:r>
          </a:p>
          <a:p>
            <a:r>
              <a:rPr lang="en-US" dirty="0"/>
              <a:t>Mobile access on Android &amp; iOS</a:t>
            </a:r>
          </a:p>
          <a:p>
            <a:endParaRPr lang="en-US" dirty="0"/>
          </a:p>
          <a:p>
            <a:endParaRPr lang="en-US" dirty="0"/>
          </a:p>
        </p:txBody>
      </p:sp>
      <p:pic>
        <p:nvPicPr>
          <p:cNvPr id="4098" name="Picture 2">
            <a:extLst>
              <a:ext uri="{FF2B5EF4-FFF2-40B4-BE49-F238E27FC236}">
                <a16:creationId xmlns:a16="http://schemas.microsoft.com/office/drawing/2014/main" id="{5EDF2687-74E8-4723-8308-9D5E5EE0D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097" y="3209881"/>
            <a:ext cx="4475703" cy="286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98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FF9759-DFC3-457D-8AC7-83904187533C}"/>
              </a:ext>
            </a:extLst>
          </p:cNvPr>
          <p:cNvSpPr>
            <a:spLocks noGrp="1"/>
          </p:cNvSpPr>
          <p:nvPr>
            <p:ph type="title"/>
          </p:nvPr>
        </p:nvSpPr>
        <p:spPr/>
        <p:txBody>
          <a:bodyPr/>
          <a:lstStyle/>
          <a:p>
            <a:r>
              <a:rPr lang="en-US" dirty="0"/>
              <a:t>Interactive Session Checklist</a:t>
            </a:r>
          </a:p>
        </p:txBody>
      </p:sp>
      <p:graphicFrame>
        <p:nvGraphicFramePr>
          <p:cNvPr id="2" name="Table 1">
            <a:extLst>
              <a:ext uri="{FF2B5EF4-FFF2-40B4-BE49-F238E27FC236}">
                <a16:creationId xmlns:a16="http://schemas.microsoft.com/office/drawing/2014/main" id="{25B48AD3-708A-48BF-A899-67DBB2B070D0}"/>
              </a:ext>
            </a:extLst>
          </p:cNvPr>
          <p:cNvGraphicFramePr>
            <a:graphicFrameLocks noGrp="1"/>
          </p:cNvGraphicFramePr>
          <p:nvPr/>
        </p:nvGraphicFramePr>
        <p:xfrm>
          <a:off x="838200" y="1451186"/>
          <a:ext cx="10515601" cy="4815840"/>
        </p:xfrm>
        <a:graphic>
          <a:graphicData uri="http://schemas.openxmlformats.org/drawingml/2006/table">
            <a:tbl>
              <a:tblPr firstRow="1" bandRow="1">
                <a:tableStyleId>{F5AB1C69-6EDB-4FF4-983F-18BD219EF322}</a:tableStyleId>
              </a:tblPr>
              <a:tblGrid>
                <a:gridCol w="1131916">
                  <a:extLst>
                    <a:ext uri="{9D8B030D-6E8A-4147-A177-3AD203B41FA5}">
                      <a16:colId xmlns:a16="http://schemas.microsoft.com/office/drawing/2014/main" val="3883054088"/>
                    </a:ext>
                  </a:extLst>
                </a:gridCol>
                <a:gridCol w="6483928">
                  <a:extLst>
                    <a:ext uri="{9D8B030D-6E8A-4147-A177-3AD203B41FA5}">
                      <a16:colId xmlns:a16="http://schemas.microsoft.com/office/drawing/2014/main" val="3367668282"/>
                    </a:ext>
                  </a:extLst>
                </a:gridCol>
                <a:gridCol w="2899757">
                  <a:extLst>
                    <a:ext uri="{9D8B030D-6E8A-4147-A177-3AD203B41FA5}">
                      <a16:colId xmlns:a16="http://schemas.microsoft.com/office/drawing/2014/main" val="3353598259"/>
                    </a:ext>
                  </a:extLst>
                </a:gridCol>
              </a:tblGrid>
              <a:tr h="0">
                <a:tc>
                  <a:txBody>
                    <a:bodyPr/>
                    <a:lstStyle/>
                    <a:p>
                      <a:r>
                        <a:rPr lang="en-US" dirty="0"/>
                        <a:t>Complete</a:t>
                      </a:r>
                    </a:p>
                  </a:txBody>
                  <a:tcPr/>
                </a:tc>
                <a:tc>
                  <a:txBody>
                    <a:bodyPr/>
                    <a:lstStyle/>
                    <a:p>
                      <a:r>
                        <a:rPr lang="en-US" dirty="0"/>
                        <a:t>Task</a:t>
                      </a:r>
                    </a:p>
                  </a:txBody>
                  <a:tcPr/>
                </a:tc>
                <a:tc>
                  <a:txBody>
                    <a:bodyPr/>
                    <a:lstStyle/>
                    <a:p>
                      <a:r>
                        <a:rPr lang="en-US" dirty="0"/>
                        <a:t>Who</a:t>
                      </a:r>
                    </a:p>
                  </a:txBody>
                  <a:tcPr/>
                </a:tc>
                <a:extLst>
                  <a:ext uri="{0D108BD9-81ED-4DB2-BD59-A6C34878D82A}">
                    <a16:rowId xmlns:a16="http://schemas.microsoft.com/office/drawing/2014/main" val="1227126358"/>
                  </a:ext>
                </a:extLst>
              </a:tr>
              <a:tr h="370840">
                <a:tc>
                  <a:txBody>
                    <a:bodyPr/>
                    <a:lstStyle/>
                    <a:p>
                      <a:endParaRPr lang="en-US" dirty="0"/>
                    </a:p>
                  </a:txBody>
                  <a:tcPr/>
                </a:tc>
                <a:tc>
                  <a:txBody>
                    <a:bodyPr/>
                    <a:lstStyle/>
                    <a:p>
                      <a:r>
                        <a:rPr lang="en-US" dirty="0"/>
                        <a:t>Sign-in to </a:t>
                      </a:r>
                      <a:r>
                        <a:rPr lang="en-US" dirty="0">
                          <a:hlinkClick r:id="rId3"/>
                        </a:rPr>
                        <a:t>https://teams.microsoft.com</a:t>
                      </a:r>
                      <a:r>
                        <a:rPr lang="en-US" dirty="0"/>
                        <a:t> and install desktop client*</a:t>
                      </a:r>
                    </a:p>
                  </a:txBody>
                  <a:tcPr/>
                </a:tc>
                <a:tc>
                  <a:txBody>
                    <a:bodyPr/>
                    <a:lstStyle/>
                    <a:p>
                      <a:r>
                        <a:rPr lang="en-US" dirty="0"/>
                        <a:t>All</a:t>
                      </a:r>
                    </a:p>
                  </a:txBody>
                  <a:tcPr/>
                </a:tc>
                <a:extLst>
                  <a:ext uri="{0D108BD9-81ED-4DB2-BD59-A6C34878D82A}">
                    <a16:rowId xmlns:a16="http://schemas.microsoft.com/office/drawing/2014/main" val="2118851773"/>
                  </a:ext>
                </a:extLst>
              </a:tr>
              <a:tr h="370840">
                <a:tc>
                  <a:txBody>
                    <a:bodyPr/>
                    <a:lstStyle/>
                    <a:p>
                      <a:endParaRPr lang="en-US" dirty="0"/>
                    </a:p>
                  </a:txBody>
                  <a:tcPr/>
                </a:tc>
                <a:tc>
                  <a:txBody>
                    <a:bodyPr/>
                    <a:lstStyle/>
                    <a:p>
                      <a:r>
                        <a:rPr lang="en-US" dirty="0"/>
                        <a:t>Create a team</a:t>
                      </a:r>
                    </a:p>
                  </a:txBody>
                  <a:tcPr/>
                </a:tc>
                <a:tc>
                  <a:txBody>
                    <a:bodyPr/>
                    <a:lstStyle/>
                    <a:p>
                      <a:r>
                        <a:rPr lang="en-US" dirty="0"/>
                        <a:t>Team lead</a:t>
                      </a:r>
                    </a:p>
                  </a:txBody>
                  <a:tcPr/>
                </a:tc>
                <a:extLst>
                  <a:ext uri="{0D108BD9-81ED-4DB2-BD59-A6C34878D82A}">
                    <a16:rowId xmlns:a16="http://schemas.microsoft.com/office/drawing/2014/main" val="1311705759"/>
                  </a:ext>
                </a:extLst>
              </a:tr>
              <a:tr h="370840">
                <a:tc>
                  <a:txBody>
                    <a:bodyPr/>
                    <a:lstStyle/>
                    <a:p>
                      <a:endParaRPr lang="en-US"/>
                    </a:p>
                  </a:txBody>
                  <a:tcPr/>
                </a:tc>
                <a:tc>
                  <a:txBody>
                    <a:bodyPr/>
                    <a:lstStyle/>
                    <a:p>
                      <a:r>
                        <a:rPr lang="en-US" dirty="0"/>
                        <a:t>Add remaining attendees to team as members</a:t>
                      </a:r>
                    </a:p>
                  </a:txBody>
                  <a:tcPr/>
                </a:tc>
                <a:tc>
                  <a:txBody>
                    <a:bodyPr/>
                    <a:lstStyle/>
                    <a:p>
                      <a:r>
                        <a:rPr lang="en-US" dirty="0"/>
                        <a:t>Team lead</a:t>
                      </a:r>
                    </a:p>
                  </a:txBody>
                  <a:tcPr/>
                </a:tc>
                <a:extLst>
                  <a:ext uri="{0D108BD9-81ED-4DB2-BD59-A6C34878D82A}">
                    <a16:rowId xmlns:a16="http://schemas.microsoft.com/office/drawing/2014/main" val="1897779484"/>
                  </a:ext>
                </a:extLst>
              </a:tr>
              <a:tr h="370840">
                <a:tc>
                  <a:txBody>
                    <a:bodyPr/>
                    <a:lstStyle/>
                    <a:p>
                      <a:endParaRPr lang="en-US" dirty="0"/>
                    </a:p>
                  </a:txBody>
                  <a:tcPr/>
                </a:tc>
                <a:tc>
                  <a:txBody>
                    <a:bodyPr/>
                    <a:lstStyle/>
                    <a:p>
                      <a:r>
                        <a:rPr lang="en-US" dirty="0"/>
                        <a:t>Create a channel</a:t>
                      </a:r>
                    </a:p>
                  </a:txBody>
                  <a:tcPr/>
                </a:tc>
                <a:tc>
                  <a:txBody>
                    <a:bodyPr/>
                    <a:lstStyle/>
                    <a:p>
                      <a:r>
                        <a:rPr lang="en-US" dirty="0"/>
                        <a:t>Team lead</a:t>
                      </a:r>
                    </a:p>
                  </a:txBody>
                  <a:tcPr/>
                </a:tc>
                <a:extLst>
                  <a:ext uri="{0D108BD9-81ED-4DB2-BD59-A6C34878D82A}">
                    <a16:rowId xmlns:a16="http://schemas.microsoft.com/office/drawing/2014/main" val="3377116019"/>
                  </a:ext>
                </a:extLst>
              </a:tr>
              <a:tr h="370840">
                <a:tc>
                  <a:txBody>
                    <a:bodyPr/>
                    <a:lstStyle/>
                    <a:p>
                      <a:endParaRPr lang="en-US" dirty="0"/>
                    </a:p>
                  </a:txBody>
                  <a:tcPr/>
                </a:tc>
                <a:tc>
                  <a:txBody>
                    <a:bodyPr/>
                    <a:lstStyle/>
                    <a:p>
                      <a:r>
                        <a:rPr lang="en-US" dirty="0"/>
                        <a:t>Start a conversation</a:t>
                      </a:r>
                    </a:p>
                  </a:txBody>
                  <a:tcPr/>
                </a:tc>
                <a:tc>
                  <a:txBody>
                    <a:bodyPr/>
                    <a:lstStyle/>
                    <a:p>
                      <a:r>
                        <a:rPr lang="en-US" dirty="0"/>
                        <a:t>Team lead</a:t>
                      </a:r>
                    </a:p>
                  </a:txBody>
                  <a:tcPr/>
                </a:tc>
                <a:extLst>
                  <a:ext uri="{0D108BD9-81ED-4DB2-BD59-A6C34878D82A}">
                    <a16:rowId xmlns:a16="http://schemas.microsoft.com/office/drawing/2014/main" val="3204976877"/>
                  </a:ext>
                </a:extLst>
              </a:tr>
              <a:tr h="370840">
                <a:tc>
                  <a:txBody>
                    <a:bodyPr/>
                    <a:lstStyle/>
                    <a:p>
                      <a:endParaRPr lang="en-US" dirty="0"/>
                    </a:p>
                  </a:txBody>
                  <a:tcPr/>
                </a:tc>
                <a:tc>
                  <a:txBody>
                    <a:bodyPr/>
                    <a:lstStyle/>
                    <a:p>
                      <a:r>
                        <a:rPr lang="en-US" dirty="0"/>
                        <a:t>Reply to a conversation</a:t>
                      </a:r>
                    </a:p>
                  </a:txBody>
                  <a:tcPr/>
                </a:tc>
                <a:tc>
                  <a:txBody>
                    <a:bodyPr/>
                    <a:lstStyle/>
                    <a:p>
                      <a:r>
                        <a:rPr lang="en-US" dirty="0"/>
                        <a:t>All</a:t>
                      </a:r>
                    </a:p>
                  </a:txBody>
                  <a:tcPr/>
                </a:tc>
                <a:extLst>
                  <a:ext uri="{0D108BD9-81ED-4DB2-BD59-A6C34878D82A}">
                    <a16:rowId xmlns:a16="http://schemas.microsoft.com/office/drawing/2014/main" val="2697257029"/>
                  </a:ext>
                </a:extLst>
              </a:tr>
              <a:tr h="370840">
                <a:tc>
                  <a:txBody>
                    <a:bodyPr/>
                    <a:lstStyle/>
                    <a:p>
                      <a:endParaRPr lang="en-US" dirty="0"/>
                    </a:p>
                  </a:txBody>
                  <a:tcPr/>
                </a:tc>
                <a:tc>
                  <a:txBody>
                    <a:bodyPr/>
                    <a:lstStyle/>
                    <a:p>
                      <a:r>
                        <a:rPr lang="en-US" dirty="0"/>
                        <a:t>@Mention someone in the conversation</a:t>
                      </a:r>
                    </a:p>
                  </a:txBody>
                  <a:tcPr/>
                </a:tc>
                <a:tc>
                  <a:txBody>
                    <a:bodyPr/>
                    <a:lstStyle/>
                    <a:p>
                      <a:r>
                        <a:rPr lang="en-US" dirty="0"/>
                        <a:t>Team lead / All</a:t>
                      </a:r>
                    </a:p>
                  </a:txBody>
                  <a:tcPr/>
                </a:tc>
                <a:extLst>
                  <a:ext uri="{0D108BD9-81ED-4DB2-BD59-A6C34878D82A}">
                    <a16:rowId xmlns:a16="http://schemas.microsoft.com/office/drawing/2014/main" val="3965151242"/>
                  </a:ext>
                </a:extLst>
              </a:tr>
              <a:tr h="370840">
                <a:tc>
                  <a:txBody>
                    <a:bodyPr/>
                    <a:lstStyle/>
                    <a:p>
                      <a:endParaRPr lang="en-US" dirty="0"/>
                    </a:p>
                  </a:txBody>
                  <a:tcPr/>
                </a:tc>
                <a:tc>
                  <a:txBody>
                    <a:bodyPr/>
                    <a:lstStyle/>
                    <a:p>
                      <a:r>
                        <a:rPr lang="en-US" dirty="0"/>
                        <a:t>Add a tab</a:t>
                      </a:r>
                    </a:p>
                  </a:txBody>
                  <a:tcPr/>
                </a:tc>
                <a:tc>
                  <a:txBody>
                    <a:bodyPr/>
                    <a:lstStyle/>
                    <a:p>
                      <a:r>
                        <a:rPr lang="en-US" dirty="0"/>
                        <a:t>Team lead</a:t>
                      </a:r>
                    </a:p>
                  </a:txBody>
                  <a:tcPr/>
                </a:tc>
                <a:extLst>
                  <a:ext uri="{0D108BD9-81ED-4DB2-BD59-A6C34878D82A}">
                    <a16:rowId xmlns:a16="http://schemas.microsoft.com/office/drawing/2014/main" val="3521087834"/>
                  </a:ext>
                </a:extLst>
              </a:tr>
              <a:tr h="370840">
                <a:tc>
                  <a:txBody>
                    <a:bodyPr/>
                    <a:lstStyle/>
                    <a:p>
                      <a:endParaRPr lang="en-US" dirty="0"/>
                    </a:p>
                  </a:txBody>
                  <a:tcPr/>
                </a:tc>
                <a:tc>
                  <a:txBody>
                    <a:bodyPr/>
                    <a:lstStyle/>
                    <a:p>
                      <a:r>
                        <a:rPr lang="en-US" dirty="0"/>
                        <a:t>Promote a member to owner</a:t>
                      </a:r>
                    </a:p>
                  </a:txBody>
                  <a:tcPr/>
                </a:tc>
                <a:tc>
                  <a:txBody>
                    <a:bodyPr/>
                    <a:lstStyle/>
                    <a:p>
                      <a:r>
                        <a:rPr lang="en-US" dirty="0"/>
                        <a:t>Team lead</a:t>
                      </a:r>
                    </a:p>
                  </a:txBody>
                  <a:tcPr/>
                </a:tc>
                <a:extLst>
                  <a:ext uri="{0D108BD9-81ED-4DB2-BD59-A6C34878D82A}">
                    <a16:rowId xmlns:a16="http://schemas.microsoft.com/office/drawing/2014/main" val="2904000044"/>
                  </a:ext>
                </a:extLst>
              </a:tr>
              <a:tr h="370840">
                <a:tc>
                  <a:txBody>
                    <a:bodyPr/>
                    <a:lstStyle/>
                    <a:p>
                      <a:endParaRPr lang="en-US" dirty="0"/>
                    </a:p>
                  </a:txBody>
                  <a:tcPr/>
                </a:tc>
                <a:tc>
                  <a:txBody>
                    <a:bodyPr/>
                    <a:lstStyle/>
                    <a:p>
                      <a:r>
                        <a:rPr lang="en-US" dirty="0"/>
                        <a:t>Demote an owner to member</a:t>
                      </a:r>
                    </a:p>
                  </a:txBody>
                  <a:tcPr/>
                </a:tc>
                <a:tc>
                  <a:txBody>
                    <a:bodyPr/>
                    <a:lstStyle/>
                    <a:p>
                      <a:r>
                        <a:rPr lang="en-US" dirty="0"/>
                        <a:t>Team lead</a:t>
                      </a:r>
                    </a:p>
                  </a:txBody>
                  <a:tcPr/>
                </a:tc>
                <a:extLst>
                  <a:ext uri="{0D108BD9-81ED-4DB2-BD59-A6C34878D82A}">
                    <a16:rowId xmlns:a16="http://schemas.microsoft.com/office/drawing/2014/main" val="1509928849"/>
                  </a:ext>
                </a:extLst>
              </a:tr>
              <a:tr h="370840">
                <a:tc>
                  <a:txBody>
                    <a:bodyPr/>
                    <a:lstStyle/>
                    <a:p>
                      <a:endParaRPr lang="en-US" dirty="0"/>
                    </a:p>
                  </a:txBody>
                  <a:tcPr/>
                </a:tc>
                <a:tc>
                  <a:txBody>
                    <a:bodyPr/>
                    <a:lstStyle/>
                    <a:p>
                      <a:r>
                        <a:rPr lang="en-US" dirty="0"/>
                        <a:t>Share a file</a:t>
                      </a:r>
                    </a:p>
                  </a:txBody>
                  <a:tcPr/>
                </a:tc>
                <a:tc>
                  <a:txBody>
                    <a:bodyPr/>
                    <a:lstStyle/>
                    <a:p>
                      <a:r>
                        <a:rPr lang="en-US" dirty="0"/>
                        <a:t>Team lead / All</a:t>
                      </a:r>
                    </a:p>
                  </a:txBody>
                  <a:tcPr/>
                </a:tc>
                <a:extLst>
                  <a:ext uri="{0D108BD9-81ED-4DB2-BD59-A6C34878D82A}">
                    <a16:rowId xmlns:a16="http://schemas.microsoft.com/office/drawing/2014/main" val="746392698"/>
                  </a:ext>
                </a:extLst>
              </a:tr>
              <a:tr h="370840">
                <a:tc>
                  <a:txBody>
                    <a:bodyPr/>
                    <a:lstStyle/>
                    <a:p>
                      <a:endParaRPr lang="en-US" dirty="0"/>
                    </a:p>
                  </a:txBody>
                  <a:tcPr/>
                </a:tc>
                <a:tc>
                  <a:txBody>
                    <a:bodyPr/>
                    <a:lstStyle/>
                    <a:p>
                      <a:r>
                        <a:rPr lang="en-US" dirty="0"/>
                        <a:t>Ask T-bot a question</a:t>
                      </a:r>
                    </a:p>
                  </a:txBody>
                  <a:tcPr/>
                </a:tc>
                <a:tc>
                  <a:txBody>
                    <a:bodyPr/>
                    <a:lstStyle/>
                    <a:p>
                      <a:r>
                        <a:rPr lang="en-US" dirty="0"/>
                        <a:t>Team lead / All</a:t>
                      </a:r>
                    </a:p>
                  </a:txBody>
                  <a:tcPr/>
                </a:tc>
                <a:extLst>
                  <a:ext uri="{0D108BD9-81ED-4DB2-BD59-A6C34878D82A}">
                    <a16:rowId xmlns:a16="http://schemas.microsoft.com/office/drawing/2014/main" val="4050233840"/>
                  </a:ext>
                </a:extLst>
              </a:tr>
            </a:tbl>
          </a:graphicData>
        </a:graphic>
      </p:graphicFrame>
      <p:sp>
        <p:nvSpPr>
          <p:cNvPr id="3" name="Rectangle 2">
            <a:extLst>
              <a:ext uri="{FF2B5EF4-FFF2-40B4-BE49-F238E27FC236}">
                <a16:creationId xmlns:a16="http://schemas.microsoft.com/office/drawing/2014/main" id="{63BBFC28-3901-4716-B825-70DBF6280A1D}"/>
              </a:ext>
            </a:extLst>
          </p:cNvPr>
          <p:cNvSpPr/>
          <p:nvPr/>
        </p:nvSpPr>
        <p:spPr>
          <a:xfrm>
            <a:off x="0" y="6550223"/>
            <a:ext cx="7937679" cy="307777"/>
          </a:xfrm>
          <a:prstGeom prst="rect">
            <a:avLst/>
          </a:prstGeom>
        </p:spPr>
        <p:txBody>
          <a:bodyPr wrap="square">
            <a:spAutoFit/>
          </a:bodyPr>
          <a:lstStyle/>
          <a:p>
            <a:r>
              <a:rPr lang="en-US" sz="1400" i="1" dirty="0"/>
              <a:t>*Users can alternatively participate by using the web client in a supported browser</a:t>
            </a:r>
          </a:p>
        </p:txBody>
      </p:sp>
    </p:spTree>
    <p:extLst>
      <p:ext uri="{BB962C8B-B14F-4D97-AF65-F5344CB8AC3E}">
        <p14:creationId xmlns:p14="http://schemas.microsoft.com/office/powerpoint/2010/main" val="293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FF9759-DFC3-457D-8AC7-83904187533C}"/>
              </a:ext>
            </a:extLst>
          </p:cNvPr>
          <p:cNvSpPr>
            <a:spLocks noGrp="1"/>
          </p:cNvSpPr>
          <p:nvPr>
            <p:ph type="title"/>
          </p:nvPr>
        </p:nvSpPr>
        <p:spPr/>
        <p:txBody>
          <a:bodyPr/>
          <a:lstStyle/>
          <a:p>
            <a:r>
              <a:rPr lang="en-US" dirty="0"/>
              <a:t>Interactive Session Checklist</a:t>
            </a:r>
          </a:p>
        </p:txBody>
      </p:sp>
      <p:graphicFrame>
        <p:nvGraphicFramePr>
          <p:cNvPr id="2" name="Table 1">
            <a:extLst>
              <a:ext uri="{FF2B5EF4-FFF2-40B4-BE49-F238E27FC236}">
                <a16:creationId xmlns:a16="http://schemas.microsoft.com/office/drawing/2014/main" id="{25B48AD3-708A-48BF-A899-67DBB2B070D0}"/>
              </a:ext>
            </a:extLst>
          </p:cNvPr>
          <p:cNvGraphicFramePr>
            <a:graphicFrameLocks noGrp="1"/>
          </p:cNvGraphicFramePr>
          <p:nvPr/>
        </p:nvGraphicFramePr>
        <p:xfrm>
          <a:off x="838200" y="1451186"/>
          <a:ext cx="10515601" cy="4450080"/>
        </p:xfrm>
        <a:graphic>
          <a:graphicData uri="http://schemas.openxmlformats.org/drawingml/2006/table">
            <a:tbl>
              <a:tblPr firstRow="1" bandRow="1">
                <a:tableStyleId>{F5AB1C69-6EDB-4FF4-983F-18BD219EF322}</a:tableStyleId>
              </a:tblPr>
              <a:tblGrid>
                <a:gridCol w="1131916">
                  <a:extLst>
                    <a:ext uri="{9D8B030D-6E8A-4147-A177-3AD203B41FA5}">
                      <a16:colId xmlns:a16="http://schemas.microsoft.com/office/drawing/2014/main" val="3883054088"/>
                    </a:ext>
                  </a:extLst>
                </a:gridCol>
                <a:gridCol w="6483928">
                  <a:extLst>
                    <a:ext uri="{9D8B030D-6E8A-4147-A177-3AD203B41FA5}">
                      <a16:colId xmlns:a16="http://schemas.microsoft.com/office/drawing/2014/main" val="3367668282"/>
                    </a:ext>
                  </a:extLst>
                </a:gridCol>
                <a:gridCol w="2899757">
                  <a:extLst>
                    <a:ext uri="{9D8B030D-6E8A-4147-A177-3AD203B41FA5}">
                      <a16:colId xmlns:a16="http://schemas.microsoft.com/office/drawing/2014/main" val="3353598259"/>
                    </a:ext>
                  </a:extLst>
                </a:gridCol>
              </a:tblGrid>
              <a:tr h="370840">
                <a:tc>
                  <a:txBody>
                    <a:bodyPr/>
                    <a:lstStyle/>
                    <a:p>
                      <a:r>
                        <a:rPr lang="en-US" dirty="0"/>
                        <a:t>Complete</a:t>
                      </a:r>
                    </a:p>
                  </a:txBody>
                  <a:tcPr/>
                </a:tc>
                <a:tc>
                  <a:txBody>
                    <a:bodyPr/>
                    <a:lstStyle/>
                    <a:p>
                      <a:r>
                        <a:rPr lang="en-US" dirty="0"/>
                        <a:t>Task</a:t>
                      </a:r>
                    </a:p>
                  </a:txBody>
                  <a:tcPr/>
                </a:tc>
                <a:tc>
                  <a:txBody>
                    <a:bodyPr/>
                    <a:lstStyle/>
                    <a:p>
                      <a:r>
                        <a:rPr lang="en-US" dirty="0"/>
                        <a:t>Who</a:t>
                      </a:r>
                    </a:p>
                  </a:txBody>
                  <a:tcPr/>
                </a:tc>
                <a:extLst>
                  <a:ext uri="{0D108BD9-81ED-4DB2-BD59-A6C34878D82A}">
                    <a16:rowId xmlns:a16="http://schemas.microsoft.com/office/drawing/2014/main" val="1227126358"/>
                  </a:ext>
                </a:extLst>
              </a:tr>
              <a:tr h="370840">
                <a:tc>
                  <a:txBody>
                    <a:bodyPr/>
                    <a:lstStyle/>
                    <a:p>
                      <a:endParaRPr lang="en-US" dirty="0"/>
                    </a:p>
                  </a:txBody>
                  <a:tcPr/>
                </a:tc>
                <a:tc>
                  <a:txBody>
                    <a:bodyPr/>
                    <a:lstStyle/>
                    <a:p>
                      <a:r>
                        <a:rPr lang="en-US" dirty="0"/>
                        <a:t>Search for and add a new bot</a:t>
                      </a:r>
                    </a:p>
                  </a:txBody>
                  <a:tcPr/>
                </a:tc>
                <a:tc>
                  <a:txBody>
                    <a:bodyPr/>
                    <a:lstStyle/>
                    <a:p>
                      <a:r>
                        <a:rPr lang="en-US" dirty="0"/>
                        <a:t>Team lead / All</a:t>
                      </a:r>
                    </a:p>
                  </a:txBody>
                  <a:tcPr/>
                </a:tc>
                <a:extLst>
                  <a:ext uri="{0D108BD9-81ED-4DB2-BD59-A6C34878D82A}">
                    <a16:rowId xmlns:a16="http://schemas.microsoft.com/office/drawing/2014/main" val="3055250977"/>
                  </a:ext>
                </a:extLst>
              </a:tr>
              <a:tr h="370840">
                <a:tc>
                  <a:txBody>
                    <a:bodyPr/>
                    <a:lstStyle/>
                    <a:p>
                      <a:endParaRPr lang="en-US" dirty="0"/>
                    </a:p>
                  </a:txBody>
                  <a:tcPr/>
                </a:tc>
                <a:tc>
                  <a:txBody>
                    <a:bodyPr/>
                    <a:lstStyle/>
                    <a:p>
                      <a:r>
                        <a:rPr lang="en-US" dirty="0"/>
                        <a:t>Start a Meet now in the channel</a:t>
                      </a:r>
                    </a:p>
                  </a:txBody>
                  <a:tcPr/>
                </a:tc>
                <a:tc>
                  <a:txBody>
                    <a:bodyPr/>
                    <a:lstStyle/>
                    <a:p>
                      <a:r>
                        <a:rPr lang="en-US" dirty="0"/>
                        <a:t>Team lead</a:t>
                      </a:r>
                    </a:p>
                  </a:txBody>
                  <a:tcPr/>
                </a:tc>
                <a:extLst>
                  <a:ext uri="{0D108BD9-81ED-4DB2-BD59-A6C34878D82A}">
                    <a16:rowId xmlns:a16="http://schemas.microsoft.com/office/drawing/2014/main" val="2118851773"/>
                  </a:ext>
                </a:extLst>
              </a:tr>
              <a:tr h="370840">
                <a:tc>
                  <a:txBody>
                    <a:bodyPr/>
                    <a:lstStyle/>
                    <a:p>
                      <a:endParaRPr lang="en-US" dirty="0"/>
                    </a:p>
                  </a:txBody>
                  <a:tcPr/>
                </a:tc>
                <a:tc>
                  <a:txBody>
                    <a:bodyPr/>
                    <a:lstStyle/>
                    <a:p>
                      <a:r>
                        <a:rPr lang="en-US" dirty="0"/>
                        <a:t>Invite someone to join the Meet now</a:t>
                      </a:r>
                    </a:p>
                  </a:txBody>
                  <a:tcPr/>
                </a:tc>
                <a:tc>
                  <a:txBody>
                    <a:bodyPr/>
                    <a:lstStyle/>
                    <a:p>
                      <a:r>
                        <a:rPr lang="en-US" dirty="0"/>
                        <a:t>Team lead</a:t>
                      </a:r>
                    </a:p>
                  </a:txBody>
                  <a:tcPr/>
                </a:tc>
                <a:extLst>
                  <a:ext uri="{0D108BD9-81ED-4DB2-BD59-A6C34878D82A}">
                    <a16:rowId xmlns:a16="http://schemas.microsoft.com/office/drawing/2014/main" val="1311705759"/>
                  </a:ext>
                </a:extLst>
              </a:tr>
              <a:tr h="370840">
                <a:tc>
                  <a:txBody>
                    <a:bodyPr/>
                    <a:lstStyle/>
                    <a:p>
                      <a:endParaRPr lang="en-US"/>
                    </a:p>
                  </a:txBody>
                  <a:tcPr/>
                </a:tc>
                <a:tc>
                  <a:txBody>
                    <a:bodyPr/>
                    <a:lstStyle/>
                    <a:p>
                      <a:r>
                        <a:rPr lang="en-US" dirty="0"/>
                        <a:t>Schedule a meeting</a:t>
                      </a:r>
                    </a:p>
                  </a:txBody>
                  <a:tcPr/>
                </a:tc>
                <a:tc>
                  <a:txBody>
                    <a:bodyPr/>
                    <a:lstStyle/>
                    <a:p>
                      <a:r>
                        <a:rPr lang="en-US" dirty="0"/>
                        <a:t>Team lead / All</a:t>
                      </a:r>
                    </a:p>
                  </a:txBody>
                  <a:tcPr/>
                </a:tc>
                <a:extLst>
                  <a:ext uri="{0D108BD9-81ED-4DB2-BD59-A6C34878D82A}">
                    <a16:rowId xmlns:a16="http://schemas.microsoft.com/office/drawing/2014/main" val="1897779484"/>
                  </a:ext>
                </a:extLst>
              </a:tr>
              <a:tr h="370840">
                <a:tc>
                  <a:txBody>
                    <a:bodyPr/>
                    <a:lstStyle/>
                    <a:p>
                      <a:endParaRPr lang="en-US" dirty="0"/>
                    </a:p>
                  </a:txBody>
                  <a:tcPr/>
                </a:tc>
                <a:tc>
                  <a:txBody>
                    <a:bodyPr/>
                    <a:lstStyle/>
                    <a:p>
                      <a:r>
                        <a:rPr lang="en-US" dirty="0"/>
                        <a:t>Start a private (1:1) chat</a:t>
                      </a:r>
                    </a:p>
                  </a:txBody>
                  <a:tcPr/>
                </a:tc>
                <a:tc>
                  <a:txBody>
                    <a:bodyPr/>
                    <a:lstStyle/>
                    <a:p>
                      <a:r>
                        <a:rPr lang="en-US" dirty="0"/>
                        <a:t>Team lead / All</a:t>
                      </a:r>
                    </a:p>
                  </a:txBody>
                  <a:tcPr/>
                </a:tc>
                <a:extLst>
                  <a:ext uri="{0D108BD9-81ED-4DB2-BD59-A6C34878D82A}">
                    <a16:rowId xmlns:a16="http://schemas.microsoft.com/office/drawing/2014/main" val="3377116019"/>
                  </a:ext>
                </a:extLst>
              </a:tr>
              <a:tr h="370840">
                <a:tc>
                  <a:txBody>
                    <a:bodyPr/>
                    <a:lstStyle/>
                    <a:p>
                      <a:endParaRPr lang="en-US" dirty="0"/>
                    </a:p>
                  </a:txBody>
                  <a:tcPr/>
                </a:tc>
                <a:tc>
                  <a:txBody>
                    <a:bodyPr/>
                    <a:lstStyle/>
                    <a:p>
                      <a:r>
                        <a:rPr lang="en-US" dirty="0"/>
                        <a:t>Start a private group chat</a:t>
                      </a:r>
                    </a:p>
                  </a:txBody>
                  <a:tcPr/>
                </a:tc>
                <a:tc>
                  <a:txBody>
                    <a:bodyPr/>
                    <a:lstStyle/>
                    <a:p>
                      <a:r>
                        <a:rPr lang="en-US" dirty="0"/>
                        <a:t>Team lead / All</a:t>
                      </a:r>
                    </a:p>
                  </a:txBody>
                  <a:tcPr/>
                </a:tc>
                <a:extLst>
                  <a:ext uri="{0D108BD9-81ED-4DB2-BD59-A6C34878D82A}">
                    <a16:rowId xmlns:a16="http://schemas.microsoft.com/office/drawing/2014/main" val="3204976877"/>
                  </a:ext>
                </a:extLst>
              </a:tr>
              <a:tr h="370840">
                <a:tc>
                  <a:txBody>
                    <a:bodyPr/>
                    <a:lstStyle/>
                    <a:p>
                      <a:endParaRPr lang="en-US" dirty="0"/>
                    </a:p>
                  </a:txBody>
                  <a:tcPr/>
                </a:tc>
                <a:tc>
                  <a:txBody>
                    <a:bodyPr/>
                    <a:lstStyle/>
                    <a:p>
                      <a:r>
                        <a:rPr lang="en-US" dirty="0"/>
                        <a:t>Add a connector</a:t>
                      </a:r>
                    </a:p>
                  </a:txBody>
                  <a:tcPr/>
                </a:tc>
                <a:tc>
                  <a:txBody>
                    <a:bodyPr/>
                    <a:lstStyle/>
                    <a:p>
                      <a:r>
                        <a:rPr lang="en-US" dirty="0"/>
                        <a:t>Team lead</a:t>
                      </a:r>
                    </a:p>
                  </a:txBody>
                  <a:tcPr/>
                </a:tc>
                <a:extLst>
                  <a:ext uri="{0D108BD9-81ED-4DB2-BD59-A6C34878D82A}">
                    <a16:rowId xmlns:a16="http://schemas.microsoft.com/office/drawing/2014/main" val="2697257029"/>
                  </a:ext>
                </a:extLst>
              </a:tr>
              <a:tr h="370840">
                <a:tc>
                  <a:txBody>
                    <a:bodyPr/>
                    <a:lstStyle/>
                    <a:p>
                      <a:endParaRPr lang="en-US" dirty="0"/>
                    </a:p>
                  </a:txBody>
                  <a:tcPr/>
                </a:tc>
                <a:tc>
                  <a:txBody>
                    <a:bodyPr/>
                    <a:lstStyle/>
                    <a:p>
                      <a:r>
                        <a:rPr lang="en-US" dirty="0"/>
                        <a:t>Send a </a:t>
                      </a:r>
                      <a:r>
                        <a:rPr lang="en-US" dirty="0" err="1"/>
                        <a:t>Giphy</a:t>
                      </a:r>
                      <a:r>
                        <a:rPr lang="en-US" dirty="0"/>
                        <a:t> or Sticker</a:t>
                      </a:r>
                    </a:p>
                  </a:txBody>
                  <a:tcPr/>
                </a:tc>
                <a:tc>
                  <a:txBody>
                    <a:bodyPr/>
                    <a:lstStyle/>
                    <a:p>
                      <a:r>
                        <a:rPr lang="en-US" dirty="0"/>
                        <a:t>Team lead / All</a:t>
                      </a:r>
                    </a:p>
                  </a:txBody>
                  <a:tcPr/>
                </a:tc>
                <a:extLst>
                  <a:ext uri="{0D108BD9-81ED-4DB2-BD59-A6C34878D82A}">
                    <a16:rowId xmlns:a16="http://schemas.microsoft.com/office/drawing/2014/main" val="3965151242"/>
                  </a:ext>
                </a:extLst>
              </a:tr>
              <a:tr h="370840">
                <a:tc>
                  <a:txBody>
                    <a:bodyPr/>
                    <a:lstStyle/>
                    <a:p>
                      <a:endParaRPr lang="en-US" dirty="0"/>
                    </a:p>
                  </a:txBody>
                  <a:tcPr/>
                </a:tc>
                <a:tc>
                  <a:txBody>
                    <a:bodyPr/>
                    <a:lstStyle/>
                    <a:p>
                      <a:r>
                        <a:rPr lang="en-US" dirty="0"/>
                        <a:t>Download the Microsoft Teams mobile apps</a:t>
                      </a:r>
                    </a:p>
                  </a:txBody>
                  <a:tcPr/>
                </a:tc>
                <a:tc>
                  <a:txBody>
                    <a:bodyPr/>
                    <a:lstStyle/>
                    <a:p>
                      <a:r>
                        <a:rPr lang="en-US" dirty="0"/>
                        <a:t>All</a:t>
                      </a:r>
                    </a:p>
                  </a:txBody>
                  <a:tcPr/>
                </a:tc>
                <a:extLst>
                  <a:ext uri="{0D108BD9-81ED-4DB2-BD59-A6C34878D82A}">
                    <a16:rowId xmlns:a16="http://schemas.microsoft.com/office/drawing/2014/main" val="2904000044"/>
                  </a:ext>
                </a:extLst>
              </a:tr>
              <a:tr h="370840">
                <a:tc>
                  <a:txBody>
                    <a:bodyPr/>
                    <a:lstStyle/>
                    <a:p>
                      <a:endParaRPr lang="en-US" dirty="0"/>
                    </a:p>
                  </a:txBody>
                  <a:tcPr/>
                </a:tc>
                <a:tc>
                  <a:txBody>
                    <a:bodyPr/>
                    <a:lstStyle/>
                    <a:p>
                      <a:r>
                        <a:rPr lang="en-US" dirty="0"/>
                        <a:t>Use mobile apps to participate in a conversation</a:t>
                      </a:r>
                    </a:p>
                  </a:txBody>
                  <a:tcPr/>
                </a:tc>
                <a:tc>
                  <a:txBody>
                    <a:bodyPr/>
                    <a:lstStyle/>
                    <a:p>
                      <a:r>
                        <a:rPr lang="en-US" dirty="0"/>
                        <a:t>All</a:t>
                      </a:r>
                    </a:p>
                  </a:txBody>
                  <a:tcPr/>
                </a:tc>
                <a:extLst>
                  <a:ext uri="{0D108BD9-81ED-4DB2-BD59-A6C34878D82A}">
                    <a16:rowId xmlns:a16="http://schemas.microsoft.com/office/drawing/2014/main" val="1509928849"/>
                  </a:ext>
                </a:extLst>
              </a:tr>
              <a:tr h="370840">
                <a:tc>
                  <a:txBody>
                    <a:bodyPr/>
                    <a:lstStyle/>
                    <a:p>
                      <a:endParaRPr lang="en-US" dirty="0"/>
                    </a:p>
                  </a:txBody>
                  <a:tcPr/>
                </a:tc>
                <a:tc>
                  <a:txBody>
                    <a:bodyPr/>
                    <a:lstStyle/>
                    <a:p>
                      <a:r>
                        <a:rPr lang="en-US" dirty="0"/>
                        <a:t>Use mobile apps to participate in a 1:1 audio call</a:t>
                      </a:r>
                    </a:p>
                  </a:txBody>
                  <a:tcPr/>
                </a:tc>
                <a:tc>
                  <a:txBody>
                    <a:bodyPr/>
                    <a:lstStyle/>
                    <a:p>
                      <a:r>
                        <a:rPr lang="en-US" dirty="0"/>
                        <a:t>All</a:t>
                      </a:r>
                    </a:p>
                  </a:txBody>
                  <a:tcPr/>
                </a:tc>
                <a:extLst>
                  <a:ext uri="{0D108BD9-81ED-4DB2-BD59-A6C34878D82A}">
                    <a16:rowId xmlns:a16="http://schemas.microsoft.com/office/drawing/2014/main" val="2321271199"/>
                  </a:ext>
                </a:extLst>
              </a:tr>
            </a:tbl>
          </a:graphicData>
        </a:graphic>
      </p:graphicFrame>
    </p:spTree>
    <p:extLst>
      <p:ext uri="{BB962C8B-B14F-4D97-AF65-F5344CB8AC3E}">
        <p14:creationId xmlns:p14="http://schemas.microsoft.com/office/powerpoint/2010/main" val="28152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6" y="106206"/>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23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Demo</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endParaRPr lang="en-US" dirty="0"/>
          </a:p>
        </p:txBody>
      </p:sp>
      <p:pic>
        <p:nvPicPr>
          <p:cNvPr id="11" name="Picture 10" descr="A group of people around each other&#10;&#10;Description generated with high confidence">
            <a:extLst>
              <a:ext uri="{FF2B5EF4-FFF2-40B4-BE49-F238E27FC236}">
                <a16:creationId xmlns:a16="http://schemas.microsoft.com/office/drawing/2014/main" id="{50A3D7DB-9768-4AF7-B266-30F893B2DD19}"/>
              </a:ext>
            </a:extLst>
          </p:cNvPr>
          <p:cNvPicPr>
            <a:picLocks noChangeAspect="1"/>
          </p:cNvPicPr>
          <p:nvPr/>
        </p:nvPicPr>
        <p:blipFill rotWithShape="1">
          <a:blip r:embed="rId2"/>
          <a:srcRect t="17694" b="18587"/>
          <a:stretch/>
        </p:blipFill>
        <p:spPr>
          <a:xfrm>
            <a:off x="1582154" y="1690688"/>
            <a:ext cx="9027691" cy="4369869"/>
          </a:xfrm>
          <a:prstGeom prst="rect">
            <a:avLst/>
          </a:prstGeom>
        </p:spPr>
      </p:pic>
    </p:spTree>
    <p:extLst>
      <p:ext uri="{BB962C8B-B14F-4D97-AF65-F5344CB8AC3E}">
        <p14:creationId xmlns:p14="http://schemas.microsoft.com/office/powerpoint/2010/main" val="52443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24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E01FA5DC-951B-4AF7-A40E-270FC97F4269}"/>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203635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25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Built on existing technologies</a:t>
            </a:r>
          </a:p>
          <a:p>
            <a:r>
              <a:rPr lang="en-US" dirty="0"/>
              <a:t>Cloud-only tool</a:t>
            </a:r>
          </a:p>
          <a:p>
            <a:endParaRPr lang="en-US" dirty="0"/>
          </a:p>
          <a:p>
            <a:r>
              <a:rPr lang="en-US" dirty="0"/>
              <a:t>Requirements:</a:t>
            </a:r>
          </a:p>
          <a:p>
            <a:pPr lvl="1"/>
            <a:r>
              <a:rPr lang="en-US" dirty="0"/>
              <a:t>Exchange</a:t>
            </a:r>
          </a:p>
          <a:p>
            <a:pPr lvl="2"/>
            <a:r>
              <a:rPr lang="en-US" dirty="0"/>
              <a:t>Office 365 Groups are based on Exchange</a:t>
            </a:r>
          </a:p>
          <a:p>
            <a:pPr lvl="1"/>
            <a:r>
              <a:rPr lang="en-US" dirty="0"/>
              <a:t>SharePoint Online</a:t>
            </a:r>
          </a:p>
          <a:p>
            <a:pPr lvl="2"/>
            <a:r>
              <a:rPr lang="en-US" dirty="0"/>
              <a:t>Without SPO, users won’t be able to share files in teams</a:t>
            </a:r>
          </a:p>
          <a:p>
            <a:pPr lvl="1"/>
            <a:r>
              <a:rPr lang="en-US" dirty="0"/>
              <a:t>OneDrive for Business</a:t>
            </a:r>
          </a:p>
          <a:p>
            <a:pPr lvl="2"/>
            <a:r>
              <a:rPr lang="en-US" dirty="0"/>
              <a:t>Without OneDrive, users won’t be able to share files in private chats</a:t>
            </a:r>
          </a:p>
        </p:txBody>
      </p:sp>
    </p:spTree>
    <p:extLst>
      <p:ext uri="{BB962C8B-B14F-4D97-AF65-F5344CB8AC3E}">
        <p14:creationId xmlns:p14="http://schemas.microsoft.com/office/powerpoint/2010/main" val="306650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26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Office 365 Groups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When you create a team in Microsoft Teams, on the backend, you’re creating an Office 365 Group</a:t>
            </a:r>
          </a:p>
          <a:p>
            <a:endParaRPr lang="en-US" dirty="0"/>
          </a:p>
          <a:p>
            <a:r>
              <a:rPr lang="en-US" dirty="0"/>
              <a:t>Existing groups can be transitioned into teams</a:t>
            </a:r>
          </a:p>
          <a:p>
            <a:endParaRPr lang="en-US" dirty="0"/>
          </a:p>
          <a:p>
            <a:r>
              <a:rPr lang="en-US" dirty="0"/>
              <a:t>Restricting team creation can be accomplished through group creation policies</a:t>
            </a:r>
          </a:p>
          <a:p>
            <a:endParaRPr lang="en-US" dirty="0"/>
          </a:p>
        </p:txBody>
      </p:sp>
    </p:spTree>
    <p:extLst>
      <p:ext uri="{BB962C8B-B14F-4D97-AF65-F5344CB8AC3E}">
        <p14:creationId xmlns:p14="http://schemas.microsoft.com/office/powerpoint/2010/main" val="321100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27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Skype for Business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Interoperability between Teams and Skype for Business is currently available for peer to peer (P2P) instant messaging and calling only.</a:t>
            </a:r>
          </a:p>
          <a:p>
            <a:endParaRPr lang="en-US" dirty="0"/>
          </a:p>
          <a:p>
            <a:r>
              <a:rPr lang="en-US" dirty="0"/>
              <a:t>For a Teams user to send an IM to a Skype for Business user, the Teams user must be enabled with their account homed in Skype for Business Online.</a:t>
            </a:r>
          </a:p>
          <a:p>
            <a:endParaRPr lang="en-US" dirty="0"/>
          </a:p>
          <a:p>
            <a:r>
              <a:rPr lang="en-US" dirty="0"/>
              <a:t>Incoming Skype for Business messages and calls can be responded to on the Teams client</a:t>
            </a:r>
          </a:p>
          <a:p>
            <a:endParaRPr lang="en-US" dirty="0"/>
          </a:p>
        </p:txBody>
      </p:sp>
    </p:spTree>
    <p:extLst>
      <p:ext uri="{BB962C8B-B14F-4D97-AF65-F5344CB8AC3E}">
        <p14:creationId xmlns:p14="http://schemas.microsoft.com/office/powerpoint/2010/main" val="37913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28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Skype for Business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endParaRPr lang="en-US" dirty="0"/>
          </a:p>
        </p:txBody>
      </p:sp>
      <p:pic>
        <p:nvPicPr>
          <p:cNvPr id="2" name="Picture 1">
            <a:extLst>
              <a:ext uri="{FF2B5EF4-FFF2-40B4-BE49-F238E27FC236}">
                <a16:creationId xmlns:a16="http://schemas.microsoft.com/office/drawing/2014/main" id="{5040B34C-76F7-446E-85F5-B8A3BE082363}"/>
              </a:ext>
            </a:extLst>
          </p:cNvPr>
          <p:cNvPicPr>
            <a:picLocks noChangeAspect="1"/>
          </p:cNvPicPr>
          <p:nvPr/>
        </p:nvPicPr>
        <p:blipFill>
          <a:blip r:embed="rId2"/>
          <a:stretch>
            <a:fillRect/>
          </a:stretch>
        </p:blipFill>
        <p:spPr>
          <a:xfrm>
            <a:off x="729017" y="1084520"/>
            <a:ext cx="6161833" cy="4933507"/>
          </a:xfrm>
          <a:prstGeom prst="rect">
            <a:avLst/>
          </a:prstGeom>
        </p:spPr>
      </p:pic>
      <p:pic>
        <p:nvPicPr>
          <p:cNvPr id="11" name="Picture 10">
            <a:extLst>
              <a:ext uri="{FF2B5EF4-FFF2-40B4-BE49-F238E27FC236}">
                <a16:creationId xmlns:a16="http://schemas.microsoft.com/office/drawing/2014/main" id="{E63452BC-9E80-4528-9C1D-E1F9BDECBB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38342" y="1822153"/>
            <a:ext cx="4815458" cy="4210050"/>
          </a:xfrm>
          <a:prstGeom prst="rect">
            <a:avLst/>
          </a:prstGeom>
          <a:noFill/>
          <a:ln>
            <a:noFill/>
          </a:ln>
        </p:spPr>
      </p:pic>
    </p:spTree>
    <p:extLst>
      <p:ext uri="{BB962C8B-B14F-4D97-AF65-F5344CB8AC3E}">
        <p14:creationId xmlns:p14="http://schemas.microsoft.com/office/powerpoint/2010/main" val="86579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29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A70508DE-1618-4C31-9065-09CF0601B6C1}"/>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194502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de-DE" dirty="0"/>
              <a:t>What is Cloud?</a:t>
            </a:r>
          </a:p>
          <a:p>
            <a:r>
              <a:rPr lang="de-DE" dirty="0"/>
              <a:t>Introducing Teams</a:t>
            </a:r>
          </a:p>
          <a:p>
            <a:r>
              <a:rPr lang="de-DE" dirty="0"/>
              <a:t>Architecture</a:t>
            </a:r>
          </a:p>
          <a:p>
            <a:r>
              <a:rPr lang="de-DE" dirty="0"/>
              <a:t>Licensing</a:t>
            </a:r>
          </a:p>
          <a:p>
            <a:r>
              <a:rPr lang="de-DE" dirty="0"/>
              <a:t>Structure</a:t>
            </a:r>
          </a:p>
          <a:p>
            <a:r>
              <a:rPr lang="de-DE" dirty="0"/>
              <a:t>Managing Teams</a:t>
            </a:r>
          </a:p>
          <a:p>
            <a:r>
              <a:rPr lang="de-DE" dirty="0"/>
              <a:t>Network Planning</a:t>
            </a:r>
          </a:p>
          <a:p>
            <a:r>
              <a:rPr lang="de-DE" dirty="0"/>
              <a:t>Security and Compliance</a:t>
            </a:r>
          </a:p>
          <a:p>
            <a:r>
              <a:rPr lang="de-DE" dirty="0"/>
              <a:t>Change Management and Adoption</a:t>
            </a:r>
          </a:p>
          <a:p>
            <a:r>
              <a:rPr lang="de-DE" dirty="0"/>
              <a:t>Resources</a:t>
            </a:r>
          </a:p>
          <a:p>
            <a:endParaRPr lang="de-DE" dirty="0"/>
          </a:p>
          <a:p>
            <a:endParaRPr lang="de-DE" dirty="0">
              <a:cs typeface="Calibri"/>
            </a:endParaRPr>
          </a:p>
          <a:p>
            <a:endParaRPr lang="de-DE" dirty="0"/>
          </a:p>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cs typeface="Calibri Light"/>
              </a:rPr>
              <a:t>Agenda</a:t>
            </a:r>
            <a:endParaRPr lang="de-DE" sz="3600" b="1" dirty="0">
              <a:solidFill>
                <a:schemeClr val="bg1"/>
              </a:solidFill>
            </a:endParaRPr>
          </a:p>
        </p:txBody>
      </p:sp>
    </p:spTree>
    <p:extLst>
      <p:ext uri="{BB962C8B-B14F-4D97-AF65-F5344CB8AC3E}">
        <p14:creationId xmlns:p14="http://schemas.microsoft.com/office/powerpoint/2010/main" val="226146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endParaRPr lang="en-US" dirty="0"/>
          </a:p>
        </p:txBody>
      </p:sp>
      <p:grpSp>
        <p:nvGrpSpPr>
          <p:cNvPr id="11" name="Group 10">
            <a:extLst>
              <a:ext uri="{FF2B5EF4-FFF2-40B4-BE49-F238E27FC236}">
                <a16:creationId xmlns:a16="http://schemas.microsoft.com/office/drawing/2014/main" id="{D20B2A1B-BB52-48D7-98DE-A08765078BF5}"/>
              </a:ext>
            </a:extLst>
          </p:cNvPr>
          <p:cNvGrpSpPr/>
          <p:nvPr/>
        </p:nvGrpSpPr>
        <p:grpSpPr>
          <a:xfrm>
            <a:off x="925711" y="1021774"/>
            <a:ext cx="2780852" cy="1511710"/>
            <a:chOff x="2201768" y="3958734"/>
            <a:chExt cx="3184413" cy="1655721"/>
          </a:xfrm>
        </p:grpSpPr>
        <p:sp>
          <p:nvSpPr>
            <p:cNvPr id="12" name="Rectangle 11">
              <a:extLst>
                <a:ext uri="{FF2B5EF4-FFF2-40B4-BE49-F238E27FC236}">
                  <a16:creationId xmlns:a16="http://schemas.microsoft.com/office/drawing/2014/main" id="{C9BD3AF8-52DF-4CEB-9AC1-174C71868418}"/>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13" name="Picture 12">
              <a:extLst>
                <a:ext uri="{FF2B5EF4-FFF2-40B4-BE49-F238E27FC236}">
                  <a16:creationId xmlns:a16="http://schemas.microsoft.com/office/drawing/2014/main" id="{B9377116-3F94-47DD-9C29-D30179C438A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14" name="Rectangle 13">
              <a:extLst>
                <a:ext uri="{FF2B5EF4-FFF2-40B4-BE49-F238E27FC236}">
                  <a16:creationId xmlns:a16="http://schemas.microsoft.com/office/drawing/2014/main" id="{A416113D-5C82-4A83-8EDA-F953D922C4D3}"/>
                </a:ext>
              </a:extLst>
            </p:cNvPr>
            <p:cNvSpPr/>
            <p:nvPr/>
          </p:nvSpPr>
          <p:spPr>
            <a:xfrm>
              <a:off x="2990313" y="4876266"/>
              <a:ext cx="207781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Business Essentials</a:t>
              </a:r>
            </a:p>
          </p:txBody>
        </p:sp>
      </p:grpSp>
      <p:grpSp>
        <p:nvGrpSpPr>
          <p:cNvPr id="15" name="Group 14">
            <a:extLst>
              <a:ext uri="{FF2B5EF4-FFF2-40B4-BE49-F238E27FC236}">
                <a16:creationId xmlns:a16="http://schemas.microsoft.com/office/drawing/2014/main" id="{1984B3B9-03A1-4438-A08A-EB4B32CB3B80}"/>
              </a:ext>
            </a:extLst>
          </p:cNvPr>
          <p:cNvGrpSpPr/>
          <p:nvPr/>
        </p:nvGrpSpPr>
        <p:grpSpPr>
          <a:xfrm>
            <a:off x="925711" y="2459090"/>
            <a:ext cx="2780852" cy="1511710"/>
            <a:chOff x="2201768" y="3958734"/>
            <a:chExt cx="3184413" cy="1655721"/>
          </a:xfrm>
        </p:grpSpPr>
        <p:sp>
          <p:nvSpPr>
            <p:cNvPr id="16" name="Rectangle 15">
              <a:extLst>
                <a:ext uri="{FF2B5EF4-FFF2-40B4-BE49-F238E27FC236}">
                  <a16:creationId xmlns:a16="http://schemas.microsoft.com/office/drawing/2014/main" id="{F98FF603-6E41-44C7-9A13-DB7B41DE872C}"/>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17" name="Picture 16">
              <a:extLst>
                <a:ext uri="{FF2B5EF4-FFF2-40B4-BE49-F238E27FC236}">
                  <a16:creationId xmlns:a16="http://schemas.microsoft.com/office/drawing/2014/main" id="{B5A68804-834E-4695-B211-AC75ECA9C92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18" name="Rectangle 17">
              <a:extLst>
                <a:ext uri="{FF2B5EF4-FFF2-40B4-BE49-F238E27FC236}">
                  <a16:creationId xmlns:a16="http://schemas.microsoft.com/office/drawing/2014/main" id="{E061472A-B70F-41B8-9D23-1A229EE04047}"/>
                </a:ext>
              </a:extLst>
            </p:cNvPr>
            <p:cNvSpPr/>
            <p:nvPr/>
          </p:nvSpPr>
          <p:spPr>
            <a:xfrm>
              <a:off x="2955067" y="4862536"/>
              <a:ext cx="202029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Business Premium</a:t>
              </a:r>
            </a:p>
          </p:txBody>
        </p:sp>
      </p:grpSp>
      <p:grpSp>
        <p:nvGrpSpPr>
          <p:cNvPr id="19" name="Group 18">
            <a:extLst>
              <a:ext uri="{FF2B5EF4-FFF2-40B4-BE49-F238E27FC236}">
                <a16:creationId xmlns:a16="http://schemas.microsoft.com/office/drawing/2014/main" id="{418CD6B6-B7F8-47F4-8797-7A120AA6AE6A}"/>
              </a:ext>
            </a:extLst>
          </p:cNvPr>
          <p:cNvGrpSpPr/>
          <p:nvPr/>
        </p:nvGrpSpPr>
        <p:grpSpPr>
          <a:xfrm>
            <a:off x="4369256" y="1016482"/>
            <a:ext cx="2780852" cy="1511710"/>
            <a:chOff x="2201768" y="3958734"/>
            <a:chExt cx="3184413" cy="1655721"/>
          </a:xfrm>
        </p:grpSpPr>
        <p:sp>
          <p:nvSpPr>
            <p:cNvPr id="20" name="Rectangle 19">
              <a:extLst>
                <a:ext uri="{FF2B5EF4-FFF2-40B4-BE49-F238E27FC236}">
                  <a16:creationId xmlns:a16="http://schemas.microsoft.com/office/drawing/2014/main" id="{D6CE12B0-2FAF-4F20-A01E-2B8F86476C3C}"/>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21" name="Picture 20">
              <a:extLst>
                <a:ext uri="{FF2B5EF4-FFF2-40B4-BE49-F238E27FC236}">
                  <a16:creationId xmlns:a16="http://schemas.microsoft.com/office/drawing/2014/main" id="{42DD258E-46F8-473D-B9F2-DBB11681EDB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22" name="Rectangle 21">
              <a:extLst>
                <a:ext uri="{FF2B5EF4-FFF2-40B4-BE49-F238E27FC236}">
                  <a16:creationId xmlns:a16="http://schemas.microsoft.com/office/drawing/2014/main" id="{DF9A9E5F-9A01-47B5-9656-2643907178F9}"/>
                </a:ext>
              </a:extLst>
            </p:cNvPr>
            <p:cNvSpPr/>
            <p:nvPr/>
          </p:nvSpPr>
          <p:spPr>
            <a:xfrm>
              <a:off x="3042005" y="4857598"/>
              <a:ext cx="15039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D93B00"/>
                  </a:solidFill>
                  <a:effectLst/>
                  <a:uLnTx/>
                  <a:uFillTx/>
                  <a:latin typeface="Calibri" panose="020F0502020204030204"/>
                  <a:ea typeface="+mn-ea"/>
                  <a:cs typeface="+mn-cs"/>
                </a:rPr>
                <a:t>Enterprise E1</a:t>
              </a:r>
            </a:p>
          </p:txBody>
        </p:sp>
      </p:grpSp>
      <p:grpSp>
        <p:nvGrpSpPr>
          <p:cNvPr id="23" name="Group 22">
            <a:extLst>
              <a:ext uri="{FF2B5EF4-FFF2-40B4-BE49-F238E27FC236}">
                <a16:creationId xmlns:a16="http://schemas.microsoft.com/office/drawing/2014/main" id="{C5889DDE-D53A-4FDD-B4D0-2F3F89FE8717}"/>
              </a:ext>
            </a:extLst>
          </p:cNvPr>
          <p:cNvGrpSpPr/>
          <p:nvPr/>
        </p:nvGrpSpPr>
        <p:grpSpPr>
          <a:xfrm>
            <a:off x="4369256" y="2307905"/>
            <a:ext cx="2780852" cy="1511710"/>
            <a:chOff x="2201768" y="3958734"/>
            <a:chExt cx="3184413" cy="1655721"/>
          </a:xfrm>
        </p:grpSpPr>
        <p:sp>
          <p:nvSpPr>
            <p:cNvPr id="24" name="Rectangle 23">
              <a:extLst>
                <a:ext uri="{FF2B5EF4-FFF2-40B4-BE49-F238E27FC236}">
                  <a16:creationId xmlns:a16="http://schemas.microsoft.com/office/drawing/2014/main" id="{072598E4-8BBC-44CF-997F-751E113DDFAA}"/>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25" name="Picture 24">
              <a:extLst>
                <a:ext uri="{FF2B5EF4-FFF2-40B4-BE49-F238E27FC236}">
                  <a16:creationId xmlns:a16="http://schemas.microsoft.com/office/drawing/2014/main" id="{F2D8208F-BDD6-4236-A447-F1B96C886B4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26" name="Rectangle 25">
              <a:extLst>
                <a:ext uri="{FF2B5EF4-FFF2-40B4-BE49-F238E27FC236}">
                  <a16:creationId xmlns:a16="http://schemas.microsoft.com/office/drawing/2014/main" id="{4F9E7F2D-04A5-4CEF-9985-62A77EE0242F}"/>
                </a:ext>
              </a:extLst>
            </p:cNvPr>
            <p:cNvSpPr/>
            <p:nvPr/>
          </p:nvSpPr>
          <p:spPr>
            <a:xfrm>
              <a:off x="3042005" y="4857598"/>
              <a:ext cx="15039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Enterprise E3</a:t>
              </a:r>
            </a:p>
          </p:txBody>
        </p:sp>
      </p:grpSp>
      <p:grpSp>
        <p:nvGrpSpPr>
          <p:cNvPr id="27" name="Group 26">
            <a:extLst>
              <a:ext uri="{FF2B5EF4-FFF2-40B4-BE49-F238E27FC236}">
                <a16:creationId xmlns:a16="http://schemas.microsoft.com/office/drawing/2014/main" id="{B1FBD7ED-4225-43AC-B399-19B8A29F087A}"/>
              </a:ext>
            </a:extLst>
          </p:cNvPr>
          <p:cNvGrpSpPr/>
          <p:nvPr/>
        </p:nvGrpSpPr>
        <p:grpSpPr>
          <a:xfrm>
            <a:off x="4288246" y="4998620"/>
            <a:ext cx="2780852" cy="1511710"/>
            <a:chOff x="2201768" y="3958734"/>
            <a:chExt cx="3184413" cy="1655721"/>
          </a:xfrm>
        </p:grpSpPr>
        <p:sp>
          <p:nvSpPr>
            <p:cNvPr id="28" name="Rectangle 27">
              <a:extLst>
                <a:ext uri="{FF2B5EF4-FFF2-40B4-BE49-F238E27FC236}">
                  <a16:creationId xmlns:a16="http://schemas.microsoft.com/office/drawing/2014/main" id="{FB781D0B-B338-4E05-BD7D-957FDE852E37}"/>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29" name="Picture 28">
              <a:extLst>
                <a:ext uri="{FF2B5EF4-FFF2-40B4-BE49-F238E27FC236}">
                  <a16:creationId xmlns:a16="http://schemas.microsoft.com/office/drawing/2014/main" id="{E066C15E-5FFD-4EC1-8D04-57ABECA6400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30" name="Rectangle 29">
              <a:extLst>
                <a:ext uri="{FF2B5EF4-FFF2-40B4-BE49-F238E27FC236}">
                  <a16:creationId xmlns:a16="http://schemas.microsoft.com/office/drawing/2014/main" id="{0604ABB2-C617-407B-8ADD-C8463DEF114F}"/>
                </a:ext>
              </a:extLst>
            </p:cNvPr>
            <p:cNvSpPr/>
            <p:nvPr/>
          </p:nvSpPr>
          <p:spPr>
            <a:xfrm>
              <a:off x="3042005" y="4857598"/>
              <a:ext cx="15039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D93B00"/>
                  </a:solidFill>
                  <a:effectLst/>
                  <a:uLnTx/>
                  <a:uFillTx/>
                  <a:latin typeface="Calibri" panose="020F0502020204030204"/>
                  <a:ea typeface="+mn-ea"/>
                  <a:cs typeface="+mn-cs"/>
                </a:rPr>
                <a:t>Enterprise E5</a:t>
              </a:r>
            </a:p>
          </p:txBody>
        </p:sp>
      </p:grpSp>
      <p:grpSp>
        <p:nvGrpSpPr>
          <p:cNvPr id="31" name="Group 30">
            <a:extLst>
              <a:ext uri="{FF2B5EF4-FFF2-40B4-BE49-F238E27FC236}">
                <a16:creationId xmlns:a16="http://schemas.microsoft.com/office/drawing/2014/main" id="{B0BF85DA-6A22-4BC2-983F-34A185DB0DB5}"/>
              </a:ext>
            </a:extLst>
          </p:cNvPr>
          <p:cNvGrpSpPr/>
          <p:nvPr/>
        </p:nvGrpSpPr>
        <p:grpSpPr>
          <a:xfrm>
            <a:off x="4288246" y="3707197"/>
            <a:ext cx="2780852" cy="1511710"/>
            <a:chOff x="2201768" y="3958734"/>
            <a:chExt cx="3184413" cy="1655721"/>
          </a:xfrm>
        </p:grpSpPr>
        <p:sp>
          <p:nvSpPr>
            <p:cNvPr id="32" name="Rectangle 31">
              <a:extLst>
                <a:ext uri="{FF2B5EF4-FFF2-40B4-BE49-F238E27FC236}">
                  <a16:creationId xmlns:a16="http://schemas.microsoft.com/office/drawing/2014/main" id="{0B723055-3927-407C-81E1-27D453B8C6A1}"/>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33" name="Picture 32">
              <a:extLst>
                <a:ext uri="{FF2B5EF4-FFF2-40B4-BE49-F238E27FC236}">
                  <a16:creationId xmlns:a16="http://schemas.microsoft.com/office/drawing/2014/main" id="{A618D14A-028F-4A8E-B57E-0471EFB322C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34" name="Rectangle 33">
              <a:extLst>
                <a:ext uri="{FF2B5EF4-FFF2-40B4-BE49-F238E27FC236}">
                  <a16:creationId xmlns:a16="http://schemas.microsoft.com/office/drawing/2014/main" id="{29876314-AA9D-4BB9-88C4-E04D43F6F36F}"/>
                </a:ext>
              </a:extLst>
            </p:cNvPr>
            <p:cNvSpPr/>
            <p:nvPr/>
          </p:nvSpPr>
          <p:spPr>
            <a:xfrm>
              <a:off x="3042004" y="4857598"/>
              <a:ext cx="2344175" cy="3712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Enterprise E4 </a:t>
              </a:r>
              <a:r>
                <a:rPr kumimoji="0" lang="en-US" sz="1372" b="0" i="0" u="none" strike="noStrike" kern="1200" cap="none" spc="0" normalizeH="0" baseline="0" noProof="0" dirty="0">
                  <a:ln>
                    <a:noFill/>
                  </a:ln>
                  <a:solidFill>
                    <a:srgbClr val="D93B00"/>
                  </a:solidFill>
                  <a:effectLst/>
                  <a:uLnTx/>
                  <a:uFillTx/>
                  <a:latin typeface="Calibri" panose="020F0502020204030204"/>
                  <a:ea typeface="+mn-ea"/>
                  <a:cs typeface="+mn-cs"/>
                </a:rPr>
                <a:t>(retired)</a:t>
              </a:r>
            </a:p>
          </p:txBody>
        </p:sp>
      </p:grpSp>
      <p:grpSp>
        <p:nvGrpSpPr>
          <p:cNvPr id="35" name="Group 34">
            <a:extLst>
              <a:ext uri="{FF2B5EF4-FFF2-40B4-BE49-F238E27FC236}">
                <a16:creationId xmlns:a16="http://schemas.microsoft.com/office/drawing/2014/main" id="{433BCBDA-46BE-465F-ACEF-8704C42C6091}"/>
              </a:ext>
            </a:extLst>
          </p:cNvPr>
          <p:cNvGrpSpPr/>
          <p:nvPr/>
        </p:nvGrpSpPr>
        <p:grpSpPr>
          <a:xfrm>
            <a:off x="7734242" y="1016482"/>
            <a:ext cx="2780852" cy="1511710"/>
            <a:chOff x="2201768" y="3958734"/>
            <a:chExt cx="3184413" cy="1655721"/>
          </a:xfrm>
        </p:grpSpPr>
        <p:sp>
          <p:nvSpPr>
            <p:cNvPr id="36" name="Rectangle 35">
              <a:extLst>
                <a:ext uri="{FF2B5EF4-FFF2-40B4-BE49-F238E27FC236}">
                  <a16:creationId xmlns:a16="http://schemas.microsoft.com/office/drawing/2014/main" id="{C4C7A7D4-E617-4B60-B4BB-A0C6856629CA}"/>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37" name="Picture 36">
              <a:extLst>
                <a:ext uri="{FF2B5EF4-FFF2-40B4-BE49-F238E27FC236}">
                  <a16:creationId xmlns:a16="http://schemas.microsoft.com/office/drawing/2014/main" id="{74D0E5E8-6BB9-4266-A410-6848D6E3D1F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38" name="Rectangle 37">
              <a:extLst>
                <a:ext uri="{FF2B5EF4-FFF2-40B4-BE49-F238E27FC236}">
                  <a16:creationId xmlns:a16="http://schemas.microsoft.com/office/drawing/2014/main" id="{E82DBB70-FD36-4807-B00C-9CEA456B1DC9}"/>
                </a:ext>
              </a:extLst>
            </p:cNvPr>
            <p:cNvSpPr/>
            <p:nvPr/>
          </p:nvSpPr>
          <p:spPr>
            <a:xfrm>
              <a:off x="3042005" y="4857598"/>
              <a:ext cx="1116217" cy="3712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a:t>
              </a:r>
            </a:p>
          </p:txBody>
        </p:sp>
      </p:grpSp>
      <p:grpSp>
        <p:nvGrpSpPr>
          <p:cNvPr id="39" name="Group 38">
            <a:extLst>
              <a:ext uri="{FF2B5EF4-FFF2-40B4-BE49-F238E27FC236}">
                <a16:creationId xmlns:a16="http://schemas.microsoft.com/office/drawing/2014/main" id="{1A0BA6A4-4B6F-4819-96E6-171A84F89C5A}"/>
              </a:ext>
            </a:extLst>
          </p:cNvPr>
          <p:cNvGrpSpPr/>
          <p:nvPr/>
        </p:nvGrpSpPr>
        <p:grpSpPr>
          <a:xfrm>
            <a:off x="7734242" y="2307905"/>
            <a:ext cx="2780852" cy="1511710"/>
            <a:chOff x="2201768" y="3958734"/>
            <a:chExt cx="3184413" cy="1655721"/>
          </a:xfrm>
        </p:grpSpPr>
        <p:sp>
          <p:nvSpPr>
            <p:cNvPr id="40" name="Rectangle 39">
              <a:extLst>
                <a:ext uri="{FF2B5EF4-FFF2-40B4-BE49-F238E27FC236}">
                  <a16:creationId xmlns:a16="http://schemas.microsoft.com/office/drawing/2014/main" id="{79FF3979-D6BD-46DE-A713-60101B227987}"/>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41" name="Picture 40">
              <a:extLst>
                <a:ext uri="{FF2B5EF4-FFF2-40B4-BE49-F238E27FC236}">
                  <a16:creationId xmlns:a16="http://schemas.microsoft.com/office/drawing/2014/main" id="{5E2585F5-5224-4B5B-A6F5-123467AC5FF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42" name="Rectangle 41">
              <a:extLst>
                <a:ext uri="{FF2B5EF4-FFF2-40B4-BE49-F238E27FC236}">
                  <a16:creationId xmlns:a16="http://schemas.microsoft.com/office/drawing/2014/main" id="{604F8B48-3181-4CF5-ACE1-FB3F436F1251}"/>
                </a:ext>
              </a:extLst>
            </p:cNvPr>
            <p:cNvSpPr/>
            <p:nvPr/>
          </p:nvSpPr>
          <p:spPr>
            <a:xfrm>
              <a:off x="3042005" y="4857598"/>
              <a:ext cx="1551166" cy="3712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 Plus</a:t>
              </a:r>
            </a:p>
          </p:txBody>
        </p:sp>
      </p:grpSp>
      <p:grpSp>
        <p:nvGrpSpPr>
          <p:cNvPr id="43" name="Group 42">
            <a:extLst>
              <a:ext uri="{FF2B5EF4-FFF2-40B4-BE49-F238E27FC236}">
                <a16:creationId xmlns:a16="http://schemas.microsoft.com/office/drawing/2014/main" id="{EE21E708-3BF7-4B2A-A9A4-7E6280DC26FE}"/>
              </a:ext>
            </a:extLst>
          </p:cNvPr>
          <p:cNvGrpSpPr/>
          <p:nvPr/>
        </p:nvGrpSpPr>
        <p:grpSpPr>
          <a:xfrm>
            <a:off x="7653232" y="4998620"/>
            <a:ext cx="2780852" cy="1511710"/>
            <a:chOff x="2201768" y="3958734"/>
            <a:chExt cx="3184413" cy="1655721"/>
          </a:xfrm>
        </p:grpSpPr>
        <p:sp>
          <p:nvSpPr>
            <p:cNvPr id="44" name="Rectangle 43">
              <a:extLst>
                <a:ext uri="{FF2B5EF4-FFF2-40B4-BE49-F238E27FC236}">
                  <a16:creationId xmlns:a16="http://schemas.microsoft.com/office/drawing/2014/main" id="{9FCDD3C4-2A50-4D21-A23C-DFCA2B708362}"/>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45" name="Picture 44">
              <a:extLst>
                <a:ext uri="{FF2B5EF4-FFF2-40B4-BE49-F238E27FC236}">
                  <a16:creationId xmlns:a16="http://schemas.microsoft.com/office/drawing/2014/main" id="{AC0ED44A-B5C2-40C3-8F5B-D82A069107C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46" name="Rectangle 45">
              <a:extLst>
                <a:ext uri="{FF2B5EF4-FFF2-40B4-BE49-F238E27FC236}">
                  <a16:creationId xmlns:a16="http://schemas.microsoft.com/office/drawing/2014/main" id="{1043464B-5D2E-41D9-85B7-2A840BFB3D90}"/>
                </a:ext>
              </a:extLst>
            </p:cNvPr>
            <p:cNvSpPr/>
            <p:nvPr/>
          </p:nvSpPr>
          <p:spPr>
            <a:xfrm>
              <a:off x="3042005" y="4857598"/>
              <a:ext cx="1399097" cy="3712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 E5</a:t>
              </a:r>
            </a:p>
          </p:txBody>
        </p:sp>
      </p:grpSp>
      <p:grpSp>
        <p:nvGrpSpPr>
          <p:cNvPr id="47" name="Group 46">
            <a:extLst>
              <a:ext uri="{FF2B5EF4-FFF2-40B4-BE49-F238E27FC236}">
                <a16:creationId xmlns:a16="http://schemas.microsoft.com/office/drawing/2014/main" id="{D085C36F-498A-4D55-B68B-E2BC1D22A394}"/>
              </a:ext>
            </a:extLst>
          </p:cNvPr>
          <p:cNvGrpSpPr/>
          <p:nvPr/>
        </p:nvGrpSpPr>
        <p:grpSpPr>
          <a:xfrm>
            <a:off x="7653232" y="3707197"/>
            <a:ext cx="2780852" cy="1511710"/>
            <a:chOff x="2201768" y="3958734"/>
            <a:chExt cx="3184413" cy="1655721"/>
          </a:xfrm>
        </p:grpSpPr>
        <p:sp>
          <p:nvSpPr>
            <p:cNvPr id="48" name="Rectangle 47">
              <a:extLst>
                <a:ext uri="{FF2B5EF4-FFF2-40B4-BE49-F238E27FC236}">
                  <a16:creationId xmlns:a16="http://schemas.microsoft.com/office/drawing/2014/main" id="{D18FC70A-A0B4-4B63-8E76-9C4379D22CB8}"/>
                </a:ext>
              </a:extLst>
            </p:cNvPr>
            <p:cNvSpPr/>
            <p:nvPr/>
          </p:nvSpPr>
          <p:spPr bwMode="auto">
            <a:xfrm>
              <a:off x="2201768" y="3958734"/>
              <a:ext cx="3184413" cy="16557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pic>
          <p:nvPicPr>
            <p:cNvPr id="49" name="Picture 48">
              <a:extLst>
                <a:ext uri="{FF2B5EF4-FFF2-40B4-BE49-F238E27FC236}">
                  <a16:creationId xmlns:a16="http://schemas.microsoft.com/office/drawing/2014/main" id="{E8DCAA4C-5556-4B28-B022-65612875EE6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2608" y="4147860"/>
              <a:ext cx="2797464" cy="969037"/>
            </a:xfrm>
            <a:prstGeom prst="rect">
              <a:avLst/>
            </a:prstGeom>
          </p:spPr>
        </p:pic>
        <p:sp>
          <p:nvSpPr>
            <p:cNvPr id="50" name="Rectangle 49">
              <a:extLst>
                <a:ext uri="{FF2B5EF4-FFF2-40B4-BE49-F238E27FC236}">
                  <a16:creationId xmlns:a16="http://schemas.microsoft.com/office/drawing/2014/main" id="{AD1AB3E3-8705-42D2-8105-7DE561B44A31}"/>
                </a:ext>
              </a:extLst>
            </p:cNvPr>
            <p:cNvSpPr/>
            <p:nvPr/>
          </p:nvSpPr>
          <p:spPr>
            <a:xfrm>
              <a:off x="3042004" y="4857598"/>
              <a:ext cx="2344175" cy="3712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D93B00"/>
                  </a:solidFill>
                  <a:effectLst/>
                  <a:uLnTx/>
                  <a:uFillTx/>
                  <a:latin typeface="Calibri" panose="020F0502020204030204"/>
                  <a:ea typeface="+mn-ea"/>
                  <a:cs typeface="+mn-cs"/>
                </a:rPr>
                <a:t>Education E3 </a:t>
              </a:r>
              <a:r>
                <a:rPr kumimoji="0" lang="en-US" sz="1372" b="0" i="0" u="none" strike="noStrike" kern="1200" cap="none" spc="0" normalizeH="0" baseline="0" noProof="0" dirty="0">
                  <a:ln>
                    <a:noFill/>
                  </a:ln>
                  <a:solidFill>
                    <a:srgbClr val="D93B00"/>
                  </a:solidFill>
                  <a:effectLst/>
                  <a:uLnTx/>
                  <a:uFillTx/>
                  <a:latin typeface="Calibri" panose="020F0502020204030204"/>
                  <a:ea typeface="+mn-ea"/>
                  <a:cs typeface="+mn-cs"/>
                </a:rPr>
                <a:t>(retired)</a:t>
              </a:r>
            </a:p>
          </p:txBody>
        </p:sp>
      </p:grpSp>
    </p:spTree>
    <p:extLst>
      <p:ext uri="{BB962C8B-B14F-4D97-AF65-F5344CB8AC3E}">
        <p14:creationId xmlns:p14="http://schemas.microsoft.com/office/powerpoint/2010/main" val="14291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825625"/>
            <a:ext cx="7355466" cy="4351338"/>
          </a:xfrm>
        </p:spPr>
        <p:txBody>
          <a:bodyPr/>
          <a:lstStyle/>
          <a:p>
            <a:r>
              <a:rPr lang="en-US" dirty="0"/>
              <a:t>By default, Teams will be activated for all users</a:t>
            </a:r>
            <a:br>
              <a:rPr lang="en-US" dirty="0"/>
            </a:br>
            <a:r>
              <a:rPr lang="en-US" dirty="0"/>
              <a:t>with an eligible O365 subscription</a:t>
            </a:r>
          </a:p>
          <a:p>
            <a:r>
              <a:rPr lang="en-US" dirty="0"/>
              <a:t>User can see Teams when they are logged into</a:t>
            </a:r>
            <a:br>
              <a:rPr lang="en-US" dirty="0"/>
            </a:br>
            <a:r>
              <a:rPr lang="en-US" dirty="0"/>
              <a:t>O365</a:t>
            </a:r>
          </a:p>
        </p:txBody>
      </p:sp>
      <p:pic>
        <p:nvPicPr>
          <p:cNvPr id="2" name="Picture 1">
            <a:extLst>
              <a:ext uri="{FF2B5EF4-FFF2-40B4-BE49-F238E27FC236}">
                <a16:creationId xmlns:a16="http://schemas.microsoft.com/office/drawing/2014/main" id="{DFF5B867-0A84-4D00-A783-5DF13ED270DD}"/>
              </a:ext>
            </a:extLst>
          </p:cNvPr>
          <p:cNvPicPr>
            <a:picLocks noChangeAspect="1"/>
          </p:cNvPicPr>
          <p:nvPr/>
        </p:nvPicPr>
        <p:blipFill>
          <a:blip r:embed="rId2"/>
          <a:stretch>
            <a:fillRect/>
          </a:stretch>
        </p:blipFill>
        <p:spPr>
          <a:xfrm>
            <a:off x="8193666" y="813579"/>
            <a:ext cx="3160134" cy="5665694"/>
          </a:xfrm>
          <a:prstGeom prst="rect">
            <a:avLst/>
          </a:prstGeom>
        </p:spPr>
      </p:pic>
      <p:pic>
        <p:nvPicPr>
          <p:cNvPr id="5" name="Picture 4">
            <a:extLst>
              <a:ext uri="{FF2B5EF4-FFF2-40B4-BE49-F238E27FC236}">
                <a16:creationId xmlns:a16="http://schemas.microsoft.com/office/drawing/2014/main" id="{0B118AB5-1C11-44B3-964B-10ECF58B2391}"/>
              </a:ext>
            </a:extLst>
          </p:cNvPr>
          <p:cNvPicPr>
            <a:picLocks noChangeAspect="1"/>
          </p:cNvPicPr>
          <p:nvPr/>
        </p:nvPicPr>
        <p:blipFill>
          <a:blip r:embed="rId3"/>
          <a:stretch>
            <a:fillRect/>
          </a:stretch>
        </p:blipFill>
        <p:spPr>
          <a:xfrm>
            <a:off x="2338387" y="3289348"/>
            <a:ext cx="2120199" cy="2689805"/>
          </a:xfrm>
          <a:prstGeom prst="rect">
            <a:avLst/>
          </a:prstGeom>
        </p:spPr>
      </p:pic>
    </p:spTree>
    <p:extLst>
      <p:ext uri="{BB962C8B-B14F-4D97-AF65-F5344CB8AC3E}">
        <p14:creationId xmlns:p14="http://schemas.microsoft.com/office/powerpoint/2010/main" val="191721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70EF8362-D1BD-4AB9-96F7-54EDF2502046}"/>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1579686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7" y="109181"/>
            <a:ext cx="10624783"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5" name="Content Placeholder 4">
            <a:extLst>
              <a:ext uri="{FF2B5EF4-FFF2-40B4-BE49-F238E27FC236}">
                <a16:creationId xmlns:a16="http://schemas.microsoft.com/office/drawing/2014/main" id="{43C31DD2-A789-4D18-AC64-D1F53A28909D}"/>
              </a:ext>
            </a:extLst>
          </p:cNvPr>
          <p:cNvSpPr>
            <a:spLocks noGrp="1"/>
          </p:cNvSpPr>
          <p:nvPr>
            <p:ph idx="1"/>
          </p:nvPr>
        </p:nvSpPr>
        <p:spPr>
          <a:xfrm>
            <a:off x="729017" y="1070344"/>
            <a:ext cx="10624783" cy="5106619"/>
          </a:xfrm>
        </p:spPr>
        <p:txBody>
          <a:bodyPr/>
          <a:lstStyle/>
          <a:p>
            <a:r>
              <a:rPr lang="en-US" dirty="0"/>
              <a:t>Teams</a:t>
            </a:r>
          </a:p>
          <a:p>
            <a:pPr lvl="1"/>
            <a:r>
              <a:rPr lang="en-US" dirty="0"/>
              <a:t>Content and people surrounding projects, </a:t>
            </a:r>
            <a:br>
              <a:rPr lang="en-US" dirty="0"/>
            </a:br>
            <a:r>
              <a:rPr lang="en-US" dirty="0"/>
              <a:t>business units or teams</a:t>
            </a:r>
          </a:p>
          <a:p>
            <a:pPr lvl="1"/>
            <a:endParaRPr lang="en-US" dirty="0"/>
          </a:p>
          <a:p>
            <a:r>
              <a:rPr lang="en-US" dirty="0"/>
              <a:t>Channels</a:t>
            </a:r>
          </a:p>
          <a:p>
            <a:pPr lvl="1"/>
            <a:r>
              <a:rPr lang="en-US" dirty="0"/>
              <a:t>Sections dedicated to certain aspects of teams</a:t>
            </a:r>
          </a:p>
          <a:p>
            <a:pPr lvl="1"/>
            <a:r>
              <a:rPr lang="en-US" dirty="0"/>
              <a:t>Keep conversations organized and on topic</a:t>
            </a:r>
          </a:p>
          <a:p>
            <a:pPr lvl="1"/>
            <a:r>
              <a:rPr lang="en-US" dirty="0"/>
              <a:t>Extended by tabs, connectors and bots</a:t>
            </a:r>
          </a:p>
        </p:txBody>
      </p:sp>
      <p:pic>
        <p:nvPicPr>
          <p:cNvPr id="2" name="Picture 1">
            <a:extLst>
              <a:ext uri="{FF2B5EF4-FFF2-40B4-BE49-F238E27FC236}">
                <a16:creationId xmlns:a16="http://schemas.microsoft.com/office/drawing/2014/main" id="{4CAD4DBC-1C2D-4389-B0B1-DECA2FEE8580}"/>
              </a:ext>
            </a:extLst>
          </p:cNvPr>
          <p:cNvPicPr>
            <a:picLocks noChangeAspect="1"/>
          </p:cNvPicPr>
          <p:nvPr/>
        </p:nvPicPr>
        <p:blipFill>
          <a:blip r:embed="rId2"/>
          <a:stretch>
            <a:fillRect/>
          </a:stretch>
        </p:blipFill>
        <p:spPr>
          <a:xfrm>
            <a:off x="7409010" y="837926"/>
            <a:ext cx="3838575" cy="5324475"/>
          </a:xfrm>
          <a:prstGeom prst="rect">
            <a:avLst/>
          </a:prstGeom>
        </p:spPr>
      </p:pic>
    </p:spTree>
    <p:extLst>
      <p:ext uri="{BB962C8B-B14F-4D97-AF65-F5344CB8AC3E}">
        <p14:creationId xmlns:p14="http://schemas.microsoft.com/office/powerpoint/2010/main" val="18450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graphicFrame>
        <p:nvGraphicFramePr>
          <p:cNvPr id="3" name="Content Placeholder 2">
            <a:extLst>
              <a:ext uri="{FF2B5EF4-FFF2-40B4-BE49-F238E27FC236}">
                <a16:creationId xmlns:a16="http://schemas.microsoft.com/office/drawing/2014/main" id="{F41BAFD9-80A7-4935-980B-96EE7E747BA3}"/>
              </a:ext>
            </a:extLst>
          </p:cNvPr>
          <p:cNvGraphicFramePr>
            <a:graphicFrameLocks noGrp="1"/>
          </p:cNvGraphicFramePr>
          <p:nvPr>
            <p:ph idx="1"/>
          </p:nvPr>
        </p:nvGraphicFramePr>
        <p:xfrm>
          <a:off x="729018" y="871870"/>
          <a:ext cx="10624782" cy="5305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223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2" name="Content Placeholder 1">
            <a:extLst>
              <a:ext uri="{FF2B5EF4-FFF2-40B4-BE49-F238E27FC236}">
                <a16:creationId xmlns:a16="http://schemas.microsoft.com/office/drawing/2014/main" id="{B527C0C8-8F74-42FE-B949-59C643A6345C}"/>
              </a:ext>
            </a:extLst>
          </p:cNvPr>
          <p:cNvSpPr>
            <a:spLocks noGrp="1"/>
          </p:cNvSpPr>
          <p:nvPr>
            <p:ph idx="1"/>
          </p:nvPr>
        </p:nvSpPr>
        <p:spPr>
          <a:xfrm>
            <a:off x="729018" y="1041991"/>
            <a:ext cx="10624782" cy="5134972"/>
          </a:xfrm>
        </p:spPr>
        <p:txBody>
          <a:bodyPr/>
          <a:lstStyle/>
          <a:p>
            <a:pPr marL="0" indent="0">
              <a:buNone/>
            </a:pPr>
            <a:r>
              <a:rPr lang="en-US" dirty="0"/>
              <a:t>Roles in Microsoft Teams</a:t>
            </a:r>
          </a:p>
          <a:p>
            <a:pPr marL="0" indent="0">
              <a:buNone/>
            </a:pPr>
            <a:endParaRPr lang="en-US" dirty="0"/>
          </a:p>
          <a:p>
            <a:r>
              <a:rPr lang="en-US" dirty="0"/>
              <a:t>Owner</a:t>
            </a:r>
          </a:p>
          <a:p>
            <a:pPr lvl="1"/>
            <a:r>
              <a:rPr lang="en-US" dirty="0"/>
              <a:t>Can invite users to team</a:t>
            </a:r>
          </a:p>
          <a:p>
            <a:pPr lvl="1"/>
            <a:r>
              <a:rPr lang="en-US" dirty="0"/>
              <a:t>Creates the team</a:t>
            </a:r>
          </a:p>
          <a:p>
            <a:pPr lvl="1"/>
            <a:r>
              <a:rPr lang="en-US" dirty="0"/>
              <a:t>Assigns roles</a:t>
            </a:r>
          </a:p>
          <a:p>
            <a:pPr lvl="1"/>
            <a:r>
              <a:rPr lang="en-US" dirty="0"/>
              <a:t>Responsible for managing team-wide settings</a:t>
            </a:r>
          </a:p>
          <a:p>
            <a:r>
              <a:rPr lang="en-US" dirty="0"/>
              <a:t>Team member</a:t>
            </a:r>
          </a:p>
          <a:p>
            <a:pPr lvl="1"/>
            <a:r>
              <a:rPr lang="en-US" dirty="0"/>
              <a:t>Invited to the team</a:t>
            </a:r>
          </a:p>
          <a:p>
            <a:r>
              <a:rPr lang="en-US" dirty="0"/>
              <a:t>Guests</a:t>
            </a:r>
          </a:p>
          <a:p>
            <a:pPr lvl="1"/>
            <a:r>
              <a:rPr lang="en-US" dirty="0"/>
              <a:t>Office 365 users from outside (other organizations)</a:t>
            </a:r>
          </a:p>
          <a:p>
            <a:endParaRPr lang="en-US" dirty="0"/>
          </a:p>
        </p:txBody>
      </p:sp>
    </p:spTree>
    <p:extLst>
      <p:ext uri="{BB962C8B-B14F-4D97-AF65-F5344CB8AC3E}">
        <p14:creationId xmlns:p14="http://schemas.microsoft.com/office/powerpoint/2010/main" val="206021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2" name="Content Placeholder 1">
            <a:extLst>
              <a:ext uri="{FF2B5EF4-FFF2-40B4-BE49-F238E27FC236}">
                <a16:creationId xmlns:a16="http://schemas.microsoft.com/office/drawing/2014/main" id="{B527C0C8-8F74-42FE-B949-59C643A6345C}"/>
              </a:ext>
            </a:extLst>
          </p:cNvPr>
          <p:cNvSpPr>
            <a:spLocks noGrp="1"/>
          </p:cNvSpPr>
          <p:nvPr>
            <p:ph idx="1"/>
          </p:nvPr>
        </p:nvSpPr>
        <p:spPr>
          <a:xfrm>
            <a:off x="729018" y="1041991"/>
            <a:ext cx="10624782" cy="5134972"/>
          </a:xfrm>
        </p:spPr>
        <p:txBody>
          <a:bodyPr/>
          <a:lstStyle/>
          <a:p>
            <a:pPr marL="0" indent="0">
              <a:buNone/>
            </a:pPr>
            <a:r>
              <a:rPr lang="en-US" dirty="0"/>
              <a:t>Guest access</a:t>
            </a:r>
          </a:p>
          <a:p>
            <a:endParaRPr lang="en-US" dirty="0"/>
          </a:p>
          <a:p>
            <a:r>
              <a:rPr lang="en-US" dirty="0"/>
              <a:t>Tenant-level setting</a:t>
            </a:r>
          </a:p>
          <a:p>
            <a:r>
              <a:rPr lang="en-US" dirty="0"/>
              <a:t>Turned off by default</a:t>
            </a:r>
          </a:p>
          <a:p>
            <a:endParaRPr lang="en-US" dirty="0"/>
          </a:p>
          <a:p>
            <a:endParaRPr lang="en-US" dirty="0"/>
          </a:p>
          <a:p>
            <a:r>
              <a:rPr lang="en-US" dirty="0"/>
              <a:t>When enabled, team owner can add external users</a:t>
            </a:r>
          </a:p>
          <a:p>
            <a:r>
              <a:rPr lang="en-US" dirty="0"/>
              <a:t>Only Azure AD or O365 school / work accounts are currently supported</a:t>
            </a:r>
          </a:p>
        </p:txBody>
      </p:sp>
      <p:pic>
        <p:nvPicPr>
          <p:cNvPr id="3" name="Picture 2">
            <a:extLst>
              <a:ext uri="{FF2B5EF4-FFF2-40B4-BE49-F238E27FC236}">
                <a16:creationId xmlns:a16="http://schemas.microsoft.com/office/drawing/2014/main" id="{3AB2E48E-3FA3-49C0-A5B4-ADE15A04DAB8}"/>
              </a:ext>
            </a:extLst>
          </p:cNvPr>
          <p:cNvPicPr>
            <a:picLocks noChangeAspect="1"/>
          </p:cNvPicPr>
          <p:nvPr/>
        </p:nvPicPr>
        <p:blipFill>
          <a:blip r:embed="rId2"/>
          <a:stretch>
            <a:fillRect/>
          </a:stretch>
        </p:blipFill>
        <p:spPr>
          <a:xfrm>
            <a:off x="5632319" y="922063"/>
            <a:ext cx="5721481" cy="2680133"/>
          </a:xfrm>
          <a:prstGeom prst="rect">
            <a:avLst/>
          </a:prstGeom>
        </p:spPr>
      </p:pic>
    </p:spTree>
    <p:extLst>
      <p:ext uri="{BB962C8B-B14F-4D97-AF65-F5344CB8AC3E}">
        <p14:creationId xmlns:p14="http://schemas.microsoft.com/office/powerpoint/2010/main" val="210965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2" name="Content Placeholder 1">
            <a:extLst>
              <a:ext uri="{FF2B5EF4-FFF2-40B4-BE49-F238E27FC236}">
                <a16:creationId xmlns:a16="http://schemas.microsoft.com/office/drawing/2014/main" id="{B527C0C8-8F74-42FE-B949-59C643A6345C}"/>
              </a:ext>
            </a:extLst>
          </p:cNvPr>
          <p:cNvSpPr>
            <a:spLocks noGrp="1"/>
          </p:cNvSpPr>
          <p:nvPr>
            <p:ph idx="1"/>
          </p:nvPr>
        </p:nvSpPr>
        <p:spPr>
          <a:xfrm>
            <a:off x="729018" y="1041991"/>
            <a:ext cx="10624782" cy="5134972"/>
          </a:xfrm>
        </p:spPr>
        <p:txBody>
          <a:bodyPr/>
          <a:lstStyle/>
          <a:p>
            <a:pPr marL="0" indent="0">
              <a:buNone/>
            </a:pPr>
            <a:r>
              <a:rPr lang="en-US" dirty="0"/>
              <a:t>Guest access</a:t>
            </a:r>
          </a:p>
          <a:p>
            <a:endParaRPr lang="en-US" dirty="0"/>
          </a:p>
        </p:txBody>
      </p:sp>
      <p:pic>
        <p:nvPicPr>
          <p:cNvPr id="11" name="Picture 10" descr="A close up of a map&#10;&#10;Description generated with high confidence">
            <a:extLst>
              <a:ext uri="{FF2B5EF4-FFF2-40B4-BE49-F238E27FC236}">
                <a16:creationId xmlns:a16="http://schemas.microsoft.com/office/drawing/2014/main" id="{CFC24B60-C344-465D-A306-812891084D46}"/>
              </a:ext>
            </a:extLst>
          </p:cNvPr>
          <p:cNvPicPr>
            <a:picLocks noChangeAspect="1"/>
          </p:cNvPicPr>
          <p:nvPr/>
        </p:nvPicPr>
        <p:blipFill>
          <a:blip r:embed="rId2"/>
          <a:stretch>
            <a:fillRect/>
          </a:stretch>
        </p:blipFill>
        <p:spPr>
          <a:xfrm>
            <a:off x="2075355" y="1488558"/>
            <a:ext cx="7932108" cy="4889100"/>
          </a:xfrm>
          <a:prstGeom prst="rect">
            <a:avLst/>
          </a:prstGeom>
        </p:spPr>
      </p:pic>
    </p:spTree>
    <p:extLst>
      <p:ext uri="{BB962C8B-B14F-4D97-AF65-F5344CB8AC3E}">
        <p14:creationId xmlns:p14="http://schemas.microsoft.com/office/powerpoint/2010/main" val="3523767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graphicFrame>
        <p:nvGraphicFramePr>
          <p:cNvPr id="3" name="Content Placeholder 2">
            <a:extLst>
              <a:ext uri="{FF2B5EF4-FFF2-40B4-BE49-F238E27FC236}">
                <a16:creationId xmlns:a16="http://schemas.microsoft.com/office/drawing/2014/main" id="{726E89B4-4E6C-4D21-8C39-28B075FF0865}"/>
              </a:ext>
            </a:extLst>
          </p:cNvPr>
          <p:cNvGraphicFramePr>
            <a:graphicFrameLocks noGrp="1"/>
          </p:cNvGraphicFramePr>
          <p:nvPr>
            <p:ph idx="1"/>
          </p:nvPr>
        </p:nvGraphicFramePr>
        <p:xfrm>
          <a:off x="1841679" y="1005958"/>
          <a:ext cx="8508641" cy="4988560"/>
        </p:xfrm>
        <a:graphic>
          <a:graphicData uri="http://schemas.openxmlformats.org/drawingml/2006/table">
            <a:tbl>
              <a:tblPr firstRow="1" bandRow="1">
                <a:tableStyleId>{F5AB1C69-6EDB-4FF4-983F-18BD219EF322}</a:tableStyleId>
              </a:tblPr>
              <a:tblGrid>
                <a:gridCol w="2343692">
                  <a:extLst>
                    <a:ext uri="{9D8B030D-6E8A-4147-A177-3AD203B41FA5}">
                      <a16:colId xmlns:a16="http://schemas.microsoft.com/office/drawing/2014/main" val="2619990677"/>
                    </a:ext>
                  </a:extLst>
                </a:gridCol>
                <a:gridCol w="2054983">
                  <a:extLst>
                    <a:ext uri="{9D8B030D-6E8A-4147-A177-3AD203B41FA5}">
                      <a16:colId xmlns:a16="http://schemas.microsoft.com/office/drawing/2014/main" val="2964340709"/>
                    </a:ext>
                  </a:extLst>
                </a:gridCol>
                <a:gridCol w="2054983">
                  <a:extLst>
                    <a:ext uri="{9D8B030D-6E8A-4147-A177-3AD203B41FA5}">
                      <a16:colId xmlns:a16="http://schemas.microsoft.com/office/drawing/2014/main" val="237920059"/>
                    </a:ext>
                  </a:extLst>
                </a:gridCol>
                <a:gridCol w="2054983">
                  <a:extLst>
                    <a:ext uri="{9D8B030D-6E8A-4147-A177-3AD203B41FA5}">
                      <a16:colId xmlns:a16="http://schemas.microsoft.com/office/drawing/2014/main" val="261223987"/>
                    </a:ext>
                  </a:extLst>
                </a:gridCol>
              </a:tblGrid>
              <a:tr h="370840">
                <a:tc>
                  <a:txBody>
                    <a:bodyPr/>
                    <a:lstStyle/>
                    <a:p>
                      <a:endParaRPr lang="en-US" dirty="0"/>
                    </a:p>
                  </a:txBody>
                  <a:tcPr/>
                </a:tc>
                <a:tc>
                  <a:txBody>
                    <a:bodyPr/>
                    <a:lstStyle/>
                    <a:p>
                      <a:pPr algn="ctr"/>
                      <a:r>
                        <a:rPr lang="en-US" dirty="0"/>
                        <a:t>Team Owner</a:t>
                      </a:r>
                    </a:p>
                  </a:txBody>
                  <a:tcPr/>
                </a:tc>
                <a:tc>
                  <a:txBody>
                    <a:bodyPr/>
                    <a:lstStyle/>
                    <a:p>
                      <a:pPr algn="ctr"/>
                      <a:r>
                        <a:rPr lang="en-US" dirty="0"/>
                        <a:t>Team Member </a:t>
                      </a:r>
                    </a:p>
                  </a:txBody>
                  <a:tcPr/>
                </a:tc>
                <a:tc>
                  <a:txBody>
                    <a:bodyPr/>
                    <a:lstStyle/>
                    <a:p>
                      <a:pPr algn="ctr"/>
                      <a:r>
                        <a:rPr lang="en-US" dirty="0"/>
                        <a:t>Team Guests</a:t>
                      </a:r>
                    </a:p>
                  </a:txBody>
                  <a:tcPr/>
                </a:tc>
                <a:extLst>
                  <a:ext uri="{0D108BD9-81ED-4DB2-BD59-A6C34878D82A}">
                    <a16:rowId xmlns:a16="http://schemas.microsoft.com/office/drawing/2014/main" val="3338437884"/>
                  </a:ext>
                </a:extLst>
              </a:tr>
              <a:tr h="370840">
                <a:tc>
                  <a:txBody>
                    <a:bodyPr/>
                    <a:lstStyle/>
                    <a:p>
                      <a:r>
                        <a:rPr lang="en-US" dirty="0"/>
                        <a:t>Create team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effectLst/>
                          <a:uLnTx/>
                          <a:uFillTx/>
                          <a:sym typeface="Wingdings" panose="05000000000000000000" pitchFamily="2" charset="2"/>
                        </a:rPr>
                        <a:t></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544714714"/>
                  </a:ext>
                </a:extLst>
              </a:tr>
              <a:tr h="370840">
                <a:tc>
                  <a:txBody>
                    <a:bodyPr/>
                    <a:lstStyle/>
                    <a:p>
                      <a:r>
                        <a:rPr lang="en-US" dirty="0"/>
                        <a:t>Leave team</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2796125027"/>
                  </a:ext>
                </a:extLst>
              </a:tr>
              <a:tr h="370840">
                <a:tc>
                  <a:txBody>
                    <a:bodyPr/>
                    <a:lstStyle/>
                    <a:p>
                      <a:r>
                        <a:rPr lang="en-US" dirty="0"/>
                        <a:t>Edit team name/description</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875447061"/>
                  </a:ext>
                </a:extLst>
              </a:tr>
              <a:tr h="370840">
                <a:tc>
                  <a:txBody>
                    <a:bodyPr/>
                    <a:lstStyle/>
                    <a:p>
                      <a:r>
                        <a:rPr lang="en-US" dirty="0"/>
                        <a:t>Delete team</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665034431"/>
                  </a:ext>
                </a:extLst>
              </a:tr>
              <a:tr h="370840">
                <a:tc>
                  <a:txBody>
                    <a:bodyPr/>
                    <a:lstStyle/>
                    <a:p>
                      <a:r>
                        <a:rPr lang="en-US" dirty="0"/>
                        <a:t>Add channel</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1010882472"/>
                  </a:ext>
                </a:extLst>
              </a:tr>
              <a:tr h="370840">
                <a:tc>
                  <a:txBody>
                    <a:bodyPr/>
                    <a:lstStyle/>
                    <a:p>
                      <a:r>
                        <a:rPr lang="en-US" dirty="0"/>
                        <a:t>Edit channel name/description</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4186952090"/>
                  </a:ext>
                </a:extLst>
              </a:tr>
              <a:tr h="370840">
                <a:tc>
                  <a:txBody>
                    <a:bodyPr/>
                    <a:lstStyle/>
                    <a:p>
                      <a:r>
                        <a:rPr lang="en-US" dirty="0"/>
                        <a:t>Delete channel</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extLst>
                  <a:ext uri="{0D108BD9-81ED-4DB2-BD59-A6C34878D82A}">
                    <a16:rowId xmlns:a16="http://schemas.microsoft.com/office/drawing/2014/main" val="2053376104"/>
                  </a:ext>
                </a:extLst>
              </a:tr>
              <a:tr h="370840">
                <a:tc>
                  <a:txBody>
                    <a:bodyPr/>
                    <a:lstStyle/>
                    <a:p>
                      <a:r>
                        <a:rPr lang="en-US" dirty="0"/>
                        <a:t>Add members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86618594"/>
                  </a:ext>
                </a:extLst>
              </a:tr>
              <a:tr h="370840">
                <a:tc>
                  <a:txBody>
                    <a:bodyPr/>
                    <a:lstStyle/>
                    <a:p>
                      <a:r>
                        <a:rPr lang="en-US" dirty="0"/>
                        <a:t>Add tabs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extLst>
                  <a:ext uri="{0D108BD9-81ED-4DB2-BD59-A6C34878D82A}">
                    <a16:rowId xmlns:a16="http://schemas.microsoft.com/office/drawing/2014/main" val="1284346749"/>
                  </a:ext>
                </a:extLst>
              </a:tr>
              <a:tr h="370840">
                <a:tc>
                  <a:txBody>
                    <a:bodyPr/>
                    <a:lstStyle/>
                    <a:p>
                      <a:r>
                        <a:rPr lang="en-US" dirty="0"/>
                        <a:t>Add connectors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extLst>
                  <a:ext uri="{0D108BD9-81ED-4DB2-BD59-A6C34878D82A}">
                    <a16:rowId xmlns:a16="http://schemas.microsoft.com/office/drawing/2014/main" val="1077887141"/>
                  </a:ext>
                </a:extLst>
              </a:tr>
              <a:tr h="370840">
                <a:tc>
                  <a:txBody>
                    <a:bodyPr/>
                    <a:lstStyle/>
                    <a:p>
                      <a:r>
                        <a:rPr lang="en-US" dirty="0"/>
                        <a:t>Add bots</a:t>
                      </a:r>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kumimoji="0" lang="en-GB" sz="1800" u="none" strike="noStrike" kern="1200" cap="none" spc="0" normalizeH="0" baseline="0" noProof="0" dirty="0">
                          <a:ln>
                            <a:noFill/>
                          </a:ln>
                          <a:effectLst/>
                          <a:uLnTx/>
                          <a:uFillTx/>
                          <a:sym typeface="Wingdings" panose="05000000000000000000" pitchFamily="2" charset="2"/>
                        </a:rPr>
                        <a:t>*</a:t>
                      </a:r>
                      <a:endParaRPr lang="en-US" dirty="0"/>
                    </a:p>
                  </a:txBody>
                  <a:tcPr/>
                </a:tc>
                <a:tc>
                  <a:txBody>
                    <a:bodyPr/>
                    <a:lstStyle/>
                    <a:p>
                      <a:pPr algn="ctr"/>
                      <a:r>
                        <a:rPr lang="en-US" dirty="0"/>
                        <a:t>-</a:t>
                      </a:r>
                    </a:p>
                  </a:txBody>
                  <a:tcPr/>
                </a:tc>
                <a:extLst>
                  <a:ext uri="{0D108BD9-81ED-4DB2-BD59-A6C34878D82A}">
                    <a16:rowId xmlns:a16="http://schemas.microsoft.com/office/drawing/2014/main" val="1858911237"/>
                  </a:ext>
                </a:extLst>
              </a:tr>
            </a:tbl>
          </a:graphicData>
        </a:graphic>
      </p:graphicFrame>
      <p:sp>
        <p:nvSpPr>
          <p:cNvPr id="5" name="TextBox 4">
            <a:extLst>
              <a:ext uri="{FF2B5EF4-FFF2-40B4-BE49-F238E27FC236}">
                <a16:creationId xmlns:a16="http://schemas.microsoft.com/office/drawing/2014/main" id="{6E6E624A-FBAC-4C16-9C37-C01A2191928A}"/>
              </a:ext>
            </a:extLst>
          </p:cNvPr>
          <p:cNvSpPr txBox="1"/>
          <p:nvPr/>
        </p:nvSpPr>
        <p:spPr>
          <a:xfrm>
            <a:off x="594814" y="6263498"/>
            <a:ext cx="6805922" cy="369332"/>
          </a:xfrm>
          <a:prstGeom prst="rect">
            <a:avLst/>
          </a:prstGeom>
          <a:noFill/>
        </p:spPr>
        <p:txBody>
          <a:bodyPr wrap="square" rtlCol="0">
            <a:spAutoFit/>
          </a:bodyPr>
          <a:lstStyle/>
          <a:p>
            <a:r>
              <a:rPr lang="en-US" dirty="0"/>
              <a:t>*can be restricted through Teams settings by team owner</a:t>
            </a:r>
          </a:p>
        </p:txBody>
      </p:sp>
    </p:spTree>
    <p:extLst>
      <p:ext uri="{BB962C8B-B14F-4D97-AF65-F5344CB8AC3E}">
        <p14:creationId xmlns:p14="http://schemas.microsoft.com/office/powerpoint/2010/main" val="545121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39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Structure</a:t>
            </a:r>
          </a:p>
        </p:txBody>
      </p:sp>
      <p:sp>
        <p:nvSpPr>
          <p:cNvPr id="6" name="Content Placeholder 5">
            <a:extLst>
              <a:ext uri="{FF2B5EF4-FFF2-40B4-BE49-F238E27FC236}">
                <a16:creationId xmlns:a16="http://schemas.microsoft.com/office/drawing/2014/main" id="{39CF5494-717C-40BA-B40C-D2AD9B02A8D8}"/>
              </a:ext>
            </a:extLst>
          </p:cNvPr>
          <p:cNvSpPr>
            <a:spLocks noGrp="1"/>
          </p:cNvSpPr>
          <p:nvPr>
            <p:ph idx="1"/>
          </p:nvPr>
        </p:nvSpPr>
        <p:spPr/>
        <p:txBody>
          <a:bodyPr/>
          <a:lstStyle/>
          <a:p>
            <a:endParaRPr lang="en-US"/>
          </a:p>
        </p:txBody>
      </p:sp>
      <p:sp>
        <p:nvSpPr>
          <p:cNvPr id="3" name="Arrow: Right 2">
            <a:extLst>
              <a:ext uri="{FF2B5EF4-FFF2-40B4-BE49-F238E27FC236}">
                <a16:creationId xmlns:a16="http://schemas.microsoft.com/office/drawing/2014/main" id="{73328CDC-B790-4D88-A025-0B6AC5F913BB}"/>
              </a:ext>
            </a:extLst>
          </p:cNvPr>
          <p:cNvSpPr/>
          <p:nvPr/>
        </p:nvSpPr>
        <p:spPr>
          <a:xfrm>
            <a:off x="838198" y="901529"/>
            <a:ext cx="10604502" cy="5666516"/>
          </a:xfrm>
          <a:prstGeom prst="rightArrow">
            <a:avLst/>
          </a:prstGeom>
          <a:solidFill>
            <a:schemeClr val="bg2">
              <a:lumMod val="25000"/>
              <a:lumOff val="75000"/>
            </a:schemeClr>
          </a:solidFill>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2EE962-F9B3-4F6B-8B65-D00316B4B4DD}"/>
              </a:ext>
            </a:extLst>
          </p:cNvPr>
          <p:cNvSpPr/>
          <p:nvPr/>
        </p:nvSpPr>
        <p:spPr>
          <a:xfrm>
            <a:off x="838199" y="4773622"/>
            <a:ext cx="3769181" cy="55258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25">
              <a:defRPr/>
            </a:pPr>
            <a:r>
              <a:rPr lang="en-US" dirty="0">
                <a:solidFill>
                  <a:srgbClr val="F5F5F5"/>
                </a:solidFill>
                <a:latin typeface="Segoe UI Light"/>
              </a:rPr>
              <a:t>Envision</a:t>
            </a:r>
          </a:p>
        </p:txBody>
      </p:sp>
      <p:sp>
        <p:nvSpPr>
          <p:cNvPr id="13" name="Rectangle 12">
            <a:extLst>
              <a:ext uri="{FF2B5EF4-FFF2-40B4-BE49-F238E27FC236}">
                <a16:creationId xmlns:a16="http://schemas.microsoft.com/office/drawing/2014/main" id="{D49199FA-8051-46FA-A7A1-478DB77417E5}"/>
              </a:ext>
            </a:extLst>
          </p:cNvPr>
          <p:cNvSpPr/>
          <p:nvPr/>
        </p:nvSpPr>
        <p:spPr>
          <a:xfrm>
            <a:off x="4863432" y="4773622"/>
            <a:ext cx="3189744" cy="55258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25">
              <a:defRPr/>
            </a:pPr>
            <a:r>
              <a:rPr lang="en-US" dirty="0">
                <a:solidFill>
                  <a:srgbClr val="F5F5F5"/>
                </a:solidFill>
                <a:latin typeface="Segoe UI Light"/>
              </a:rPr>
              <a:t>Onboard</a:t>
            </a:r>
          </a:p>
        </p:txBody>
      </p:sp>
      <p:sp>
        <p:nvSpPr>
          <p:cNvPr id="14" name="Arrow: Right 13">
            <a:extLst>
              <a:ext uri="{FF2B5EF4-FFF2-40B4-BE49-F238E27FC236}">
                <a16:creationId xmlns:a16="http://schemas.microsoft.com/office/drawing/2014/main" id="{1A249533-B477-41CD-A7DC-1CBB91ACB13C}"/>
              </a:ext>
            </a:extLst>
          </p:cNvPr>
          <p:cNvSpPr/>
          <p:nvPr/>
        </p:nvSpPr>
        <p:spPr>
          <a:xfrm>
            <a:off x="8309227" y="4487285"/>
            <a:ext cx="2761382" cy="1125256"/>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25">
              <a:defRPr/>
            </a:pPr>
            <a:r>
              <a:rPr lang="en-US" dirty="0">
                <a:solidFill>
                  <a:srgbClr val="F5F5F5"/>
                </a:solidFill>
                <a:latin typeface="Segoe UI Light"/>
              </a:rPr>
              <a:t>Drive Value</a:t>
            </a:r>
          </a:p>
        </p:txBody>
      </p:sp>
      <p:sp>
        <p:nvSpPr>
          <p:cNvPr id="15" name="Arrow: Right 14">
            <a:extLst>
              <a:ext uri="{FF2B5EF4-FFF2-40B4-BE49-F238E27FC236}">
                <a16:creationId xmlns:a16="http://schemas.microsoft.com/office/drawing/2014/main" id="{1CFE1942-AE45-4D53-90F3-3B4C90A3D1A8}"/>
              </a:ext>
            </a:extLst>
          </p:cNvPr>
          <p:cNvSpPr/>
          <p:nvPr/>
        </p:nvSpPr>
        <p:spPr bwMode="auto">
          <a:xfrm>
            <a:off x="838199" y="5490755"/>
            <a:ext cx="10232410" cy="1077290"/>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Semilight"/>
                <a:ea typeface="Segoe UI" pitchFamily="34" charset="0"/>
                <a:cs typeface="Segoe UI" pitchFamily="34" charset="0"/>
              </a:rPr>
              <a:t>Continuous Adoption &amp; Success Measurement </a:t>
            </a:r>
          </a:p>
        </p:txBody>
      </p:sp>
      <p:sp>
        <p:nvSpPr>
          <p:cNvPr id="2" name="Rectangle: Rounded Corners 1">
            <a:extLst>
              <a:ext uri="{FF2B5EF4-FFF2-40B4-BE49-F238E27FC236}">
                <a16:creationId xmlns:a16="http://schemas.microsoft.com/office/drawing/2014/main" id="{D1FD643F-9319-4F72-BA76-5CD35E1D9809}"/>
              </a:ext>
            </a:extLst>
          </p:cNvPr>
          <p:cNvSpPr/>
          <p:nvPr/>
        </p:nvSpPr>
        <p:spPr>
          <a:xfrm>
            <a:off x="838199"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Gather your team – stakeholders, champions &amp; early adopters</a:t>
            </a:r>
          </a:p>
        </p:txBody>
      </p:sp>
      <p:sp>
        <p:nvSpPr>
          <p:cNvPr id="16" name="Rectangle: Rounded Corners 15">
            <a:extLst>
              <a:ext uri="{FF2B5EF4-FFF2-40B4-BE49-F238E27FC236}">
                <a16:creationId xmlns:a16="http://schemas.microsoft.com/office/drawing/2014/main" id="{5265316E-A649-4349-96EC-BDF703329AC1}"/>
              </a:ext>
            </a:extLst>
          </p:cNvPr>
          <p:cNvSpPr/>
          <p:nvPr/>
        </p:nvSpPr>
        <p:spPr>
          <a:xfrm>
            <a:off x="2939630"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Prioritize business scenarios</a:t>
            </a:r>
          </a:p>
        </p:txBody>
      </p:sp>
      <p:sp>
        <p:nvSpPr>
          <p:cNvPr id="17" name="Rectangle: Rounded Corners 16">
            <a:extLst>
              <a:ext uri="{FF2B5EF4-FFF2-40B4-BE49-F238E27FC236}">
                <a16:creationId xmlns:a16="http://schemas.microsoft.com/office/drawing/2014/main" id="{4B9EC8CF-E65E-4AC1-B00F-FA9074BC6D2F}"/>
              </a:ext>
            </a:extLst>
          </p:cNvPr>
          <p:cNvSpPr/>
          <p:nvPr/>
        </p:nvSpPr>
        <p:spPr>
          <a:xfrm>
            <a:off x="5077008"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Complete technical planning</a:t>
            </a:r>
          </a:p>
        </p:txBody>
      </p:sp>
      <p:sp>
        <p:nvSpPr>
          <p:cNvPr id="18" name="Rectangle: Rounded Corners 17">
            <a:extLst>
              <a:ext uri="{FF2B5EF4-FFF2-40B4-BE49-F238E27FC236}">
                <a16:creationId xmlns:a16="http://schemas.microsoft.com/office/drawing/2014/main" id="{6114B897-1FEB-4AC8-9434-EA2574F7C48A}"/>
              </a:ext>
            </a:extLst>
          </p:cNvPr>
          <p:cNvSpPr/>
          <p:nvPr/>
        </p:nvSpPr>
        <p:spPr>
          <a:xfrm>
            <a:off x="7146859" y="2222918"/>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Complete pilots and broad onboarding</a:t>
            </a:r>
          </a:p>
        </p:txBody>
      </p:sp>
      <p:sp>
        <p:nvSpPr>
          <p:cNvPr id="19" name="Rectangle: Rounded Corners 18">
            <a:extLst>
              <a:ext uri="{FF2B5EF4-FFF2-40B4-BE49-F238E27FC236}">
                <a16:creationId xmlns:a16="http://schemas.microsoft.com/office/drawing/2014/main" id="{6CFFE224-859A-4D4F-A909-8AADA9A84741}"/>
              </a:ext>
            </a:extLst>
          </p:cNvPr>
          <p:cNvSpPr/>
          <p:nvPr/>
        </p:nvSpPr>
        <p:spPr>
          <a:xfrm>
            <a:off x="9216710" y="2241427"/>
            <a:ext cx="1812634" cy="1996160"/>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b="1" dirty="0">
                <a:latin typeface="Segoe UI Semibold" panose="020B0702040204020203" pitchFamily="34" charset="0"/>
                <a:cs typeface="Segoe UI Semibold" panose="020B0702040204020203" pitchFamily="34" charset="0"/>
              </a:rPr>
              <a:t>Measure, manage &amp; drive adoption</a:t>
            </a:r>
          </a:p>
        </p:txBody>
      </p:sp>
    </p:spTree>
    <p:extLst>
      <p:ext uri="{BB962C8B-B14F-4D97-AF65-F5344CB8AC3E}">
        <p14:creationId xmlns:p14="http://schemas.microsoft.com/office/powerpoint/2010/main" val="163241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P spid="2"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FB0D0E8-F4D3-4906-9A1D-CD562EC4C062}"/>
              </a:ext>
            </a:extLst>
          </p:cNvPr>
          <p:cNvGraphicFramePr>
            <a:graphicFrameLocks noGrp="1"/>
          </p:cNvGraphicFramePr>
          <p:nvPr>
            <p:ph idx="1"/>
          </p:nvPr>
        </p:nvGraphicFramePr>
        <p:xfrm>
          <a:off x="728663" y="1081088"/>
          <a:ext cx="10625137" cy="5081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the Cloud?</a:t>
            </a:r>
          </a:p>
        </p:txBody>
      </p:sp>
    </p:spTree>
    <p:extLst>
      <p:ext uri="{BB962C8B-B14F-4D97-AF65-F5344CB8AC3E}">
        <p14:creationId xmlns:p14="http://schemas.microsoft.com/office/powerpoint/2010/main" val="151600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1F7E2463-B552-4B25-A5EA-A74542317FB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B65E8A08-7286-4E4C-B245-54E8E3622C2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6F8AE30A-9687-4F70-AB16-8F45468214B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6E3D3F0-9930-4514-8D98-FDA23DBD6A2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4B2B5F4E-7BF4-4BDA-B475-30D1F3259FC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19E70470-5893-4663-A9EF-F7850241CB7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graphicEl>
                                              <a:dgm id="{E584114B-4357-47BE-8A01-2856E3A6441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rev="1"/>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8719" y="28936"/>
            <a:ext cx="11655840" cy="899665"/>
          </a:xfrm>
        </p:spPr>
        <p:txBody>
          <a:bodyPr/>
          <a:lstStyle/>
          <a:p>
            <a:r>
              <a:rPr lang="en-US" dirty="0"/>
              <a:t>Implementation Phases</a:t>
            </a:r>
          </a:p>
        </p:txBody>
      </p:sp>
      <p:graphicFrame>
        <p:nvGraphicFramePr>
          <p:cNvPr id="6" name="Diagram 5">
            <a:extLst>
              <a:ext uri="{FF2B5EF4-FFF2-40B4-BE49-F238E27FC236}">
                <a16:creationId xmlns:a16="http://schemas.microsoft.com/office/drawing/2014/main" id="{6BA64724-D0B1-4493-A667-A8A10D38D801}"/>
              </a:ext>
            </a:extLst>
          </p:cNvPr>
          <p:cNvGraphicFramePr/>
          <p:nvPr/>
        </p:nvGraphicFramePr>
        <p:xfrm>
          <a:off x="409227" y="102733"/>
          <a:ext cx="11014222" cy="5665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ED594074-2FFA-4859-B063-F81F49AF8750}"/>
              </a:ext>
            </a:extLst>
          </p:cNvPr>
          <p:cNvSpPr/>
          <p:nvPr/>
        </p:nvSpPr>
        <p:spPr>
          <a:xfrm>
            <a:off x="447953" y="4773622"/>
            <a:ext cx="4159428" cy="552582"/>
          </a:xfrm>
          <a:prstGeom prst="rect">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F5F5F5"/>
                </a:solidFill>
                <a:latin typeface="Segoe UI Light"/>
              </a:rPr>
              <a:t>Envision</a:t>
            </a:r>
          </a:p>
        </p:txBody>
      </p:sp>
      <p:sp>
        <p:nvSpPr>
          <p:cNvPr id="9" name="Rectangle 8">
            <a:extLst>
              <a:ext uri="{FF2B5EF4-FFF2-40B4-BE49-F238E27FC236}">
                <a16:creationId xmlns:a16="http://schemas.microsoft.com/office/drawing/2014/main" id="{A994467A-BF1D-4618-9123-670129C5F52B}"/>
              </a:ext>
            </a:extLst>
          </p:cNvPr>
          <p:cNvSpPr/>
          <p:nvPr/>
        </p:nvSpPr>
        <p:spPr>
          <a:xfrm>
            <a:off x="4863432" y="4773622"/>
            <a:ext cx="3314230" cy="552582"/>
          </a:xfrm>
          <a:prstGeom prst="rect">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F5F5F5"/>
                </a:solidFill>
                <a:latin typeface="Segoe UI Light"/>
              </a:rPr>
              <a:t>Onboard</a:t>
            </a:r>
          </a:p>
        </p:txBody>
      </p:sp>
      <p:sp>
        <p:nvSpPr>
          <p:cNvPr id="11" name="Arrow: Right 10">
            <a:extLst>
              <a:ext uri="{FF2B5EF4-FFF2-40B4-BE49-F238E27FC236}">
                <a16:creationId xmlns:a16="http://schemas.microsoft.com/office/drawing/2014/main" id="{3DFD521E-7273-4D76-BD2A-52D259D2FDEE}"/>
              </a:ext>
            </a:extLst>
          </p:cNvPr>
          <p:cNvSpPr/>
          <p:nvPr/>
        </p:nvSpPr>
        <p:spPr>
          <a:xfrm>
            <a:off x="8443425" y="4487285"/>
            <a:ext cx="3339348" cy="1125256"/>
          </a:xfrm>
          <a:prstGeom prst="rightArrow">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F5F5F5"/>
                </a:solidFill>
                <a:latin typeface="Segoe UI Light"/>
              </a:rPr>
              <a:t>Drive Value</a:t>
            </a:r>
          </a:p>
        </p:txBody>
      </p:sp>
      <p:sp>
        <p:nvSpPr>
          <p:cNvPr id="3" name="TextBox 2">
            <a:extLst>
              <a:ext uri="{FF2B5EF4-FFF2-40B4-BE49-F238E27FC236}">
                <a16:creationId xmlns:a16="http://schemas.microsoft.com/office/drawing/2014/main" id="{F03E2911-AC20-43B4-8A6B-1F2973FF7EF3}"/>
              </a:ext>
            </a:extLst>
          </p:cNvPr>
          <p:cNvSpPr txBox="1"/>
          <p:nvPr/>
        </p:nvSpPr>
        <p:spPr>
          <a:xfrm>
            <a:off x="296150" y="711467"/>
            <a:ext cx="11438537" cy="521358"/>
          </a:xfrm>
          <a:prstGeom prst="rect">
            <a:avLst/>
          </a:prstGeom>
          <a:noFill/>
        </p:spPr>
        <p:txBody>
          <a:bodyPr wrap="square" rtlCol="0">
            <a:spAutoFit/>
          </a:bodyPr>
          <a:lstStyle/>
          <a:p>
            <a:pPr defTabSz="914225">
              <a:defRPr/>
            </a:pPr>
            <a:r>
              <a:rPr lang="en-US" sz="2800" b="1" dirty="0">
                <a:solidFill>
                  <a:srgbClr val="262626"/>
                </a:solidFill>
                <a:latin typeface="Segoe UI Light"/>
              </a:rPr>
              <a:t>For Office 365 and Teams</a:t>
            </a:r>
          </a:p>
        </p:txBody>
      </p:sp>
      <p:sp>
        <p:nvSpPr>
          <p:cNvPr id="4" name="Arrow: Right 3">
            <a:extLst>
              <a:ext uri="{FF2B5EF4-FFF2-40B4-BE49-F238E27FC236}">
                <a16:creationId xmlns:a16="http://schemas.microsoft.com/office/drawing/2014/main" id="{DCB1317E-A9A5-4F6B-8F0E-F4297FB3510D}"/>
              </a:ext>
            </a:extLst>
          </p:cNvPr>
          <p:cNvSpPr/>
          <p:nvPr/>
        </p:nvSpPr>
        <p:spPr bwMode="auto">
          <a:xfrm>
            <a:off x="409229" y="5490755"/>
            <a:ext cx="11334820" cy="107729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Continuous Adoption &amp; Success Measurement </a:t>
            </a:r>
          </a:p>
        </p:txBody>
      </p:sp>
    </p:spTree>
    <p:extLst>
      <p:ext uri="{BB962C8B-B14F-4D97-AF65-F5344CB8AC3E}">
        <p14:creationId xmlns:p14="http://schemas.microsoft.com/office/powerpoint/2010/main" val="24133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41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4CAFB894-6560-455C-B9EE-2EB2F052C76D}"/>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4135100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42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Managing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729018" y="1041991"/>
            <a:ext cx="10624782" cy="5134972"/>
          </a:xfrm>
        </p:spPr>
        <p:txBody>
          <a:bodyPr vert="horz" lIns="91440" tIns="45720" rIns="91440" bIns="45720" rtlCol="0" anchor="t">
            <a:normAutofit/>
          </a:bodyPr>
          <a:lstStyle/>
          <a:p>
            <a:r>
              <a:rPr lang="en-US" dirty="0"/>
              <a:t>Lightweight administrations that places the burden on IT Pros instead of IT administrators</a:t>
            </a:r>
          </a:p>
          <a:p>
            <a:r>
              <a:rPr lang="en-US" dirty="0"/>
              <a:t>Microsoft Teams will check if all features are available and will continue to do so</a:t>
            </a:r>
          </a:p>
          <a:p>
            <a:r>
              <a:rPr lang="en-US" dirty="0"/>
              <a:t>Microsoft Teams is supposed to grow organically </a:t>
            </a:r>
          </a:p>
          <a:p>
            <a:r>
              <a:rPr lang="en-US" dirty="0"/>
              <a:t>Microsoft Teams is also supposed to empower users to enhance collaboration</a:t>
            </a:r>
          </a:p>
          <a:p>
            <a:r>
              <a:rPr lang="en-US" dirty="0"/>
              <a:t>PowerShell Cmdlets are available, but some are in preview</a:t>
            </a:r>
          </a:p>
          <a:p>
            <a:r>
              <a:rPr lang="en-US" dirty="0"/>
              <a:t>Teams also has a front-end to configure policies and features (</a:t>
            </a:r>
            <a:r>
              <a:rPr lang="en-US" dirty="0">
                <a:solidFill>
                  <a:schemeClr val="bg2"/>
                </a:solidFill>
              </a:rPr>
              <a:t>https://admin.teams.microsoft.com</a:t>
            </a:r>
            <a:r>
              <a:rPr lang="en-US" dirty="0"/>
              <a:t>)</a:t>
            </a:r>
          </a:p>
        </p:txBody>
      </p:sp>
    </p:spTree>
    <p:extLst>
      <p:ext uri="{BB962C8B-B14F-4D97-AF65-F5344CB8AC3E}">
        <p14:creationId xmlns:p14="http://schemas.microsoft.com/office/powerpoint/2010/main" val="6450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43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Managing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729018" y="1041991"/>
            <a:ext cx="10624782" cy="5134972"/>
          </a:xfrm>
        </p:spPr>
        <p:txBody>
          <a:bodyPr/>
          <a:lstStyle/>
          <a:p>
            <a:r>
              <a:rPr lang="en-US" dirty="0"/>
              <a:t>Teams should be managed through the Teams Client</a:t>
            </a:r>
          </a:p>
          <a:p>
            <a:r>
              <a:rPr lang="en-US" dirty="0"/>
              <a:t>Teams-enabled users will create an O365 Group and become the owner if they have the permission to create Groups</a:t>
            </a:r>
          </a:p>
          <a:p>
            <a:r>
              <a:rPr lang="en-US" dirty="0"/>
              <a:t>By default, all users with a mailbox in Exchange Online have the ability to create Office 365 Groups</a:t>
            </a:r>
          </a:p>
          <a:p>
            <a:r>
              <a:rPr lang="en-US" dirty="0"/>
              <a:t>Teams that are created in Microsoft Teams will not show up in Outlook, you can set them to visible with PowerShell</a:t>
            </a:r>
          </a:p>
        </p:txBody>
      </p:sp>
    </p:spTree>
    <p:extLst>
      <p:ext uri="{BB962C8B-B14F-4D97-AF65-F5344CB8AC3E}">
        <p14:creationId xmlns:p14="http://schemas.microsoft.com/office/powerpoint/2010/main" val="20963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44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663DE3BF-4E05-42EA-8C78-E4EF3564B2BC}"/>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3463272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45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Network Planning</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fontScale="92500" lnSpcReduction="10000"/>
          </a:bodyPr>
          <a:lstStyle/>
          <a:p>
            <a:r>
              <a:rPr lang="en-US" dirty="0"/>
              <a:t>Teams combines three forms of traffic:</a:t>
            </a:r>
          </a:p>
          <a:p>
            <a:pPr lvl="1"/>
            <a:r>
              <a:rPr lang="en-US" dirty="0"/>
              <a:t>Data between the Office 365 online environment and external data sources with the Teams client (</a:t>
            </a:r>
            <a:r>
              <a:rPr lang="en-US" dirty="0" err="1"/>
              <a:t>signalling</a:t>
            </a:r>
            <a:r>
              <a:rPr lang="en-US" dirty="0"/>
              <a:t>, presence, chat, file upload and download, and tabs, connectors, and bots connections)</a:t>
            </a:r>
          </a:p>
          <a:p>
            <a:pPr lvl="1"/>
            <a:r>
              <a:rPr lang="en-US" dirty="0"/>
              <a:t>Peer to peer real time communications traffic (audio, video, desktop sharing)</a:t>
            </a:r>
          </a:p>
          <a:p>
            <a:pPr lvl="1"/>
            <a:r>
              <a:rPr lang="en-US" dirty="0"/>
              <a:t>Conferencing real time communications traffic (audio, video, desktop sharing)</a:t>
            </a:r>
          </a:p>
          <a:p>
            <a:endParaRPr lang="en-US" dirty="0"/>
          </a:p>
          <a:p>
            <a:r>
              <a:rPr lang="en-US" dirty="0"/>
              <a:t>To ensure optimal flow, traffic must be allowed to flow both between network sites and Office 365, as well as between the internal network segments (e.g. between sites over the WAN)</a:t>
            </a:r>
          </a:p>
          <a:p>
            <a:endParaRPr lang="en-US" dirty="0"/>
          </a:p>
          <a:p>
            <a:r>
              <a:rPr lang="en-US" dirty="0"/>
              <a:t>If your organization restricts computers on your network from connecting to the Internet, be sure to whitelist the required </a:t>
            </a:r>
            <a:r>
              <a:rPr lang="en-US" dirty="0">
                <a:solidFill>
                  <a:schemeClr val="bg2"/>
                </a:solidFill>
                <a:hlinkClick r:id="rId3">
                  <a:extLst>
                    <a:ext uri="{A12FA001-AC4F-418D-AE19-62706E023703}">
                      <ahyp:hlinkClr xmlns:ahyp="http://schemas.microsoft.com/office/drawing/2018/hyperlinkcolor" val="tx"/>
                    </a:ext>
                  </a:extLst>
                </a:hlinkClick>
              </a:rPr>
              <a:t>Office 365 URLs and IP address ranges</a:t>
            </a:r>
            <a:r>
              <a:rPr lang="en-US" dirty="0"/>
              <a:t>.</a:t>
            </a:r>
          </a:p>
          <a:p>
            <a:endParaRPr lang="en-US" dirty="0"/>
          </a:p>
        </p:txBody>
      </p:sp>
    </p:spTree>
    <p:extLst>
      <p:ext uri="{BB962C8B-B14F-4D97-AF65-F5344CB8AC3E}">
        <p14:creationId xmlns:p14="http://schemas.microsoft.com/office/powerpoint/2010/main" val="26287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Microsoft Teams </a:t>
            </a:r>
            <a:r>
              <a:rPr lang="en-AU" dirty="0" err="1"/>
              <a:t>MyAdvisor</a:t>
            </a:r>
            <a:endParaRPr lang="en-AU" dirty="0"/>
          </a:p>
        </p:txBody>
      </p:sp>
      <p:sp>
        <p:nvSpPr>
          <p:cNvPr id="4" name="Text Placeholder 3"/>
          <p:cNvSpPr>
            <a:spLocks noGrp="1"/>
          </p:cNvSpPr>
          <p:nvPr>
            <p:ph idx="1"/>
          </p:nvPr>
        </p:nvSpPr>
        <p:spPr/>
        <p:txBody>
          <a:bodyPr vert="horz" lIns="91440" tIns="45720" rIns="91440" bIns="45720" rtlCol="0" anchor="t">
            <a:normAutofit/>
          </a:bodyPr>
          <a:lstStyle/>
          <a:p>
            <a:r>
              <a:rPr lang="en-US" dirty="0"/>
              <a:t>Microsoft has created a dedicated site for calculating the potential impact of Teams traffic on your LAN, WAN and Internet segments. </a:t>
            </a:r>
          </a:p>
          <a:p>
            <a:pPr marL="0" indent="0">
              <a:buNone/>
            </a:pPr>
            <a:endParaRPr lang="en-US" dirty="0"/>
          </a:p>
          <a:p>
            <a:r>
              <a:rPr lang="en-US" dirty="0"/>
              <a:t>Please see the Network Planner at http://aka.ms/bwcalc for more details</a:t>
            </a:r>
            <a:endParaRPr lang="en-AU" dirty="0"/>
          </a:p>
        </p:txBody>
      </p:sp>
    </p:spTree>
    <p:extLst>
      <p:ext uri="{BB962C8B-B14F-4D97-AF65-F5344CB8AC3E}">
        <p14:creationId xmlns:p14="http://schemas.microsoft.com/office/powerpoint/2010/main" val="355405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47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Network Planning</a:t>
            </a:r>
          </a:p>
        </p:txBody>
      </p:sp>
      <p:graphicFrame>
        <p:nvGraphicFramePr>
          <p:cNvPr id="2" name="Content Placeholder 1">
            <a:extLst>
              <a:ext uri="{FF2B5EF4-FFF2-40B4-BE49-F238E27FC236}">
                <a16:creationId xmlns:a16="http://schemas.microsoft.com/office/drawing/2014/main" id="{678FF1B2-FB08-4F99-92E8-45981E666504}"/>
              </a:ext>
            </a:extLst>
          </p:cNvPr>
          <p:cNvGraphicFramePr>
            <a:graphicFrameLocks noGrp="1"/>
          </p:cNvGraphicFramePr>
          <p:nvPr>
            <p:ph idx="1"/>
          </p:nvPr>
        </p:nvGraphicFramePr>
        <p:xfrm>
          <a:off x="838200" y="1503511"/>
          <a:ext cx="10515599" cy="3681656"/>
        </p:xfrm>
        <a:graphic>
          <a:graphicData uri="http://schemas.openxmlformats.org/drawingml/2006/table">
            <a:tbl>
              <a:tblPr firstRow="1" bandRow="1">
                <a:tableStyleId>{F5AB1C69-6EDB-4FF4-983F-18BD219EF322}</a:tableStyleId>
              </a:tblPr>
              <a:tblGrid>
                <a:gridCol w="2547239">
                  <a:extLst>
                    <a:ext uri="{9D8B030D-6E8A-4147-A177-3AD203B41FA5}">
                      <a16:colId xmlns:a16="http://schemas.microsoft.com/office/drawing/2014/main" val="3063018583"/>
                    </a:ext>
                  </a:extLst>
                </a:gridCol>
                <a:gridCol w="3873867">
                  <a:extLst>
                    <a:ext uri="{9D8B030D-6E8A-4147-A177-3AD203B41FA5}">
                      <a16:colId xmlns:a16="http://schemas.microsoft.com/office/drawing/2014/main" val="53149274"/>
                    </a:ext>
                  </a:extLst>
                </a:gridCol>
                <a:gridCol w="4094493">
                  <a:extLst>
                    <a:ext uri="{9D8B030D-6E8A-4147-A177-3AD203B41FA5}">
                      <a16:colId xmlns:a16="http://schemas.microsoft.com/office/drawing/2014/main" val="247025515"/>
                    </a:ext>
                  </a:extLst>
                </a:gridCol>
              </a:tblGrid>
              <a:tr h="545428">
                <a:tc>
                  <a:txBody>
                    <a:bodyPr/>
                    <a:lstStyle/>
                    <a:p>
                      <a:r>
                        <a:rPr lang="en-AU" sz="2000" dirty="0"/>
                        <a:t>Value</a:t>
                      </a:r>
                    </a:p>
                  </a:txBody>
                  <a:tcPr marL="82520" marR="82520"/>
                </a:tc>
                <a:tc>
                  <a:txBody>
                    <a:bodyPr/>
                    <a:lstStyle/>
                    <a:p>
                      <a:r>
                        <a:rPr lang="en-AU" sz="2000" dirty="0"/>
                        <a:t>Client to Microsoft Edge</a:t>
                      </a:r>
                    </a:p>
                  </a:txBody>
                  <a:tcPr marL="82520" marR="82520"/>
                </a:tc>
                <a:tc>
                  <a:txBody>
                    <a:bodyPr/>
                    <a:lstStyle/>
                    <a:p>
                      <a:r>
                        <a:rPr lang="en-AU" sz="2000" dirty="0"/>
                        <a:t>Customer Edge to Microsoft Edge</a:t>
                      </a:r>
                    </a:p>
                  </a:txBody>
                  <a:tcPr marL="82520" marR="82520"/>
                </a:tc>
                <a:extLst>
                  <a:ext uri="{0D108BD9-81ED-4DB2-BD59-A6C34878D82A}">
                    <a16:rowId xmlns:a16="http://schemas.microsoft.com/office/drawing/2014/main" val="306195704"/>
                  </a:ext>
                </a:extLst>
              </a:tr>
              <a:tr h="303016">
                <a:tc>
                  <a:txBody>
                    <a:bodyPr/>
                    <a:lstStyle/>
                    <a:p>
                      <a:r>
                        <a:rPr lang="en-AU" sz="2000"/>
                        <a:t>Latency (one way)</a:t>
                      </a:r>
                    </a:p>
                  </a:txBody>
                  <a:tcPr marL="82520" marR="82520"/>
                </a:tc>
                <a:tc>
                  <a:txBody>
                    <a:bodyPr/>
                    <a:lstStyle/>
                    <a:p>
                      <a:r>
                        <a:rPr lang="en-AU" sz="2000"/>
                        <a:t>&lt; 50 ms </a:t>
                      </a:r>
                      <a:endParaRPr lang="en-AU" sz="2000" dirty="0"/>
                    </a:p>
                  </a:txBody>
                  <a:tcPr marL="82520" marR="82520"/>
                </a:tc>
                <a:tc>
                  <a:txBody>
                    <a:bodyPr/>
                    <a:lstStyle/>
                    <a:p>
                      <a:r>
                        <a:rPr lang="en-AU" sz="2000"/>
                        <a:t>&lt; 30 ms</a:t>
                      </a:r>
                      <a:endParaRPr lang="en-AU" sz="2000" dirty="0"/>
                    </a:p>
                  </a:txBody>
                  <a:tcPr marL="82520" marR="82520"/>
                </a:tc>
                <a:extLst>
                  <a:ext uri="{0D108BD9-81ED-4DB2-BD59-A6C34878D82A}">
                    <a16:rowId xmlns:a16="http://schemas.microsoft.com/office/drawing/2014/main" val="402643771"/>
                  </a:ext>
                </a:extLst>
              </a:tr>
              <a:tr h="545428">
                <a:tc>
                  <a:txBody>
                    <a:bodyPr/>
                    <a:lstStyle/>
                    <a:p>
                      <a:r>
                        <a:rPr lang="en-AU" sz="2000" dirty="0"/>
                        <a:t>Latency (RTT or round-trip time)</a:t>
                      </a:r>
                    </a:p>
                  </a:txBody>
                  <a:tcPr marL="82520" marR="82520"/>
                </a:tc>
                <a:tc>
                  <a:txBody>
                    <a:bodyPr/>
                    <a:lstStyle/>
                    <a:p>
                      <a:r>
                        <a:rPr lang="en-AU" sz="2000"/>
                        <a:t>&lt; 100 ms</a:t>
                      </a:r>
                      <a:endParaRPr lang="en-AU" sz="2000" dirty="0"/>
                    </a:p>
                  </a:txBody>
                  <a:tcPr marL="82520" marR="82520"/>
                </a:tc>
                <a:tc>
                  <a:txBody>
                    <a:bodyPr/>
                    <a:lstStyle/>
                    <a:p>
                      <a:r>
                        <a:rPr lang="en-AU" sz="2000"/>
                        <a:t>&lt; 60 ms</a:t>
                      </a:r>
                      <a:endParaRPr lang="en-AU" sz="2000" dirty="0"/>
                    </a:p>
                  </a:txBody>
                  <a:tcPr marL="82520" marR="82520"/>
                </a:tc>
                <a:extLst>
                  <a:ext uri="{0D108BD9-81ED-4DB2-BD59-A6C34878D82A}">
                    <a16:rowId xmlns:a16="http://schemas.microsoft.com/office/drawing/2014/main" val="847687669"/>
                  </a:ext>
                </a:extLst>
              </a:tr>
              <a:tr h="545428">
                <a:tc>
                  <a:txBody>
                    <a:bodyPr/>
                    <a:lstStyle/>
                    <a:p>
                      <a:r>
                        <a:rPr lang="en-AU" sz="2000"/>
                        <a:t>Burst packet loss</a:t>
                      </a:r>
                    </a:p>
                  </a:txBody>
                  <a:tcPr marL="82520" marR="82520"/>
                </a:tc>
                <a:tc>
                  <a:txBody>
                    <a:bodyPr/>
                    <a:lstStyle/>
                    <a:p>
                      <a:r>
                        <a:rPr lang="en-AU" sz="2000"/>
                        <a:t>&lt;10% during any 200-ms interval</a:t>
                      </a:r>
                      <a:endParaRPr lang="en-AU" sz="2000" dirty="0"/>
                    </a:p>
                  </a:txBody>
                  <a:tcPr marL="82520" marR="82520"/>
                </a:tc>
                <a:tc>
                  <a:txBody>
                    <a:bodyPr/>
                    <a:lstStyle/>
                    <a:p>
                      <a:r>
                        <a:rPr lang="en-AU" sz="2000"/>
                        <a:t>&lt;1% during any 200-ms interval</a:t>
                      </a:r>
                      <a:endParaRPr lang="en-AU" sz="2000" dirty="0"/>
                    </a:p>
                  </a:txBody>
                  <a:tcPr marL="82520" marR="82520"/>
                </a:tc>
                <a:extLst>
                  <a:ext uri="{0D108BD9-81ED-4DB2-BD59-A6C34878D82A}">
                    <a16:rowId xmlns:a16="http://schemas.microsoft.com/office/drawing/2014/main" val="2554753714"/>
                  </a:ext>
                </a:extLst>
              </a:tr>
              <a:tr h="303016">
                <a:tc>
                  <a:txBody>
                    <a:bodyPr/>
                    <a:lstStyle/>
                    <a:p>
                      <a:r>
                        <a:rPr lang="en-AU" sz="2000"/>
                        <a:t>Packet loss</a:t>
                      </a:r>
                    </a:p>
                  </a:txBody>
                  <a:tcPr marL="82520" marR="82520"/>
                </a:tc>
                <a:tc>
                  <a:txBody>
                    <a:bodyPr/>
                    <a:lstStyle/>
                    <a:p>
                      <a:r>
                        <a:rPr lang="en-AU" sz="2000"/>
                        <a:t>&lt;1% during any 15-sec interval</a:t>
                      </a:r>
                      <a:endParaRPr lang="en-AU" sz="2000" dirty="0"/>
                    </a:p>
                  </a:txBody>
                  <a:tcPr marL="82520" marR="82520"/>
                </a:tc>
                <a:tc>
                  <a:txBody>
                    <a:bodyPr/>
                    <a:lstStyle/>
                    <a:p>
                      <a:r>
                        <a:rPr lang="en-AU" sz="2000"/>
                        <a:t>&lt;0.1% during any 15-sec interval</a:t>
                      </a:r>
                      <a:endParaRPr lang="en-AU" sz="2000" dirty="0"/>
                    </a:p>
                  </a:txBody>
                  <a:tcPr marL="82520" marR="82520"/>
                </a:tc>
                <a:extLst>
                  <a:ext uri="{0D108BD9-81ED-4DB2-BD59-A6C34878D82A}">
                    <a16:rowId xmlns:a16="http://schemas.microsoft.com/office/drawing/2014/main" val="3200031690"/>
                  </a:ext>
                </a:extLst>
              </a:tr>
              <a:tr h="545428">
                <a:tc>
                  <a:txBody>
                    <a:bodyPr/>
                    <a:lstStyle/>
                    <a:p>
                      <a:r>
                        <a:rPr lang="en-AU" sz="2000"/>
                        <a:t>Packet inter-arrival Jitter</a:t>
                      </a:r>
                    </a:p>
                  </a:txBody>
                  <a:tcPr marL="82520" marR="82520"/>
                </a:tc>
                <a:tc>
                  <a:txBody>
                    <a:bodyPr/>
                    <a:lstStyle/>
                    <a:p>
                      <a:r>
                        <a:rPr lang="en-AU" sz="2000"/>
                        <a:t>&lt;30 ms during any 15-sec interval</a:t>
                      </a:r>
                      <a:endParaRPr lang="en-AU" sz="2000" dirty="0"/>
                    </a:p>
                  </a:txBody>
                  <a:tcPr marL="82520" marR="82520"/>
                </a:tc>
                <a:tc>
                  <a:txBody>
                    <a:bodyPr/>
                    <a:lstStyle/>
                    <a:p>
                      <a:r>
                        <a:rPr lang="en-AU" sz="2000"/>
                        <a:t>&lt;15ms during any 15-sec interval</a:t>
                      </a:r>
                      <a:endParaRPr lang="en-AU" sz="2000" dirty="0"/>
                    </a:p>
                  </a:txBody>
                  <a:tcPr marL="82520" marR="82520"/>
                </a:tc>
                <a:extLst>
                  <a:ext uri="{0D108BD9-81ED-4DB2-BD59-A6C34878D82A}">
                    <a16:rowId xmlns:a16="http://schemas.microsoft.com/office/drawing/2014/main" val="854068057"/>
                  </a:ext>
                </a:extLst>
              </a:tr>
              <a:tr h="303016">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AU" sz="2000"/>
                        <a:t>Packet reorder</a:t>
                      </a:r>
                    </a:p>
                  </a:txBody>
                  <a:tcPr marL="82520" marR="82520"/>
                </a:tc>
                <a:tc>
                  <a:txBody>
                    <a:bodyPr/>
                    <a:lstStyle/>
                    <a:p>
                      <a:r>
                        <a:rPr lang="en-AU" sz="2000"/>
                        <a:t>&lt;0.05% out-of-order packets</a:t>
                      </a:r>
                    </a:p>
                  </a:txBody>
                  <a:tcPr marL="82520" marR="82520"/>
                </a:tc>
                <a:tc>
                  <a:txBody>
                    <a:bodyPr/>
                    <a:lstStyle/>
                    <a:p>
                      <a:r>
                        <a:rPr lang="en-AU" sz="2000" dirty="0"/>
                        <a:t>&lt;0.01% out-of-order packets</a:t>
                      </a:r>
                    </a:p>
                  </a:txBody>
                  <a:tcPr marL="82520" marR="82520"/>
                </a:tc>
                <a:extLst>
                  <a:ext uri="{0D108BD9-81ED-4DB2-BD59-A6C34878D82A}">
                    <a16:rowId xmlns:a16="http://schemas.microsoft.com/office/drawing/2014/main" val="2068036014"/>
                  </a:ext>
                </a:extLst>
              </a:tr>
            </a:tbl>
          </a:graphicData>
        </a:graphic>
      </p:graphicFrame>
    </p:spTree>
    <p:extLst>
      <p:ext uri="{BB962C8B-B14F-4D97-AF65-F5344CB8AC3E}">
        <p14:creationId xmlns:p14="http://schemas.microsoft.com/office/powerpoint/2010/main" val="58116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Network Assessment</a:t>
            </a:r>
          </a:p>
        </p:txBody>
      </p:sp>
      <p:sp>
        <p:nvSpPr>
          <p:cNvPr id="3" name="Content Placeholder 2"/>
          <p:cNvSpPr>
            <a:spLocks noGrp="1"/>
          </p:cNvSpPr>
          <p:nvPr>
            <p:ph idx="1"/>
          </p:nvPr>
        </p:nvSpPr>
        <p:spPr/>
        <p:txBody>
          <a:bodyPr vert="horz" lIns="91440" tIns="45720" rIns="91440" bIns="45720" rtlCol="0" anchor="t">
            <a:normAutofit/>
          </a:bodyPr>
          <a:lstStyle/>
          <a:p>
            <a:r>
              <a:rPr lang="en-AU" dirty="0"/>
              <a:t>Ensure all required URLs and IP addresses are allowed, and the network performance metrics are meeting the requirements for real time media</a:t>
            </a:r>
          </a:p>
          <a:p>
            <a:endParaRPr lang="en-AU" dirty="0"/>
          </a:p>
          <a:p>
            <a:r>
              <a:rPr lang="en-AU" dirty="0"/>
              <a:t>Conduct network assessment on each site using </a:t>
            </a:r>
            <a:r>
              <a:rPr lang="en-AU" dirty="0">
                <a:solidFill>
                  <a:srgbClr val="C00000"/>
                </a:solidFill>
                <a:hlinkClick r:id="rId3"/>
              </a:rPr>
              <a:t>Skype for Business Network Assessment Tool</a:t>
            </a:r>
            <a:endParaRPr lang="en-AU">
              <a:solidFill>
                <a:srgbClr val="C00000"/>
              </a:solidFill>
              <a:cs typeface="Calibri"/>
            </a:endParaRPr>
          </a:p>
          <a:p>
            <a:endParaRPr lang="en-AU" dirty="0">
              <a:solidFill>
                <a:srgbClr val="C00000"/>
              </a:solidFill>
              <a:cs typeface="Calibri"/>
            </a:endParaRPr>
          </a:p>
          <a:p>
            <a:r>
              <a:rPr lang="en-AU" dirty="0"/>
              <a:t>Additional documentation on Network Assessment can be referenced from </a:t>
            </a:r>
            <a:r>
              <a:rPr lang="en-AU" dirty="0">
                <a:hlinkClick r:id="rId4"/>
              </a:rPr>
              <a:t>Network Readiness Assessment</a:t>
            </a:r>
            <a:endParaRPr lang="en-AU" dirty="0">
              <a:cs typeface="Calibri"/>
            </a:endParaRPr>
          </a:p>
        </p:txBody>
      </p:sp>
    </p:spTree>
    <p:extLst>
      <p:ext uri="{BB962C8B-B14F-4D97-AF65-F5344CB8AC3E}">
        <p14:creationId xmlns:p14="http://schemas.microsoft.com/office/powerpoint/2010/main" val="384324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49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08EEBAC3-886E-425F-9A07-DF8000929798}"/>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53325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the Cloud?</a:t>
            </a:r>
          </a:p>
        </p:txBody>
      </p:sp>
      <p:pic>
        <p:nvPicPr>
          <p:cNvPr id="14" name="Content Placeholder 13">
            <a:extLst>
              <a:ext uri="{FF2B5EF4-FFF2-40B4-BE49-F238E27FC236}">
                <a16:creationId xmlns:a16="http://schemas.microsoft.com/office/drawing/2014/main" id="{FD996F76-6CF2-450F-A909-02514BC226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1038816"/>
            <a:ext cx="10624782" cy="4903746"/>
          </a:xfrm>
        </p:spPr>
      </p:pic>
    </p:spTree>
    <p:extLst>
      <p:ext uri="{BB962C8B-B14F-4D97-AF65-F5344CB8AC3E}">
        <p14:creationId xmlns:p14="http://schemas.microsoft.com/office/powerpoint/2010/main" val="84640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r>
              <a:rPr lang="en-US" dirty="0"/>
              <a:t>Uses common O365 authentication</a:t>
            </a:r>
          </a:p>
          <a:p>
            <a:pPr lvl="1"/>
            <a:r>
              <a:rPr lang="en-US" dirty="0"/>
              <a:t>Cloud Identity</a:t>
            </a:r>
          </a:p>
          <a:p>
            <a:pPr lvl="1"/>
            <a:r>
              <a:rPr lang="en-US" dirty="0"/>
              <a:t>Synchronized Identity</a:t>
            </a:r>
          </a:p>
          <a:p>
            <a:pPr lvl="1"/>
            <a:r>
              <a:rPr lang="en-US" dirty="0"/>
              <a:t>Federated Identity</a:t>
            </a:r>
          </a:p>
          <a:p>
            <a:pPr lvl="1"/>
            <a:endParaRPr lang="en-US" dirty="0"/>
          </a:p>
          <a:p>
            <a:pPr lvl="1"/>
            <a:endParaRPr lang="en-US" dirty="0"/>
          </a:p>
          <a:p>
            <a:r>
              <a:rPr lang="en-US" dirty="0"/>
              <a:t>Modern authentication includes MFA</a:t>
            </a:r>
          </a:p>
        </p:txBody>
      </p:sp>
    </p:spTree>
    <p:extLst>
      <p:ext uri="{BB962C8B-B14F-4D97-AF65-F5344CB8AC3E}">
        <p14:creationId xmlns:p14="http://schemas.microsoft.com/office/powerpoint/2010/main" val="131072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pPr marL="0" indent="0">
              <a:buNone/>
            </a:pPr>
            <a:r>
              <a:rPr lang="en-US" dirty="0"/>
              <a:t>Auditing and Reporting</a:t>
            </a:r>
          </a:p>
          <a:p>
            <a:r>
              <a:rPr lang="en-US" dirty="0"/>
              <a:t>Teams activities/events are available through Audit Log Search.</a:t>
            </a:r>
          </a:p>
          <a:p>
            <a:endParaRPr lang="en-US" dirty="0"/>
          </a:p>
          <a:p>
            <a:pPr marL="0" indent="0">
              <a:buNone/>
            </a:pPr>
            <a:r>
              <a:rPr lang="en-US" dirty="0"/>
              <a:t>Compliance Content Search</a:t>
            </a:r>
          </a:p>
          <a:p>
            <a:r>
              <a:rPr lang="en-US" dirty="0"/>
              <a:t>Content Search can be used to search Teams through rich filtering capabilities and exported to a specific container for compliance and litigation support (with or without an eDiscovery case).</a:t>
            </a:r>
          </a:p>
          <a:p>
            <a:endParaRPr lang="en-US" dirty="0"/>
          </a:p>
        </p:txBody>
      </p:sp>
    </p:spTree>
    <p:extLst>
      <p:ext uri="{BB962C8B-B14F-4D97-AF65-F5344CB8AC3E}">
        <p14:creationId xmlns:p14="http://schemas.microsoft.com/office/powerpoint/2010/main" val="13189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graphicFrame>
        <p:nvGraphicFramePr>
          <p:cNvPr id="2" name="Content Placeholder 1">
            <a:extLst>
              <a:ext uri="{FF2B5EF4-FFF2-40B4-BE49-F238E27FC236}">
                <a16:creationId xmlns:a16="http://schemas.microsoft.com/office/drawing/2014/main" id="{34E90ACB-BBB2-4839-8E96-06869387CCDB}"/>
              </a:ext>
            </a:extLst>
          </p:cNvPr>
          <p:cNvGraphicFramePr>
            <a:graphicFrameLocks noGrp="1"/>
          </p:cNvGraphicFramePr>
          <p:nvPr>
            <p:ph idx="1"/>
          </p:nvPr>
        </p:nvGraphicFramePr>
        <p:xfrm>
          <a:off x="729018" y="1737426"/>
          <a:ext cx="10624783" cy="3671001"/>
        </p:xfrm>
        <a:graphic>
          <a:graphicData uri="http://schemas.openxmlformats.org/drawingml/2006/table">
            <a:tbl>
              <a:tblPr firstRow="1" firstCol="1" bandRow="1">
                <a:tableStyleId>{F5AB1C69-6EDB-4FF4-983F-18BD219EF322}</a:tableStyleId>
              </a:tblPr>
              <a:tblGrid>
                <a:gridCol w="2940007">
                  <a:extLst>
                    <a:ext uri="{9D8B030D-6E8A-4147-A177-3AD203B41FA5}">
                      <a16:colId xmlns:a16="http://schemas.microsoft.com/office/drawing/2014/main" val="606090611"/>
                    </a:ext>
                  </a:extLst>
                </a:gridCol>
                <a:gridCol w="1283437">
                  <a:extLst>
                    <a:ext uri="{9D8B030D-6E8A-4147-A177-3AD203B41FA5}">
                      <a16:colId xmlns:a16="http://schemas.microsoft.com/office/drawing/2014/main" val="4171807949"/>
                    </a:ext>
                  </a:extLst>
                </a:gridCol>
                <a:gridCol w="1283437">
                  <a:extLst>
                    <a:ext uri="{9D8B030D-6E8A-4147-A177-3AD203B41FA5}">
                      <a16:colId xmlns:a16="http://schemas.microsoft.com/office/drawing/2014/main" val="1296010719"/>
                    </a:ext>
                  </a:extLst>
                </a:gridCol>
                <a:gridCol w="1604862">
                  <a:extLst>
                    <a:ext uri="{9D8B030D-6E8A-4147-A177-3AD203B41FA5}">
                      <a16:colId xmlns:a16="http://schemas.microsoft.com/office/drawing/2014/main" val="768215857"/>
                    </a:ext>
                  </a:extLst>
                </a:gridCol>
                <a:gridCol w="1925155">
                  <a:extLst>
                    <a:ext uri="{9D8B030D-6E8A-4147-A177-3AD203B41FA5}">
                      <a16:colId xmlns:a16="http://schemas.microsoft.com/office/drawing/2014/main" val="1831573923"/>
                    </a:ext>
                  </a:extLst>
                </a:gridCol>
                <a:gridCol w="1587885">
                  <a:extLst>
                    <a:ext uri="{9D8B030D-6E8A-4147-A177-3AD203B41FA5}">
                      <a16:colId xmlns:a16="http://schemas.microsoft.com/office/drawing/2014/main" val="3446889275"/>
                    </a:ext>
                  </a:extLst>
                </a:gridCol>
              </a:tblGrid>
              <a:tr h="1000766">
                <a:tc>
                  <a:txBody>
                    <a:bodyPr/>
                    <a:lstStyle/>
                    <a:p>
                      <a:pPr marL="0" marR="0">
                        <a:lnSpc>
                          <a:spcPct val="107000"/>
                        </a:lnSpc>
                        <a:spcBef>
                          <a:spcPts val="0"/>
                        </a:spcBef>
                        <a:spcAft>
                          <a:spcPts val="0"/>
                        </a:spcAft>
                      </a:pPr>
                      <a:r>
                        <a:rPr lang="en-US" sz="2000" dirty="0"/>
                        <a:t>Compliance </a:t>
                      </a:r>
                      <a:r>
                        <a:rPr lang="en-US" sz="2000" baseline="0" dirty="0"/>
                        <a:t>Capability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GB" sz="2000" dirty="0">
                          <a:effectLst/>
                        </a:rPr>
                        <a:t>Office 365 Business Essentials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Business Premium</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Enterprise E1</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Enterprise E3/E4</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Office 365 Enterprise E5</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396447"/>
                  </a:ext>
                </a:extLst>
              </a:tr>
              <a:tr h="323568">
                <a:tc>
                  <a:txBody>
                    <a:bodyPr/>
                    <a:lstStyle/>
                    <a:p>
                      <a:pPr marL="0" marR="0">
                        <a:lnSpc>
                          <a:spcPct val="107000"/>
                        </a:lnSpc>
                        <a:spcBef>
                          <a:spcPts val="0"/>
                        </a:spcBef>
                        <a:spcAft>
                          <a:spcPts val="0"/>
                        </a:spcAft>
                      </a:pPr>
                      <a:r>
                        <a:rPr lang="en-GB" sz="2000">
                          <a:effectLst/>
                        </a:rPr>
                        <a:t>Archive</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1844038"/>
                  </a:ext>
                </a:extLst>
              </a:tr>
              <a:tr h="340233">
                <a:tc>
                  <a:txBody>
                    <a:bodyPr/>
                    <a:lstStyle/>
                    <a:p>
                      <a:pPr marL="0" marR="0">
                        <a:lnSpc>
                          <a:spcPct val="107000"/>
                        </a:lnSpc>
                        <a:spcBef>
                          <a:spcPts val="0"/>
                        </a:spcBef>
                        <a:spcAft>
                          <a:spcPts val="0"/>
                        </a:spcAft>
                      </a:pPr>
                      <a:r>
                        <a:rPr lang="en-GB" sz="2000" dirty="0">
                          <a:effectLst/>
                        </a:rPr>
                        <a:t>In-Place eDiscovery</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4565518"/>
                  </a:ext>
                </a:extLst>
              </a:tr>
              <a:tr h="340233">
                <a:tc>
                  <a:txBody>
                    <a:bodyPr/>
                    <a:lstStyle/>
                    <a:p>
                      <a:pPr marL="0" marR="0">
                        <a:lnSpc>
                          <a:spcPct val="107000"/>
                        </a:lnSpc>
                        <a:spcBef>
                          <a:spcPts val="0"/>
                        </a:spcBef>
                        <a:spcAft>
                          <a:spcPts val="0"/>
                        </a:spcAft>
                      </a:pPr>
                      <a:r>
                        <a:rPr lang="en-GB" sz="2000">
                          <a:effectLst/>
                        </a:rPr>
                        <a:t>Advanced eDiscovery</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1380437"/>
                  </a:ext>
                </a:extLst>
              </a:tr>
              <a:tr h="323568">
                <a:tc>
                  <a:txBody>
                    <a:bodyPr/>
                    <a:lstStyle/>
                    <a:p>
                      <a:pPr marL="0" marR="0">
                        <a:lnSpc>
                          <a:spcPct val="107000"/>
                        </a:lnSpc>
                        <a:spcBef>
                          <a:spcPts val="0"/>
                        </a:spcBef>
                        <a:spcAft>
                          <a:spcPts val="0"/>
                        </a:spcAft>
                      </a:pPr>
                      <a:r>
                        <a:rPr lang="en-GB" sz="2000">
                          <a:effectLst/>
                        </a:rPr>
                        <a:t>Legal Hold</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905131"/>
                  </a:ext>
                </a:extLst>
              </a:tr>
              <a:tr h="662167">
                <a:tc>
                  <a:txBody>
                    <a:bodyPr/>
                    <a:lstStyle/>
                    <a:p>
                      <a:pPr marL="0" marR="0">
                        <a:lnSpc>
                          <a:spcPct val="107000"/>
                        </a:lnSpc>
                        <a:spcBef>
                          <a:spcPts val="0"/>
                        </a:spcBef>
                        <a:spcAft>
                          <a:spcPts val="0"/>
                        </a:spcAft>
                      </a:pPr>
                      <a:r>
                        <a:rPr lang="en-GB" sz="2000">
                          <a:effectLst/>
                        </a:rPr>
                        <a:t>Compliance Content Search</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8053109"/>
                  </a:ext>
                </a:extLst>
              </a:tr>
              <a:tr h="340233">
                <a:tc>
                  <a:txBody>
                    <a:bodyPr/>
                    <a:lstStyle/>
                    <a:p>
                      <a:pPr marL="0" marR="0">
                        <a:lnSpc>
                          <a:spcPct val="107000"/>
                        </a:lnSpc>
                        <a:spcBef>
                          <a:spcPts val="0"/>
                        </a:spcBef>
                        <a:spcAft>
                          <a:spcPts val="0"/>
                        </a:spcAft>
                      </a:pPr>
                      <a:r>
                        <a:rPr lang="en-GB" sz="2000">
                          <a:effectLst/>
                        </a:rPr>
                        <a:t>Auditing and Reporting</a:t>
                      </a:r>
                      <a:endParaRPr lang="en-US"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7844669"/>
                  </a:ext>
                </a:extLst>
              </a:tr>
              <a:tr h="340233">
                <a:tc>
                  <a:txBody>
                    <a:bodyPr/>
                    <a:lstStyle/>
                    <a:p>
                      <a:pPr marL="0" marR="0">
                        <a:lnSpc>
                          <a:spcPct val="107000"/>
                        </a:lnSpc>
                        <a:spcBef>
                          <a:spcPts val="0"/>
                        </a:spcBef>
                        <a:spcAft>
                          <a:spcPts val="0"/>
                        </a:spcAft>
                      </a:pPr>
                      <a:r>
                        <a:rPr lang="en-GB" sz="2000" dirty="0">
                          <a:effectLst/>
                        </a:rPr>
                        <a:t>Conditional Access*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a:ln>
                            <a:noFill/>
                          </a:ln>
                          <a:effectLst/>
                          <a:uLnTx/>
                          <a:uFillTx/>
                          <a:sym typeface="Wingdings" panose="05000000000000000000" pitchFamily="2" charset="2"/>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kumimoji="0" lang="en-GB" sz="1600" u="none" strike="noStrike" kern="1200" cap="none" spc="0" normalizeH="0" baseline="0" noProof="0" dirty="0">
                          <a:ln>
                            <a:noFill/>
                          </a:ln>
                          <a:effectLst/>
                          <a:uLnTx/>
                          <a:uFillTx/>
                          <a:sym typeface="Wingdings" panose="05000000000000000000" pitchFamily="2" charset="2"/>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398027"/>
                  </a:ext>
                </a:extLst>
              </a:tr>
            </a:tbl>
          </a:graphicData>
        </a:graphic>
      </p:graphicFrame>
      <p:sp>
        <p:nvSpPr>
          <p:cNvPr id="3" name="TextBox 2">
            <a:extLst>
              <a:ext uri="{FF2B5EF4-FFF2-40B4-BE49-F238E27FC236}">
                <a16:creationId xmlns:a16="http://schemas.microsoft.com/office/drawing/2014/main" id="{8B75EFE8-F077-4CD9-90A8-8F11409D6AED}"/>
              </a:ext>
            </a:extLst>
          </p:cNvPr>
          <p:cNvSpPr txBox="1"/>
          <p:nvPr/>
        </p:nvSpPr>
        <p:spPr>
          <a:xfrm>
            <a:off x="838200" y="6251944"/>
            <a:ext cx="4750403" cy="369332"/>
          </a:xfrm>
          <a:prstGeom prst="rect">
            <a:avLst/>
          </a:prstGeom>
          <a:noFill/>
        </p:spPr>
        <p:txBody>
          <a:bodyPr wrap="none" rtlCol="0">
            <a:spAutoFit/>
          </a:bodyPr>
          <a:lstStyle/>
          <a:p>
            <a:r>
              <a:rPr lang="en-US" dirty="0"/>
              <a:t>* Conditional Access required additional licenses</a:t>
            </a:r>
          </a:p>
        </p:txBody>
      </p:sp>
    </p:spTree>
    <p:extLst>
      <p:ext uri="{BB962C8B-B14F-4D97-AF65-F5344CB8AC3E}">
        <p14:creationId xmlns:p14="http://schemas.microsoft.com/office/powerpoint/2010/main" val="4150330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Security &amp; Compliance</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r>
              <a:rPr lang="en-US" dirty="0"/>
              <a:t>Location of the data in Microsoft Teams is based on the tenant affinity</a:t>
            </a:r>
          </a:p>
          <a:p>
            <a:r>
              <a:rPr lang="en-US" dirty="0"/>
              <a:t>Regions</a:t>
            </a:r>
          </a:p>
          <a:p>
            <a:pPr lvl="1"/>
            <a:r>
              <a:rPr lang="en-US" dirty="0"/>
              <a:t>Americas</a:t>
            </a:r>
          </a:p>
          <a:p>
            <a:pPr lvl="1"/>
            <a:r>
              <a:rPr lang="en-US" dirty="0"/>
              <a:t>EMEA</a:t>
            </a:r>
          </a:p>
          <a:p>
            <a:pPr lvl="1"/>
            <a:r>
              <a:rPr lang="en-US" dirty="0"/>
              <a:t>APAC</a:t>
            </a:r>
          </a:p>
        </p:txBody>
      </p:sp>
    </p:spTree>
    <p:extLst>
      <p:ext uri="{BB962C8B-B14F-4D97-AF65-F5344CB8AC3E}">
        <p14:creationId xmlns:p14="http://schemas.microsoft.com/office/powerpoint/2010/main" val="933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0A16E734-5DEB-44CB-9AD8-830461943F71}"/>
              </a:ext>
            </a:extLst>
          </p:cNvPr>
          <p:cNvPicPr>
            <a:picLocks noChangeAspect="1"/>
          </p:cNvPicPr>
          <p:nvPr/>
        </p:nvPicPr>
        <p:blipFill>
          <a:blip r:embed="rId2"/>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2426136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fontScale="90000"/>
          </a:bodyPr>
          <a:lstStyle/>
          <a:p>
            <a:pPr algn="ctr"/>
            <a:fld id="{CA5F629F-FF1D-4518-88FA-6EE0E8B135D7}" type="slidenum">
              <a:rPr lang="de-DE" sz="3600" b="1" smtClean="0">
                <a:solidFill>
                  <a:schemeClr val="bg1"/>
                </a:solidFill>
              </a:rPr>
              <a:t>55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Change Management &amp; Adoption</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r>
              <a:rPr lang="en-US" dirty="0"/>
              <a:t>Organic growth is expected</a:t>
            </a:r>
          </a:p>
          <a:p>
            <a:endParaRPr lang="en-US" dirty="0"/>
          </a:p>
          <a:p>
            <a:r>
              <a:rPr lang="en-US" dirty="0"/>
              <a:t>Change management strategy is very important</a:t>
            </a:r>
          </a:p>
          <a:p>
            <a:endParaRPr lang="en-US" dirty="0"/>
          </a:p>
          <a:p>
            <a:r>
              <a:rPr lang="en-US" dirty="0"/>
              <a:t>Effective change management will ensure that users will see the value of Teams faster and is the foundation for growth over time</a:t>
            </a:r>
          </a:p>
          <a:p>
            <a:endParaRPr lang="en-US" dirty="0"/>
          </a:p>
          <a:p>
            <a:r>
              <a:rPr lang="en-US" dirty="0"/>
              <a:t>It is important to get executives, sponsors and key users on board </a:t>
            </a:r>
          </a:p>
        </p:txBody>
      </p:sp>
    </p:spTree>
    <p:extLst>
      <p:ext uri="{BB962C8B-B14F-4D97-AF65-F5344CB8AC3E}">
        <p14:creationId xmlns:p14="http://schemas.microsoft.com/office/powerpoint/2010/main" val="131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Change Management &amp; Adoption</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a:normAutofit/>
          </a:bodyPr>
          <a:lstStyle/>
          <a:p>
            <a:pPr marL="0" indent="0">
              <a:buNone/>
            </a:pPr>
            <a:r>
              <a:rPr lang="en-US" dirty="0"/>
              <a:t>Key Roles</a:t>
            </a:r>
          </a:p>
        </p:txBody>
      </p:sp>
      <p:sp>
        <p:nvSpPr>
          <p:cNvPr id="11" name="Text Placeholder 3">
            <a:extLst>
              <a:ext uri="{FF2B5EF4-FFF2-40B4-BE49-F238E27FC236}">
                <a16:creationId xmlns:a16="http://schemas.microsoft.com/office/drawing/2014/main" id="{56B9F377-A964-42BF-87EA-EB22044BBA1E}"/>
              </a:ext>
            </a:extLst>
          </p:cNvPr>
          <p:cNvSpPr txBox="1">
            <a:spLocks/>
          </p:cNvSpPr>
          <p:nvPr/>
        </p:nvSpPr>
        <p:spPr>
          <a:xfrm>
            <a:off x="2287476" y="2291192"/>
            <a:ext cx="2826508" cy="71062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3600" dirty="0">
                <a:ln w="0"/>
                <a:effectLst>
                  <a:outerShdw blurRad="38100" dist="19050" dir="2700000" algn="tl" rotWithShape="0">
                    <a:schemeClr val="dk1">
                      <a:alpha val="40000"/>
                    </a:schemeClr>
                  </a:outerShdw>
                </a:effectLst>
              </a:rPr>
              <a:t>Executive Sponsor</a:t>
            </a:r>
          </a:p>
        </p:txBody>
      </p:sp>
      <p:sp>
        <p:nvSpPr>
          <p:cNvPr id="12" name="Text Placeholder 3">
            <a:extLst>
              <a:ext uri="{FF2B5EF4-FFF2-40B4-BE49-F238E27FC236}">
                <a16:creationId xmlns:a16="http://schemas.microsoft.com/office/drawing/2014/main" id="{03C47764-46F2-4ECC-BAAD-1BE5EEC3CEB9}"/>
              </a:ext>
            </a:extLst>
          </p:cNvPr>
          <p:cNvSpPr txBox="1">
            <a:spLocks/>
          </p:cNvSpPr>
          <p:nvPr/>
        </p:nvSpPr>
        <p:spPr>
          <a:xfrm>
            <a:off x="2287476" y="4792751"/>
            <a:ext cx="2238818" cy="6442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600"/>
              </a:spcBef>
              <a:buFont typeface="Arial"/>
              <a:buChar char="•"/>
              <a:defRPr sz="2800" b="0" i="0" kern="1200">
                <a:solidFill>
                  <a:srgbClr val="29384F"/>
                </a:solidFill>
                <a:latin typeface="Segoe UI Light" charset="0"/>
                <a:ea typeface="Segoe UI Light" charset="0"/>
                <a:cs typeface="Segoe UI Light" charset="0"/>
              </a:defRPr>
            </a:lvl1pPr>
            <a:lvl2pPr marL="685800" indent="-228600" algn="l" defTabSz="914400" rtl="0" eaLnBrk="1" latinLnBrk="0" hangingPunct="1">
              <a:lnSpc>
                <a:spcPct val="120000"/>
              </a:lnSpc>
              <a:spcBef>
                <a:spcPts val="600"/>
              </a:spcBef>
              <a:buFont typeface="Arial"/>
              <a:buChar char="•"/>
              <a:defRPr sz="2400" b="0" i="0" kern="1200">
                <a:solidFill>
                  <a:srgbClr val="29384F"/>
                </a:solidFill>
                <a:latin typeface="Segoe UI Light" charset="0"/>
                <a:ea typeface="Segoe UI Light" charset="0"/>
                <a:cs typeface="Segoe UI Light" charset="0"/>
              </a:defRPr>
            </a:lvl2pPr>
            <a:lvl3pPr marL="1143000" indent="-228600" algn="l" defTabSz="914400" rtl="0" eaLnBrk="1" latinLnBrk="0" hangingPunct="1">
              <a:lnSpc>
                <a:spcPct val="120000"/>
              </a:lnSpc>
              <a:spcBef>
                <a:spcPts val="600"/>
              </a:spcBef>
              <a:buFont typeface="Arial"/>
              <a:buChar char="•"/>
              <a:defRPr sz="2000" b="0" i="0" kern="1200">
                <a:solidFill>
                  <a:srgbClr val="29384F"/>
                </a:solidFill>
                <a:latin typeface="Segoe UI Light" charset="0"/>
                <a:ea typeface="Segoe UI Light" charset="0"/>
                <a:cs typeface="Segoe UI Light" charset="0"/>
              </a:defRPr>
            </a:lvl3pPr>
            <a:lvl4pPr marL="16002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4pPr>
            <a:lvl5pPr marL="20574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AU" sz="3600" dirty="0">
                <a:ln w="0"/>
                <a:solidFill>
                  <a:schemeClr val="tx1"/>
                </a:solidFill>
                <a:effectLst>
                  <a:outerShdw blurRad="38100" dist="19050" dir="2700000" algn="tl" rotWithShape="0">
                    <a:schemeClr val="dk1">
                      <a:alpha val="40000"/>
                    </a:schemeClr>
                  </a:outerShdw>
                </a:effectLst>
              </a:rPr>
              <a:t>Champions</a:t>
            </a:r>
          </a:p>
        </p:txBody>
      </p:sp>
      <p:sp>
        <p:nvSpPr>
          <p:cNvPr id="13" name="Text Placeholder 3">
            <a:extLst>
              <a:ext uri="{FF2B5EF4-FFF2-40B4-BE49-F238E27FC236}">
                <a16:creationId xmlns:a16="http://schemas.microsoft.com/office/drawing/2014/main" id="{E0090A92-9A7A-4822-BD3B-0EA5A1CB49FD}"/>
              </a:ext>
            </a:extLst>
          </p:cNvPr>
          <p:cNvSpPr txBox="1">
            <a:spLocks/>
          </p:cNvSpPr>
          <p:nvPr/>
        </p:nvSpPr>
        <p:spPr>
          <a:xfrm>
            <a:off x="8779427" y="2068242"/>
            <a:ext cx="2639940" cy="1532808"/>
          </a:xfrm>
          <a:prstGeom prst="rect">
            <a:avLst/>
          </a:prstGeom>
        </p:spPr>
        <p:txBody>
          <a:bodyPr vert="horz" lIns="91440" tIns="45720" rIns="91440" bIns="45720" rtlCol="0">
            <a:normAutofit fontScale="77500" lnSpcReduction="20000"/>
          </a:bodyPr>
          <a:lstStyle>
            <a:defPPr>
              <a:defRPr lang="en-US"/>
            </a:defPPr>
            <a:lvl1pPr indent="0">
              <a:lnSpc>
                <a:spcPct val="120000"/>
              </a:lnSpc>
              <a:spcBef>
                <a:spcPts val="600"/>
              </a:spcBef>
              <a:buFont typeface="Arial"/>
              <a:buNone/>
              <a:defRPr sz="3600" b="0" i="0">
                <a:solidFill>
                  <a:srgbClr val="29384F"/>
                </a:solidFill>
                <a:latin typeface="Segoe UI Light" charset="0"/>
                <a:ea typeface="Segoe UI Light" charset="0"/>
                <a:cs typeface="Segoe UI Light" charset="0"/>
              </a:defRPr>
            </a:lvl1pPr>
            <a:lvl2pPr marL="685800" indent="-228600">
              <a:lnSpc>
                <a:spcPct val="120000"/>
              </a:lnSpc>
              <a:spcBef>
                <a:spcPts val="600"/>
              </a:spcBef>
              <a:buFont typeface="Arial"/>
              <a:buChar char="•"/>
              <a:defRPr sz="2400" b="0" i="0">
                <a:solidFill>
                  <a:srgbClr val="29384F"/>
                </a:solidFill>
                <a:latin typeface="Segoe UI Light" charset="0"/>
                <a:ea typeface="Segoe UI Light" charset="0"/>
                <a:cs typeface="Segoe UI Light" charset="0"/>
              </a:defRPr>
            </a:lvl2pPr>
            <a:lvl3pPr marL="1143000" indent="-228600">
              <a:lnSpc>
                <a:spcPct val="120000"/>
              </a:lnSpc>
              <a:spcBef>
                <a:spcPts val="600"/>
              </a:spcBef>
              <a:buFont typeface="Arial"/>
              <a:buChar char="•"/>
              <a:defRPr sz="2000" b="0" i="0">
                <a:solidFill>
                  <a:srgbClr val="29384F"/>
                </a:solidFill>
                <a:latin typeface="Segoe UI Light" charset="0"/>
                <a:ea typeface="Segoe UI Light" charset="0"/>
                <a:cs typeface="Segoe UI Light" charset="0"/>
              </a:defRPr>
            </a:lvl3pPr>
            <a:lvl4pPr marL="1600200" indent="-228600">
              <a:lnSpc>
                <a:spcPct val="120000"/>
              </a:lnSpc>
              <a:spcBef>
                <a:spcPts val="600"/>
              </a:spcBef>
              <a:buFont typeface="Arial"/>
              <a:buChar char="•"/>
              <a:defRPr b="0" i="0">
                <a:solidFill>
                  <a:srgbClr val="29384F"/>
                </a:solidFill>
                <a:latin typeface="Segoe UI Light" charset="0"/>
                <a:ea typeface="Segoe UI Light" charset="0"/>
                <a:cs typeface="Segoe UI Light" charset="0"/>
              </a:defRPr>
            </a:lvl4pPr>
            <a:lvl5pPr marL="2057400" indent="-228600">
              <a:lnSpc>
                <a:spcPct val="120000"/>
              </a:lnSpc>
              <a:spcBef>
                <a:spcPts val="600"/>
              </a:spcBef>
              <a:buFont typeface="Arial"/>
              <a:buChar char="•"/>
              <a:defRPr b="0" i="0">
                <a:solidFill>
                  <a:srgbClr val="29384F"/>
                </a:solidFill>
                <a:latin typeface="Segoe UI Light" charset="0"/>
                <a:ea typeface="Segoe UI Light" charset="0"/>
                <a:cs typeface="Segoe UI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AU" dirty="0">
                <a:ln w="0"/>
                <a:solidFill>
                  <a:schemeClr val="tx1"/>
                </a:solidFill>
                <a:effectLst>
                  <a:outerShdw blurRad="38100" dist="19050" dir="2700000" algn="tl" rotWithShape="0">
                    <a:schemeClr val="dk1">
                      <a:alpha val="40000"/>
                    </a:schemeClr>
                  </a:outerShdw>
                </a:effectLst>
              </a:rPr>
              <a:t>Service Owners</a:t>
            </a:r>
          </a:p>
          <a:p>
            <a:r>
              <a:rPr lang="en-AU" dirty="0">
                <a:ln w="0"/>
                <a:solidFill>
                  <a:schemeClr val="tx1"/>
                </a:solidFill>
                <a:effectLst>
                  <a:outerShdw blurRad="38100" dist="19050" dir="2700000" algn="tl" rotWithShape="0">
                    <a:schemeClr val="dk1">
                      <a:alpha val="40000"/>
                    </a:schemeClr>
                  </a:outerShdw>
                </a:effectLst>
              </a:rPr>
              <a:t>IT Professionals</a:t>
            </a:r>
          </a:p>
        </p:txBody>
      </p:sp>
      <p:pic>
        <p:nvPicPr>
          <p:cNvPr id="14" name="Picture 13">
            <a:extLst>
              <a:ext uri="{FF2B5EF4-FFF2-40B4-BE49-F238E27FC236}">
                <a16:creationId xmlns:a16="http://schemas.microsoft.com/office/drawing/2014/main" id="{155C75EA-7427-4260-931C-C421C62FC1A2}"/>
              </a:ext>
            </a:extLst>
          </p:cNvPr>
          <p:cNvPicPr>
            <a:picLocks noChangeAspect="1"/>
          </p:cNvPicPr>
          <p:nvPr/>
        </p:nvPicPr>
        <p:blipFill>
          <a:blip r:embed="rId3"/>
          <a:stretch>
            <a:fillRect/>
          </a:stretch>
        </p:blipFill>
        <p:spPr>
          <a:xfrm>
            <a:off x="518434" y="1999154"/>
            <a:ext cx="1271967" cy="1353774"/>
          </a:xfrm>
          <a:prstGeom prst="rect">
            <a:avLst/>
          </a:prstGeom>
          <a:noFill/>
        </p:spPr>
      </p:pic>
      <p:pic>
        <p:nvPicPr>
          <p:cNvPr id="16" name="Picture 15">
            <a:extLst>
              <a:ext uri="{FF2B5EF4-FFF2-40B4-BE49-F238E27FC236}">
                <a16:creationId xmlns:a16="http://schemas.microsoft.com/office/drawing/2014/main" id="{FA6F0FAF-F9B1-488C-99D1-EEA772367BDC}"/>
              </a:ext>
            </a:extLst>
          </p:cNvPr>
          <p:cNvPicPr>
            <a:picLocks noChangeAspect="1"/>
          </p:cNvPicPr>
          <p:nvPr/>
        </p:nvPicPr>
        <p:blipFill>
          <a:blip r:embed="rId4"/>
          <a:stretch>
            <a:fillRect/>
          </a:stretch>
        </p:blipFill>
        <p:spPr>
          <a:xfrm>
            <a:off x="6857985" y="2041713"/>
            <a:ext cx="1065042" cy="1353867"/>
          </a:xfrm>
          <a:prstGeom prst="rect">
            <a:avLst/>
          </a:prstGeom>
          <a:noFill/>
        </p:spPr>
      </p:pic>
      <p:sp>
        <p:nvSpPr>
          <p:cNvPr id="17" name="Text Placeholder 3">
            <a:extLst>
              <a:ext uri="{FF2B5EF4-FFF2-40B4-BE49-F238E27FC236}">
                <a16:creationId xmlns:a16="http://schemas.microsoft.com/office/drawing/2014/main" id="{67589524-2347-4902-895A-7805EC3866E1}"/>
              </a:ext>
            </a:extLst>
          </p:cNvPr>
          <p:cNvSpPr txBox="1">
            <a:spLocks/>
          </p:cNvSpPr>
          <p:nvPr/>
        </p:nvSpPr>
        <p:spPr>
          <a:xfrm>
            <a:off x="8779427" y="4792697"/>
            <a:ext cx="2238818" cy="6442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600"/>
              </a:spcBef>
              <a:buFont typeface="Arial"/>
              <a:buChar char="•"/>
              <a:defRPr sz="2800" b="0" i="0" kern="1200">
                <a:solidFill>
                  <a:srgbClr val="29384F"/>
                </a:solidFill>
                <a:latin typeface="Segoe UI Light" charset="0"/>
                <a:ea typeface="Segoe UI Light" charset="0"/>
                <a:cs typeface="Segoe UI Light" charset="0"/>
              </a:defRPr>
            </a:lvl1pPr>
            <a:lvl2pPr marL="685800" indent="-228600" algn="l" defTabSz="914400" rtl="0" eaLnBrk="1" latinLnBrk="0" hangingPunct="1">
              <a:lnSpc>
                <a:spcPct val="120000"/>
              </a:lnSpc>
              <a:spcBef>
                <a:spcPts val="600"/>
              </a:spcBef>
              <a:buFont typeface="Arial"/>
              <a:buChar char="•"/>
              <a:defRPr sz="2400" b="0" i="0" kern="1200">
                <a:solidFill>
                  <a:srgbClr val="29384F"/>
                </a:solidFill>
                <a:latin typeface="Segoe UI Light" charset="0"/>
                <a:ea typeface="Segoe UI Light" charset="0"/>
                <a:cs typeface="Segoe UI Light" charset="0"/>
              </a:defRPr>
            </a:lvl2pPr>
            <a:lvl3pPr marL="1143000" indent="-228600" algn="l" defTabSz="914400" rtl="0" eaLnBrk="1" latinLnBrk="0" hangingPunct="1">
              <a:lnSpc>
                <a:spcPct val="120000"/>
              </a:lnSpc>
              <a:spcBef>
                <a:spcPts val="600"/>
              </a:spcBef>
              <a:buFont typeface="Arial"/>
              <a:buChar char="•"/>
              <a:defRPr sz="2000" b="0" i="0" kern="1200">
                <a:solidFill>
                  <a:srgbClr val="29384F"/>
                </a:solidFill>
                <a:latin typeface="Segoe UI Light" charset="0"/>
                <a:ea typeface="Segoe UI Light" charset="0"/>
                <a:cs typeface="Segoe UI Light" charset="0"/>
              </a:defRPr>
            </a:lvl3pPr>
            <a:lvl4pPr marL="16002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4pPr>
            <a:lvl5pPr marL="20574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AU" sz="3600" dirty="0">
                <a:ln w="0"/>
                <a:solidFill>
                  <a:schemeClr val="tx1"/>
                </a:solidFill>
                <a:effectLst>
                  <a:outerShdw blurRad="38100" dist="19050" dir="2700000" algn="tl" rotWithShape="0">
                    <a:schemeClr val="dk1">
                      <a:alpha val="40000"/>
                    </a:schemeClr>
                  </a:outerShdw>
                </a:effectLst>
              </a:rPr>
              <a:t>Pilot Group</a:t>
            </a:r>
          </a:p>
        </p:txBody>
      </p:sp>
      <p:pic>
        <p:nvPicPr>
          <p:cNvPr id="18" name="Picture 17">
            <a:extLst>
              <a:ext uri="{FF2B5EF4-FFF2-40B4-BE49-F238E27FC236}">
                <a16:creationId xmlns:a16="http://schemas.microsoft.com/office/drawing/2014/main" id="{DD5253E4-D86A-4489-8A20-8630929ED40B}"/>
              </a:ext>
            </a:extLst>
          </p:cNvPr>
          <p:cNvPicPr>
            <a:picLocks noChangeAspect="1"/>
          </p:cNvPicPr>
          <p:nvPr/>
        </p:nvPicPr>
        <p:blipFill>
          <a:blip r:embed="rId5"/>
          <a:stretch>
            <a:fillRect/>
          </a:stretch>
        </p:blipFill>
        <p:spPr>
          <a:xfrm>
            <a:off x="6719547" y="4490589"/>
            <a:ext cx="1541555" cy="1353774"/>
          </a:xfrm>
          <a:prstGeom prst="rect">
            <a:avLst/>
          </a:prstGeom>
          <a:noFill/>
        </p:spPr>
      </p:pic>
      <p:pic>
        <p:nvPicPr>
          <p:cNvPr id="19" name="Picture 18">
            <a:extLst>
              <a:ext uri="{FF2B5EF4-FFF2-40B4-BE49-F238E27FC236}">
                <a16:creationId xmlns:a16="http://schemas.microsoft.com/office/drawing/2014/main" id="{5E5FD2B5-47CB-401A-B4F0-219A99CBFCCC}"/>
              </a:ext>
            </a:extLst>
          </p:cNvPr>
          <p:cNvPicPr>
            <a:picLocks noChangeAspect="1"/>
          </p:cNvPicPr>
          <p:nvPr/>
        </p:nvPicPr>
        <p:blipFill>
          <a:blip r:embed="rId6"/>
          <a:stretch>
            <a:fillRect/>
          </a:stretch>
        </p:blipFill>
        <p:spPr>
          <a:xfrm>
            <a:off x="518435" y="4490589"/>
            <a:ext cx="1300426" cy="1353774"/>
          </a:xfrm>
          <a:prstGeom prst="rect">
            <a:avLst/>
          </a:prstGeom>
          <a:noFill/>
        </p:spPr>
      </p:pic>
    </p:spTree>
    <p:extLst>
      <p:ext uri="{BB962C8B-B14F-4D97-AF65-F5344CB8AC3E}">
        <p14:creationId xmlns:p14="http://schemas.microsoft.com/office/powerpoint/2010/main" val="51877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E7C7847A-A5CD-413E-9D8B-5E42A0DF3170}"/>
              </a:ext>
            </a:extLst>
          </p:cNvPr>
          <p:cNvPicPr>
            <a:picLocks noChangeAspect="1"/>
          </p:cNvPicPr>
          <p:nvPr/>
        </p:nvPicPr>
        <p:blipFill>
          <a:blip r:embed="rId3"/>
          <a:stretch>
            <a:fillRect/>
          </a:stretch>
        </p:blipFill>
        <p:spPr>
          <a:xfrm>
            <a:off x="2214562" y="1238250"/>
            <a:ext cx="7762875" cy="4381500"/>
          </a:xfrm>
          <a:prstGeom prst="rect">
            <a:avLst/>
          </a:prstGeom>
        </p:spPr>
      </p:pic>
    </p:spTree>
    <p:extLst>
      <p:ext uri="{BB962C8B-B14F-4D97-AF65-F5344CB8AC3E}">
        <p14:creationId xmlns:p14="http://schemas.microsoft.com/office/powerpoint/2010/main" val="3812753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fontScale="90000"/>
          </a:bodyPr>
          <a:lstStyle/>
          <a:p>
            <a:pPr algn="ctr"/>
            <a:fld id="{CA5F629F-FF1D-4518-88FA-6EE0E8B135D7}" type="slidenum">
              <a:rPr lang="de-DE" sz="3600" b="1" smtClean="0">
                <a:solidFill>
                  <a:schemeClr val="bg1"/>
                </a:solidFill>
              </a:rPr>
              <a:t>58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Microsoft Teams – Resources</a:t>
            </a:r>
          </a:p>
        </p:txBody>
      </p:sp>
      <p:sp>
        <p:nvSpPr>
          <p:cNvPr id="15" name="Content Placeholder 14">
            <a:extLst>
              <a:ext uri="{FF2B5EF4-FFF2-40B4-BE49-F238E27FC236}">
                <a16:creationId xmlns:a16="http://schemas.microsoft.com/office/drawing/2014/main" id="{5FA4E1EB-53AC-49FA-8C8C-4F358E536CEC}"/>
              </a:ext>
            </a:extLst>
          </p:cNvPr>
          <p:cNvSpPr>
            <a:spLocks noGrp="1"/>
          </p:cNvSpPr>
          <p:nvPr>
            <p:ph idx="1"/>
          </p:nvPr>
        </p:nvSpPr>
        <p:spPr>
          <a:xfrm>
            <a:off x="838200" y="1013637"/>
            <a:ext cx="10515600" cy="5163326"/>
          </a:xfrm>
        </p:spPr>
        <p:txBody>
          <a:bodyPr vert="horz" lIns="91440" tIns="45720" rIns="91440" bIns="45720" rtlCol="0" anchor="t">
            <a:normAutofit/>
          </a:bodyPr>
          <a:lstStyle/>
          <a:p>
            <a:r>
              <a:rPr lang="en-US" dirty="0"/>
              <a:t>Complete Teams admin documentation</a:t>
            </a:r>
            <a:br>
              <a:rPr lang="en-US" dirty="0"/>
            </a:br>
            <a:r>
              <a:rPr lang="en-US" dirty="0">
                <a:ea typeface="+mn-lt"/>
                <a:cs typeface="+mn-lt"/>
              </a:rPr>
              <a:t>http://aka.ms/successwithteams</a:t>
            </a:r>
            <a:endParaRPr lang="en-US" dirty="0"/>
          </a:p>
          <a:p>
            <a:r>
              <a:rPr lang="en-US" dirty="0"/>
              <a:t>Microsoft Teams roadmap to stay up-to date</a:t>
            </a:r>
            <a:br>
              <a:rPr lang="en-US" dirty="0"/>
            </a:br>
            <a:r>
              <a:rPr lang="en-US" dirty="0">
                <a:ea typeface="+mn-lt"/>
                <a:cs typeface="+mn-lt"/>
              </a:rPr>
              <a:t>http://aka.ms/teamsroadmap</a:t>
            </a:r>
            <a:endParaRPr lang="en-US" dirty="0">
              <a:cs typeface="Calibri"/>
            </a:endParaRPr>
          </a:p>
          <a:p>
            <a:r>
              <a:rPr lang="en-US" dirty="0"/>
              <a:t>Microsoft Teams Technical Community</a:t>
            </a:r>
            <a:br>
              <a:rPr lang="en-US" dirty="0"/>
            </a:br>
            <a:r>
              <a:rPr lang="en-US" dirty="0">
                <a:ea typeface="+mn-lt"/>
                <a:cs typeface="+mn-lt"/>
              </a:rPr>
              <a:t>https://aka.ms/TeamsTechCommunity</a:t>
            </a:r>
            <a:endParaRPr lang="en-US" dirty="0"/>
          </a:p>
          <a:p>
            <a:r>
              <a:rPr lang="en-US" dirty="0"/>
              <a:t>Microsoft Teams UserVoice</a:t>
            </a:r>
            <a:br>
              <a:rPr lang="en-US" dirty="0"/>
            </a:br>
            <a:r>
              <a:rPr lang="en-US" dirty="0">
                <a:ea typeface="+mn-lt"/>
                <a:cs typeface="+mn-lt"/>
              </a:rPr>
              <a:t>https://aka.ms/TeamsUserVoice</a:t>
            </a:r>
            <a:endParaRPr lang="en-US" dirty="0"/>
          </a:p>
          <a:p>
            <a:r>
              <a:rPr lang="en-US" dirty="0"/>
              <a:t>Driving Adoption Community</a:t>
            </a:r>
            <a:br>
              <a:rPr lang="en-US" dirty="0">
                <a:solidFill>
                  <a:schemeClr val="bg2"/>
                </a:solidFill>
              </a:rPr>
            </a:br>
            <a:r>
              <a:rPr lang="en-US" dirty="0">
                <a:ea typeface="+mn-lt"/>
                <a:cs typeface="+mn-lt"/>
              </a:rPr>
              <a:t>https://aka.ms/DriveAdoption</a:t>
            </a:r>
            <a:endParaRPr lang="en-US" dirty="0">
              <a:solidFill>
                <a:schemeClr val="bg2"/>
              </a:solidFill>
            </a:endParaRPr>
          </a:p>
        </p:txBody>
      </p:sp>
    </p:spTree>
    <p:extLst>
      <p:ext uri="{BB962C8B-B14F-4D97-AF65-F5344CB8AC3E}">
        <p14:creationId xmlns:p14="http://schemas.microsoft.com/office/powerpoint/2010/main" val="228421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de-DE" dirty="0"/>
              <a:t>Infrastructure as a service</a:t>
            </a:r>
          </a:p>
          <a:p>
            <a:endParaRPr lang="de-DE" dirty="0"/>
          </a:p>
          <a:p>
            <a:r>
              <a:rPr lang="de-DE" dirty="0"/>
              <a:t>Virtual platform to run infrastructure</a:t>
            </a:r>
          </a:p>
          <a:p>
            <a:r>
              <a:rPr lang="de-DE" dirty="0"/>
              <a:t>Offers storage as a service</a:t>
            </a:r>
          </a:p>
          <a:p>
            <a:r>
              <a:rPr lang="de-DE" dirty="0"/>
              <a:t>Subscription based</a:t>
            </a:r>
          </a:p>
          <a:p>
            <a:r>
              <a:rPr lang="de-DE" dirty="0"/>
              <a:t>Examples:</a:t>
            </a:r>
          </a:p>
          <a:p>
            <a:pPr lvl="1"/>
            <a:r>
              <a:rPr lang="de-DE" dirty="0"/>
              <a:t>Virtual Maschines</a:t>
            </a:r>
          </a:p>
          <a:p>
            <a:pPr lvl="1"/>
            <a:r>
              <a:rPr lang="de-DE" dirty="0"/>
              <a:t>Storage</a:t>
            </a:r>
          </a:p>
          <a:p>
            <a:pPr lvl="1"/>
            <a:r>
              <a:rPr lang="de-DE" dirty="0"/>
              <a:t>Load balancers</a:t>
            </a:r>
          </a:p>
          <a:p>
            <a:pPr lvl="1"/>
            <a:r>
              <a:rPr lang="de-DE" dirty="0"/>
              <a:t>Networks</a:t>
            </a:r>
          </a:p>
          <a:p>
            <a:endParaRPr lang="de-DE" dirty="0"/>
          </a:p>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IaaS?</a:t>
            </a:r>
          </a:p>
        </p:txBody>
      </p:sp>
      <p:pic>
        <p:nvPicPr>
          <p:cNvPr id="11" name="Picture 4" descr="Image result for azure logo">
            <a:extLst>
              <a:ext uri="{FF2B5EF4-FFF2-40B4-BE49-F238E27FC236}">
                <a16:creationId xmlns:a16="http://schemas.microsoft.com/office/drawing/2014/main" id="{D375CDC2-84CA-46DC-9EB8-8C6F51610E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3067" y="3821721"/>
            <a:ext cx="3410733" cy="9859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3F77DA-DEFA-4431-9139-6EA0F60F49D9}"/>
              </a:ext>
            </a:extLst>
          </p:cNvPr>
          <p:cNvPicPr>
            <a:picLocks noChangeAspect="1"/>
          </p:cNvPicPr>
          <p:nvPr/>
        </p:nvPicPr>
        <p:blipFill>
          <a:blip r:embed="rId4"/>
          <a:stretch>
            <a:fillRect/>
          </a:stretch>
        </p:blipFill>
        <p:spPr>
          <a:xfrm>
            <a:off x="9558337" y="1081011"/>
            <a:ext cx="1795463" cy="2396677"/>
          </a:xfrm>
          <a:prstGeom prst="rect">
            <a:avLst/>
          </a:prstGeom>
        </p:spPr>
      </p:pic>
      <p:pic>
        <p:nvPicPr>
          <p:cNvPr id="5122" name="Picture 2" descr="Image result for rackspace logo">
            <a:extLst>
              <a:ext uri="{FF2B5EF4-FFF2-40B4-BE49-F238E27FC236}">
                <a16:creationId xmlns:a16="http://schemas.microsoft.com/office/drawing/2014/main" id="{3A6A6DBB-59AF-4000-89BC-2C3C39001D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5567" y="4609412"/>
            <a:ext cx="2857500" cy="1552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ogle Compute Engine">
            <a:extLst>
              <a:ext uri="{FF2B5EF4-FFF2-40B4-BE49-F238E27FC236}">
                <a16:creationId xmlns:a16="http://schemas.microsoft.com/office/drawing/2014/main" id="{2E70422D-873D-4704-8555-94B64835F3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1328" y="1603641"/>
            <a:ext cx="19050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85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IaaS?</a:t>
            </a:r>
          </a:p>
        </p:txBody>
      </p:sp>
      <p:pic>
        <p:nvPicPr>
          <p:cNvPr id="6" name="Content Placeholder 5">
            <a:extLst>
              <a:ext uri="{FF2B5EF4-FFF2-40B4-BE49-F238E27FC236}">
                <a16:creationId xmlns:a16="http://schemas.microsoft.com/office/drawing/2014/main" id="{4978FA52-BA45-42D6-86D0-1A8DF5566E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1060081"/>
            <a:ext cx="10624782" cy="4903746"/>
          </a:xfrm>
        </p:spPr>
      </p:pic>
    </p:spTree>
    <p:extLst>
      <p:ext uri="{BB962C8B-B14F-4D97-AF65-F5344CB8AC3E}">
        <p14:creationId xmlns:p14="http://schemas.microsoft.com/office/powerpoint/2010/main" val="406388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de-DE" dirty="0"/>
              <a:t>Platform as a service!</a:t>
            </a:r>
          </a:p>
          <a:p>
            <a:endParaRPr lang="de-DE" dirty="0"/>
          </a:p>
          <a:p>
            <a:r>
              <a:rPr lang="de-DE" dirty="0"/>
              <a:t>Third-Party provides hardware and software</a:t>
            </a:r>
          </a:p>
          <a:p>
            <a:r>
              <a:rPr lang="de-DE" dirty="0"/>
              <a:t>Typically for development</a:t>
            </a:r>
          </a:p>
          <a:p>
            <a:r>
              <a:rPr lang="de-DE" dirty="0"/>
              <a:t>Subcription based</a:t>
            </a:r>
          </a:p>
          <a:p>
            <a:r>
              <a:rPr lang="de-DE" dirty="0"/>
              <a:t>Over the internet</a:t>
            </a:r>
          </a:p>
          <a:p>
            <a:r>
              <a:rPr lang="de-DE" dirty="0"/>
              <a:t>No need to host own infrastructure</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a:bodyPr>
          <a:lstStyle/>
          <a:p>
            <a:pPr algn="ctr"/>
            <a:fld id="{CA5F629F-FF1D-4518-88FA-6EE0E8B135D7}" type="slidenum">
              <a:rPr lang="de-DE" sz="3600" b="1" smtClean="0">
                <a:solidFill>
                  <a:schemeClr val="bg1"/>
                </a:solidFill>
              </a:rPr>
              <a:t>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PaaS?</a:t>
            </a:r>
          </a:p>
        </p:txBody>
      </p:sp>
      <p:pic>
        <p:nvPicPr>
          <p:cNvPr id="2050" name="Picture 2" descr="Image result for AWS Elastic Beanstalk logo">
            <a:extLst>
              <a:ext uri="{FF2B5EF4-FFF2-40B4-BE49-F238E27FC236}">
                <a16:creationId xmlns:a16="http://schemas.microsoft.com/office/drawing/2014/main" id="{1270FEAF-BA13-4492-888D-211AE436D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950" y="1081011"/>
            <a:ext cx="29908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logo">
            <a:extLst>
              <a:ext uri="{FF2B5EF4-FFF2-40B4-BE49-F238E27FC236}">
                <a16:creationId xmlns:a16="http://schemas.microsoft.com/office/drawing/2014/main" id="{05ED0DD5-9404-4D69-B376-3D6D35E557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3067" y="2986011"/>
            <a:ext cx="3410733" cy="985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App Engine.svg">
            <a:extLst>
              <a:ext uri="{FF2B5EF4-FFF2-40B4-BE49-F238E27FC236}">
                <a16:creationId xmlns:a16="http://schemas.microsoft.com/office/drawing/2014/main" id="{F218F1F0-488C-4393-BE7A-447127B7C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6850" y="4066634"/>
            <a:ext cx="2266950" cy="175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50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What is PaaS?</a:t>
            </a:r>
          </a:p>
        </p:txBody>
      </p:sp>
      <p:pic>
        <p:nvPicPr>
          <p:cNvPr id="11" name="Content Placeholder 10">
            <a:extLst>
              <a:ext uri="{FF2B5EF4-FFF2-40B4-BE49-F238E27FC236}">
                <a16:creationId xmlns:a16="http://schemas.microsoft.com/office/drawing/2014/main" id="{DB6CFC0E-A29D-4D4F-A7DE-A7CBA1BE10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018" y="984938"/>
            <a:ext cx="10628581" cy="4905499"/>
          </a:xfrm>
        </p:spPr>
      </p:pic>
    </p:spTree>
    <p:extLst>
      <p:ext uri="{BB962C8B-B14F-4D97-AF65-F5344CB8AC3E}">
        <p14:creationId xmlns:p14="http://schemas.microsoft.com/office/powerpoint/2010/main" val="354428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4023</Words>
  <Application>Microsoft Office PowerPoint</Application>
  <PresentationFormat>Widescreen</PresentationFormat>
  <Paragraphs>801</Paragraphs>
  <Slides>58</Slides>
  <Notes>27</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Segoe UI Light</vt:lpstr>
      <vt:lpstr>Segoe UI Semibold</vt:lpstr>
      <vt:lpstr>Segoe UI Semilight</vt:lpstr>
      <vt:lpstr>Wingdings</vt:lpstr>
      <vt:lpstr>Office Theme</vt:lpstr>
      <vt:lpstr>Introduction to  Microsoft Teams</vt:lpstr>
      <vt:lpstr>2</vt:lpstr>
      <vt:lpstr>3</vt:lpstr>
      <vt:lpstr>4</vt:lpstr>
      <vt:lpstr>5</vt:lpstr>
      <vt:lpstr>6</vt:lpstr>
      <vt:lpstr>7</vt:lpstr>
      <vt:lpstr>8</vt:lpstr>
      <vt:lpstr>9</vt:lpstr>
      <vt:lpstr>10</vt:lpstr>
      <vt:lpstr>11</vt:lpstr>
      <vt:lpstr>12</vt:lpstr>
      <vt:lpstr>13</vt:lpstr>
      <vt:lpstr>14</vt:lpstr>
      <vt:lpstr>15</vt:lpstr>
      <vt:lpstr>16</vt:lpstr>
      <vt:lpstr>17</vt:lpstr>
      <vt:lpstr>18</vt:lpstr>
      <vt:lpstr>19</vt:lpstr>
      <vt:lpstr>20</vt:lpstr>
      <vt:lpstr>Interactive Session Checklist</vt:lpstr>
      <vt:lpstr>Interactive Session Checklist</vt:lpstr>
      <vt:lpstr>23</vt:lpstr>
      <vt:lpstr>24</vt:lpstr>
      <vt:lpstr>25</vt:lpstr>
      <vt:lpstr>26</vt:lpstr>
      <vt:lpstr>27</vt:lpstr>
      <vt:lpstr>28</vt:lpstr>
      <vt:lpstr>29</vt:lpstr>
      <vt:lpstr>30</vt:lpstr>
      <vt:lpstr>31</vt:lpstr>
      <vt:lpstr>32</vt:lpstr>
      <vt:lpstr>33</vt:lpstr>
      <vt:lpstr>34</vt:lpstr>
      <vt:lpstr>35</vt:lpstr>
      <vt:lpstr>36</vt:lpstr>
      <vt:lpstr>37</vt:lpstr>
      <vt:lpstr>38</vt:lpstr>
      <vt:lpstr>39</vt:lpstr>
      <vt:lpstr>Implementation Phases</vt:lpstr>
      <vt:lpstr>41</vt:lpstr>
      <vt:lpstr>42</vt:lpstr>
      <vt:lpstr>43</vt:lpstr>
      <vt:lpstr>44</vt:lpstr>
      <vt:lpstr>45</vt:lpstr>
      <vt:lpstr>Microsoft Teams MyAdvisor</vt:lpstr>
      <vt:lpstr>47</vt:lpstr>
      <vt:lpstr>Network Assessment</vt:lpstr>
      <vt:lpstr>49</vt:lpstr>
      <vt:lpstr>50</vt:lpstr>
      <vt:lpstr>51</vt:lpstr>
      <vt:lpstr>52</vt:lpstr>
      <vt:lpstr>53</vt:lpstr>
      <vt:lpstr>54</vt:lpstr>
      <vt:lpstr>55</vt:lpstr>
      <vt:lpstr>56</vt:lpstr>
      <vt:lpstr>57</vt:lpstr>
      <vt:lpstr>58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D.</dc:creator>
  <cp:lastModifiedBy>Danny D.</cp:lastModifiedBy>
  <cp:revision>2</cp:revision>
  <dcterms:created xsi:type="dcterms:W3CDTF">2019-09-08T13:26:58Z</dcterms:created>
  <dcterms:modified xsi:type="dcterms:W3CDTF">2019-09-08T13:37:26Z</dcterms:modified>
</cp:coreProperties>
</file>