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2"/>
  </p:notesMasterIdLst>
  <p:sldIdLst>
    <p:sldId id="258" r:id="rId6"/>
    <p:sldId id="340" r:id="rId7"/>
    <p:sldId id="352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3" r:id="rId20"/>
    <p:sldId id="297" r:id="rId21"/>
  </p:sldIdLst>
  <p:sldSz cx="9144000" cy="6858000" type="screen4x3"/>
  <p:notesSz cx="6805613" cy="99393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914" autoAdjust="0"/>
  </p:normalViewPr>
  <p:slideViewPr>
    <p:cSldViewPr snapToGrid="0" snapToObjects="1">
      <p:cViewPr>
        <p:scale>
          <a:sx n="100" d="100"/>
          <a:sy n="100" d="100"/>
        </p:scale>
        <p:origin x="-144" y="3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719CD-55C5-41EE-8D0C-A1DBD5EB4FD2}" type="doc">
      <dgm:prSet loTypeId="urn:microsoft.com/office/officeart/2008/layout/CircularPictureCallout" loCatId="pictur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57D55942-C1DD-460C-8E37-9758C13A08BF}">
      <dgm:prSet phldrT="[文字]"/>
      <dgm:spPr/>
      <dgm:t>
        <a:bodyPr/>
        <a:lstStyle/>
        <a:p>
          <a:r>
            <a:rPr lang="en-US" altLang="zh-TW" dirty="0" smtClean="0"/>
            <a:t>TR069 Utility</a:t>
          </a:r>
          <a:endParaRPr lang="zh-TW" altLang="en-US" dirty="0"/>
        </a:p>
      </dgm:t>
    </dgm:pt>
    <dgm:pt modelId="{8AC79F70-2EFD-412D-AE73-5CFC5F32F5C8}" type="parTrans" cxnId="{256A5664-963E-45CD-A851-A5699E671F02}">
      <dgm:prSet/>
      <dgm:spPr/>
      <dgm:t>
        <a:bodyPr/>
        <a:lstStyle/>
        <a:p>
          <a:endParaRPr lang="zh-TW" altLang="en-US"/>
        </a:p>
      </dgm:t>
    </dgm:pt>
    <dgm:pt modelId="{57564F12-F03B-43EE-BA1C-548E684DA9BD}" type="sibTrans" cxnId="{256A5664-963E-45CD-A851-A5699E671F02}">
      <dgm:prSet/>
      <dgm:spPr/>
      <dgm:t>
        <a:bodyPr/>
        <a:lstStyle/>
        <a:p>
          <a:endParaRPr lang="zh-TW" altLang="en-US"/>
        </a:p>
      </dgm:t>
    </dgm:pt>
    <dgm:pt modelId="{2E0F4F7F-7500-45D5-9EED-56F8FDACCB8F}">
      <dgm:prSet phldrT="[文字]"/>
      <dgm:spPr/>
      <dgm:t>
        <a:bodyPr/>
        <a:lstStyle/>
        <a:p>
          <a:r>
            <a:rPr lang="en-US" altLang="zh-TW" dirty="0" smtClean="0"/>
            <a:t>Server069</a:t>
          </a:r>
          <a:endParaRPr lang="zh-TW" altLang="en-US" dirty="0"/>
        </a:p>
      </dgm:t>
    </dgm:pt>
    <dgm:pt modelId="{20F6AFF8-7B79-4F57-957B-6A29E12B843D}" type="parTrans" cxnId="{57937B53-1DB5-4D57-8E2A-D25A53BF4398}">
      <dgm:prSet/>
      <dgm:spPr/>
      <dgm:t>
        <a:bodyPr/>
        <a:lstStyle/>
        <a:p>
          <a:endParaRPr lang="zh-TW" altLang="en-US"/>
        </a:p>
      </dgm:t>
    </dgm:pt>
    <dgm:pt modelId="{26AC515A-FD58-4D58-BF91-B831A6905993}" type="sibTrans" cxnId="{57937B53-1DB5-4D57-8E2A-D25A53BF4398}">
      <dgm:prSet/>
      <dgm:spPr/>
      <dgm:t>
        <a:bodyPr/>
        <a:lstStyle/>
        <a:p>
          <a:endParaRPr lang="zh-TW" altLang="en-US"/>
        </a:p>
      </dgm:t>
    </dgm:pt>
    <dgm:pt modelId="{5F637928-3204-4BE4-9073-632702051571}">
      <dgm:prSet phldrT="[文字]"/>
      <dgm:spPr/>
      <dgm:t>
        <a:bodyPr/>
        <a:lstStyle/>
        <a:p>
          <a:r>
            <a:rPr lang="en-US" altLang="zh-TW" dirty="0" smtClean="0"/>
            <a:t>181.Html</a:t>
          </a:r>
          <a:endParaRPr lang="zh-TW" altLang="en-US" dirty="0"/>
        </a:p>
      </dgm:t>
    </dgm:pt>
    <dgm:pt modelId="{8FD20EA8-D2E3-4450-AC93-BFA8E03733E0}" type="parTrans" cxnId="{B2021105-1391-426A-AC8B-D91F32A2B2E8}">
      <dgm:prSet/>
      <dgm:spPr/>
      <dgm:t>
        <a:bodyPr/>
        <a:lstStyle/>
        <a:p>
          <a:endParaRPr lang="zh-TW" altLang="en-US"/>
        </a:p>
      </dgm:t>
    </dgm:pt>
    <dgm:pt modelId="{7FE3CC2B-6F9C-4ECC-97AA-C3EDFEAE3A4A}" type="sibTrans" cxnId="{B2021105-1391-426A-AC8B-D91F32A2B2E8}">
      <dgm:prSet/>
      <dgm:spPr/>
      <dgm:t>
        <a:bodyPr/>
        <a:lstStyle/>
        <a:p>
          <a:endParaRPr lang="zh-TW" altLang="en-US"/>
        </a:p>
      </dgm:t>
    </dgm:pt>
    <dgm:pt modelId="{6FCA7507-0793-4C6B-BD1C-97753F4CBA27}" type="pres">
      <dgm:prSet presAssocID="{E34719CD-55C5-41EE-8D0C-A1DBD5EB4FD2}" presName="Name0" presStyleCnt="0">
        <dgm:presLayoutVars>
          <dgm:chMax val="7"/>
          <dgm:chPref val="7"/>
          <dgm:dir/>
        </dgm:presLayoutVars>
      </dgm:prSet>
      <dgm:spPr/>
    </dgm:pt>
    <dgm:pt modelId="{728AFD16-F486-411E-8C57-8E23142528D7}" type="pres">
      <dgm:prSet presAssocID="{E34719CD-55C5-41EE-8D0C-A1DBD5EB4FD2}" presName="Name1" presStyleCnt="0"/>
      <dgm:spPr/>
    </dgm:pt>
    <dgm:pt modelId="{A5048B88-555D-42F2-88BC-FEEFCFC039EE}" type="pres">
      <dgm:prSet presAssocID="{57564F12-F03B-43EE-BA1C-548E684DA9BD}" presName="picture_1" presStyleCnt="0"/>
      <dgm:spPr/>
    </dgm:pt>
    <dgm:pt modelId="{A538F3B8-36F4-4545-A222-B41CD140CF33}" type="pres">
      <dgm:prSet presAssocID="{57564F12-F03B-43EE-BA1C-548E684DA9BD}" presName="pictureRepeatNode" presStyleLbl="alignImgPlace1" presStyleIdx="0" presStyleCnt="3"/>
      <dgm:spPr/>
    </dgm:pt>
    <dgm:pt modelId="{F44751FD-A7CC-4528-A2F3-FD78CB0536C5}" type="pres">
      <dgm:prSet presAssocID="{57D55942-C1DD-460C-8E37-9758C13A08BF}" presName="text_1" presStyleLbl="node1" presStyleIdx="0" presStyleCnt="0" custLinFactNeighborX="-976" custLinFactNeighborY="-53032">
        <dgm:presLayoutVars>
          <dgm:bulletEnabled val="1"/>
        </dgm:presLayoutVars>
      </dgm:prSet>
      <dgm:spPr/>
    </dgm:pt>
    <dgm:pt modelId="{255C9735-9837-4358-AA3A-298AEE9AB643}" type="pres">
      <dgm:prSet presAssocID="{26AC515A-FD58-4D58-BF91-B831A6905993}" presName="picture_2" presStyleCnt="0"/>
      <dgm:spPr/>
    </dgm:pt>
    <dgm:pt modelId="{D0857039-5D5F-44F4-9C1E-995F793287B4}" type="pres">
      <dgm:prSet presAssocID="{26AC515A-FD58-4D58-BF91-B831A6905993}" presName="pictureRepeatNode" presStyleLbl="alignImgPlace1" presStyleIdx="1" presStyleCnt="3" custScaleX="137000" custScaleY="136667"/>
      <dgm:spPr/>
    </dgm:pt>
    <dgm:pt modelId="{82A97BCA-9B83-4A04-8E0B-FE81C37EBEBA}" type="pres">
      <dgm:prSet presAssocID="{2E0F4F7F-7500-45D5-9EED-56F8FDACCB8F}" presName="line_2" presStyleLbl="parChTrans1D1" presStyleIdx="0" presStyleCnt="2"/>
      <dgm:spPr/>
    </dgm:pt>
    <dgm:pt modelId="{E8D7C478-4602-4369-B1C1-0AC2A919EBFA}" type="pres">
      <dgm:prSet presAssocID="{2E0F4F7F-7500-45D5-9EED-56F8FDACCB8F}" presName="textparent_2" presStyleLbl="node1" presStyleIdx="0" presStyleCnt="0"/>
      <dgm:spPr/>
    </dgm:pt>
    <dgm:pt modelId="{5B49318F-C2FE-40E5-AD07-339090944ACC}" type="pres">
      <dgm:prSet presAssocID="{2E0F4F7F-7500-45D5-9EED-56F8FDACCB8F}" presName="text_2" presStyleLbl="revTx" presStyleIdx="0" presStyleCnt="2" custLinFactNeighborX="-92621" custLinFactNeighborY="836">
        <dgm:presLayoutVars>
          <dgm:bulletEnabled val="1"/>
        </dgm:presLayoutVars>
      </dgm:prSet>
      <dgm:spPr/>
    </dgm:pt>
    <dgm:pt modelId="{4A713B85-99CF-43AD-8F96-A804D266F976}" type="pres">
      <dgm:prSet presAssocID="{7FE3CC2B-6F9C-4ECC-97AA-C3EDFEAE3A4A}" presName="picture_3" presStyleCnt="0"/>
      <dgm:spPr/>
    </dgm:pt>
    <dgm:pt modelId="{C266A29C-CBD2-4634-A853-4344CE52F298}" type="pres">
      <dgm:prSet presAssocID="{7FE3CC2B-6F9C-4ECC-97AA-C3EDFEAE3A4A}" presName="pictureRepeatNode" presStyleLbl="alignImgPlace1" presStyleIdx="2" presStyleCnt="3" custScaleX="148000" custScaleY="141667"/>
      <dgm:spPr/>
    </dgm:pt>
    <dgm:pt modelId="{AAC6BE2D-BE7F-429D-ACFA-F33A25328E02}" type="pres">
      <dgm:prSet presAssocID="{5F637928-3204-4BE4-9073-632702051571}" presName="line_3" presStyleLbl="parChTrans1D1" presStyleIdx="1" presStyleCnt="2"/>
      <dgm:spPr/>
    </dgm:pt>
    <dgm:pt modelId="{139F46F4-58AE-4600-9DF0-47440647209D}" type="pres">
      <dgm:prSet presAssocID="{5F637928-3204-4BE4-9073-632702051571}" presName="textparent_3" presStyleLbl="node1" presStyleIdx="0" presStyleCnt="0"/>
      <dgm:spPr/>
    </dgm:pt>
    <dgm:pt modelId="{879FAF9C-87F0-470C-AB11-308E1D0403B0}" type="pres">
      <dgm:prSet presAssocID="{5F637928-3204-4BE4-9073-632702051571}" presName="text_3" presStyleLbl="revTx" presStyleIdx="1" presStyleCnt="2" custLinFactNeighborX="-94152" custLinFactNeighborY="833">
        <dgm:presLayoutVars>
          <dgm:bulletEnabled val="1"/>
        </dgm:presLayoutVars>
      </dgm:prSet>
      <dgm:spPr/>
    </dgm:pt>
  </dgm:ptLst>
  <dgm:cxnLst>
    <dgm:cxn modelId="{AEC791A0-A8BA-4C71-A827-FA6E6236C5A2}" type="presOf" srcId="{57564F12-F03B-43EE-BA1C-548E684DA9BD}" destId="{A538F3B8-36F4-4545-A222-B41CD140CF33}" srcOrd="0" destOrd="0" presId="urn:microsoft.com/office/officeart/2008/layout/CircularPictureCallout"/>
    <dgm:cxn modelId="{9CAFA61D-99D6-407A-BC83-AC4F9846C175}" type="presOf" srcId="{E34719CD-55C5-41EE-8D0C-A1DBD5EB4FD2}" destId="{6FCA7507-0793-4C6B-BD1C-97753F4CBA27}" srcOrd="0" destOrd="0" presId="urn:microsoft.com/office/officeart/2008/layout/CircularPictureCallout"/>
    <dgm:cxn modelId="{B2021105-1391-426A-AC8B-D91F32A2B2E8}" srcId="{E34719CD-55C5-41EE-8D0C-A1DBD5EB4FD2}" destId="{5F637928-3204-4BE4-9073-632702051571}" srcOrd="2" destOrd="0" parTransId="{8FD20EA8-D2E3-4450-AC93-BFA8E03733E0}" sibTransId="{7FE3CC2B-6F9C-4ECC-97AA-C3EDFEAE3A4A}"/>
    <dgm:cxn modelId="{6AB90CFB-686D-4014-AE46-070FA50BB7BE}" type="presOf" srcId="{57D55942-C1DD-460C-8E37-9758C13A08BF}" destId="{F44751FD-A7CC-4528-A2F3-FD78CB0536C5}" srcOrd="0" destOrd="0" presId="urn:microsoft.com/office/officeart/2008/layout/CircularPictureCallout"/>
    <dgm:cxn modelId="{E15C7669-BB77-4DB1-A768-06F6EB098A92}" type="presOf" srcId="{2E0F4F7F-7500-45D5-9EED-56F8FDACCB8F}" destId="{5B49318F-C2FE-40E5-AD07-339090944ACC}" srcOrd="0" destOrd="0" presId="urn:microsoft.com/office/officeart/2008/layout/CircularPictureCallout"/>
    <dgm:cxn modelId="{6E8A29F1-F6F4-4438-8EAE-AF931D0A6FA7}" type="presOf" srcId="{5F637928-3204-4BE4-9073-632702051571}" destId="{879FAF9C-87F0-470C-AB11-308E1D0403B0}" srcOrd="0" destOrd="0" presId="urn:microsoft.com/office/officeart/2008/layout/CircularPictureCallout"/>
    <dgm:cxn modelId="{256A5664-963E-45CD-A851-A5699E671F02}" srcId="{E34719CD-55C5-41EE-8D0C-A1DBD5EB4FD2}" destId="{57D55942-C1DD-460C-8E37-9758C13A08BF}" srcOrd="0" destOrd="0" parTransId="{8AC79F70-2EFD-412D-AE73-5CFC5F32F5C8}" sibTransId="{57564F12-F03B-43EE-BA1C-548E684DA9BD}"/>
    <dgm:cxn modelId="{57937B53-1DB5-4D57-8E2A-D25A53BF4398}" srcId="{E34719CD-55C5-41EE-8D0C-A1DBD5EB4FD2}" destId="{2E0F4F7F-7500-45D5-9EED-56F8FDACCB8F}" srcOrd="1" destOrd="0" parTransId="{20F6AFF8-7B79-4F57-957B-6A29E12B843D}" sibTransId="{26AC515A-FD58-4D58-BF91-B831A6905993}"/>
    <dgm:cxn modelId="{68BAC85E-C789-459E-AA65-6B187A30F4D8}" type="presOf" srcId="{26AC515A-FD58-4D58-BF91-B831A6905993}" destId="{D0857039-5D5F-44F4-9C1E-995F793287B4}" srcOrd="0" destOrd="0" presId="urn:microsoft.com/office/officeart/2008/layout/CircularPictureCallout"/>
    <dgm:cxn modelId="{04FC2C25-1581-474A-A753-7766EA5714A8}" type="presOf" srcId="{7FE3CC2B-6F9C-4ECC-97AA-C3EDFEAE3A4A}" destId="{C266A29C-CBD2-4634-A853-4344CE52F298}" srcOrd="0" destOrd="0" presId="urn:microsoft.com/office/officeart/2008/layout/CircularPictureCallout"/>
    <dgm:cxn modelId="{1629E2D5-F50E-466C-A4C5-C41695BC86DA}" type="presParOf" srcId="{6FCA7507-0793-4C6B-BD1C-97753F4CBA27}" destId="{728AFD16-F486-411E-8C57-8E23142528D7}" srcOrd="0" destOrd="0" presId="urn:microsoft.com/office/officeart/2008/layout/CircularPictureCallout"/>
    <dgm:cxn modelId="{7773B239-ADE6-40F0-A201-1646C114352A}" type="presParOf" srcId="{728AFD16-F486-411E-8C57-8E23142528D7}" destId="{A5048B88-555D-42F2-88BC-FEEFCFC039EE}" srcOrd="0" destOrd="0" presId="urn:microsoft.com/office/officeart/2008/layout/CircularPictureCallout"/>
    <dgm:cxn modelId="{EAC6AFC5-85E1-4944-A320-3E646D247E42}" type="presParOf" srcId="{A5048B88-555D-42F2-88BC-FEEFCFC039EE}" destId="{A538F3B8-36F4-4545-A222-B41CD140CF33}" srcOrd="0" destOrd="0" presId="urn:microsoft.com/office/officeart/2008/layout/CircularPictureCallout"/>
    <dgm:cxn modelId="{46D12868-48D1-46A7-AA5A-BADD2AF18FE8}" type="presParOf" srcId="{728AFD16-F486-411E-8C57-8E23142528D7}" destId="{F44751FD-A7CC-4528-A2F3-FD78CB0536C5}" srcOrd="1" destOrd="0" presId="urn:microsoft.com/office/officeart/2008/layout/CircularPictureCallout"/>
    <dgm:cxn modelId="{239DA6DF-A70E-4546-9EA4-D4833FEDC4DD}" type="presParOf" srcId="{728AFD16-F486-411E-8C57-8E23142528D7}" destId="{255C9735-9837-4358-AA3A-298AEE9AB643}" srcOrd="2" destOrd="0" presId="urn:microsoft.com/office/officeart/2008/layout/CircularPictureCallout"/>
    <dgm:cxn modelId="{0D44698C-86F6-47B5-8E17-D11787A2116C}" type="presParOf" srcId="{255C9735-9837-4358-AA3A-298AEE9AB643}" destId="{D0857039-5D5F-44F4-9C1E-995F793287B4}" srcOrd="0" destOrd="0" presId="urn:microsoft.com/office/officeart/2008/layout/CircularPictureCallout"/>
    <dgm:cxn modelId="{B99075E3-1AE3-4015-ADA4-16DE9C641DE5}" type="presParOf" srcId="{728AFD16-F486-411E-8C57-8E23142528D7}" destId="{82A97BCA-9B83-4A04-8E0B-FE81C37EBEBA}" srcOrd="3" destOrd="0" presId="urn:microsoft.com/office/officeart/2008/layout/CircularPictureCallout"/>
    <dgm:cxn modelId="{84DFD042-D89E-4445-A5AA-0C9D37FCB1F9}" type="presParOf" srcId="{728AFD16-F486-411E-8C57-8E23142528D7}" destId="{E8D7C478-4602-4369-B1C1-0AC2A919EBFA}" srcOrd="4" destOrd="0" presId="urn:microsoft.com/office/officeart/2008/layout/CircularPictureCallout"/>
    <dgm:cxn modelId="{B609CD81-3E82-451B-BB5A-86C0D12DD07D}" type="presParOf" srcId="{E8D7C478-4602-4369-B1C1-0AC2A919EBFA}" destId="{5B49318F-C2FE-40E5-AD07-339090944ACC}" srcOrd="0" destOrd="0" presId="urn:microsoft.com/office/officeart/2008/layout/CircularPictureCallout"/>
    <dgm:cxn modelId="{FE67DC5C-2EFB-46AD-8D1D-3BA30942C098}" type="presParOf" srcId="{728AFD16-F486-411E-8C57-8E23142528D7}" destId="{4A713B85-99CF-43AD-8F96-A804D266F976}" srcOrd="5" destOrd="0" presId="urn:microsoft.com/office/officeart/2008/layout/CircularPictureCallout"/>
    <dgm:cxn modelId="{16772E3B-235F-4896-9350-9AC72E487ADF}" type="presParOf" srcId="{4A713B85-99CF-43AD-8F96-A804D266F976}" destId="{C266A29C-CBD2-4634-A853-4344CE52F298}" srcOrd="0" destOrd="0" presId="urn:microsoft.com/office/officeart/2008/layout/CircularPictureCallout"/>
    <dgm:cxn modelId="{F9B88218-CCD9-482C-B966-40935814244A}" type="presParOf" srcId="{728AFD16-F486-411E-8C57-8E23142528D7}" destId="{AAC6BE2D-BE7F-429D-ACFA-F33A25328E02}" srcOrd="6" destOrd="0" presId="urn:microsoft.com/office/officeart/2008/layout/CircularPictureCallout"/>
    <dgm:cxn modelId="{21CBCA87-9241-40ED-828C-E9CDE55BD948}" type="presParOf" srcId="{728AFD16-F486-411E-8C57-8E23142528D7}" destId="{139F46F4-58AE-4600-9DF0-47440647209D}" srcOrd="7" destOrd="0" presId="urn:microsoft.com/office/officeart/2008/layout/CircularPictureCallout"/>
    <dgm:cxn modelId="{4CA9628A-27D1-4013-BECC-B5BF2A657C73}" type="presParOf" srcId="{139F46F4-58AE-4600-9DF0-47440647209D}" destId="{879FAF9C-87F0-470C-AB11-308E1D0403B0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4719CD-55C5-41EE-8D0C-A1DBD5EB4FD2}" type="doc">
      <dgm:prSet loTypeId="urn:microsoft.com/office/officeart/2008/layout/CircularPictureCallout" loCatId="pictur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57D55942-C1DD-460C-8E37-9758C13A08BF}">
      <dgm:prSet phldrT="[文字]"/>
      <dgm:spPr/>
      <dgm:t>
        <a:bodyPr/>
        <a:lstStyle/>
        <a:p>
          <a:r>
            <a:rPr lang="en-US" altLang="zh-TW" dirty="0" smtClean="0"/>
            <a:t>TR069 Utility</a:t>
          </a:r>
          <a:endParaRPr lang="zh-TW" altLang="en-US" dirty="0"/>
        </a:p>
      </dgm:t>
    </dgm:pt>
    <dgm:pt modelId="{8AC79F70-2EFD-412D-AE73-5CFC5F32F5C8}" type="parTrans" cxnId="{256A5664-963E-45CD-A851-A5699E671F02}">
      <dgm:prSet/>
      <dgm:spPr/>
      <dgm:t>
        <a:bodyPr/>
        <a:lstStyle/>
        <a:p>
          <a:endParaRPr lang="zh-TW" altLang="en-US"/>
        </a:p>
      </dgm:t>
    </dgm:pt>
    <dgm:pt modelId="{57564F12-F03B-43EE-BA1C-548E684DA9BD}" type="sibTrans" cxnId="{256A5664-963E-45CD-A851-A5699E671F02}">
      <dgm:prSet/>
      <dgm:spPr/>
      <dgm:t>
        <a:bodyPr/>
        <a:lstStyle/>
        <a:p>
          <a:endParaRPr lang="zh-TW" altLang="en-US"/>
        </a:p>
      </dgm:t>
    </dgm:pt>
    <dgm:pt modelId="{2E0F4F7F-7500-45D5-9EED-56F8FDACCB8F}">
      <dgm:prSet phldrT="[文字]"/>
      <dgm:spPr/>
      <dgm:t>
        <a:bodyPr/>
        <a:lstStyle/>
        <a:p>
          <a:r>
            <a:rPr lang="en-US" altLang="zh-TW" dirty="0" smtClean="0"/>
            <a:t>Server069</a:t>
          </a:r>
          <a:endParaRPr lang="zh-TW" altLang="en-US" dirty="0"/>
        </a:p>
      </dgm:t>
    </dgm:pt>
    <dgm:pt modelId="{20F6AFF8-7B79-4F57-957B-6A29E12B843D}" type="parTrans" cxnId="{57937B53-1DB5-4D57-8E2A-D25A53BF4398}">
      <dgm:prSet/>
      <dgm:spPr/>
      <dgm:t>
        <a:bodyPr/>
        <a:lstStyle/>
        <a:p>
          <a:endParaRPr lang="zh-TW" altLang="en-US"/>
        </a:p>
      </dgm:t>
    </dgm:pt>
    <dgm:pt modelId="{26AC515A-FD58-4D58-BF91-B831A6905993}" type="sibTrans" cxnId="{57937B53-1DB5-4D57-8E2A-D25A53BF4398}">
      <dgm:prSet/>
      <dgm:spPr/>
      <dgm:t>
        <a:bodyPr/>
        <a:lstStyle/>
        <a:p>
          <a:endParaRPr lang="zh-TW" altLang="en-US"/>
        </a:p>
      </dgm:t>
    </dgm:pt>
    <dgm:pt modelId="{5F637928-3204-4BE4-9073-632702051571}">
      <dgm:prSet phldrT="[文字]"/>
      <dgm:spPr/>
      <dgm:t>
        <a:bodyPr/>
        <a:lstStyle/>
        <a:p>
          <a:r>
            <a:rPr lang="en-US" altLang="zh-TW" dirty="0" smtClean="0"/>
            <a:t>181.Html</a:t>
          </a:r>
          <a:endParaRPr lang="zh-TW" altLang="en-US" dirty="0"/>
        </a:p>
      </dgm:t>
    </dgm:pt>
    <dgm:pt modelId="{8FD20EA8-D2E3-4450-AC93-BFA8E03733E0}" type="parTrans" cxnId="{B2021105-1391-426A-AC8B-D91F32A2B2E8}">
      <dgm:prSet/>
      <dgm:spPr/>
      <dgm:t>
        <a:bodyPr/>
        <a:lstStyle/>
        <a:p>
          <a:endParaRPr lang="zh-TW" altLang="en-US"/>
        </a:p>
      </dgm:t>
    </dgm:pt>
    <dgm:pt modelId="{7FE3CC2B-6F9C-4ECC-97AA-C3EDFEAE3A4A}" type="sibTrans" cxnId="{B2021105-1391-426A-AC8B-D91F32A2B2E8}">
      <dgm:prSet/>
      <dgm:spPr/>
      <dgm:t>
        <a:bodyPr/>
        <a:lstStyle/>
        <a:p>
          <a:endParaRPr lang="zh-TW" altLang="en-US"/>
        </a:p>
      </dgm:t>
    </dgm:pt>
    <dgm:pt modelId="{6FCA7507-0793-4C6B-BD1C-97753F4CBA27}" type="pres">
      <dgm:prSet presAssocID="{E34719CD-55C5-41EE-8D0C-A1DBD5EB4FD2}" presName="Name0" presStyleCnt="0">
        <dgm:presLayoutVars>
          <dgm:chMax val="7"/>
          <dgm:chPref val="7"/>
          <dgm:dir/>
        </dgm:presLayoutVars>
      </dgm:prSet>
      <dgm:spPr/>
    </dgm:pt>
    <dgm:pt modelId="{728AFD16-F486-411E-8C57-8E23142528D7}" type="pres">
      <dgm:prSet presAssocID="{E34719CD-55C5-41EE-8D0C-A1DBD5EB4FD2}" presName="Name1" presStyleCnt="0"/>
      <dgm:spPr/>
    </dgm:pt>
    <dgm:pt modelId="{A5048B88-555D-42F2-88BC-FEEFCFC039EE}" type="pres">
      <dgm:prSet presAssocID="{57564F12-F03B-43EE-BA1C-548E684DA9BD}" presName="picture_1" presStyleCnt="0"/>
      <dgm:spPr/>
    </dgm:pt>
    <dgm:pt modelId="{A538F3B8-36F4-4545-A222-B41CD140CF33}" type="pres">
      <dgm:prSet presAssocID="{57564F12-F03B-43EE-BA1C-548E684DA9BD}" presName="pictureRepeatNode" presStyleLbl="alignImgPlace1" presStyleIdx="0" presStyleCnt="3"/>
      <dgm:spPr/>
    </dgm:pt>
    <dgm:pt modelId="{F44751FD-A7CC-4528-A2F3-FD78CB0536C5}" type="pres">
      <dgm:prSet presAssocID="{57D55942-C1DD-460C-8E37-9758C13A08BF}" presName="text_1" presStyleLbl="node1" presStyleIdx="0" presStyleCnt="0" custLinFactNeighborX="-976" custLinFactNeighborY="-53032">
        <dgm:presLayoutVars>
          <dgm:bulletEnabled val="1"/>
        </dgm:presLayoutVars>
      </dgm:prSet>
      <dgm:spPr/>
    </dgm:pt>
    <dgm:pt modelId="{255C9735-9837-4358-AA3A-298AEE9AB643}" type="pres">
      <dgm:prSet presAssocID="{26AC515A-FD58-4D58-BF91-B831A6905993}" presName="picture_2" presStyleCnt="0"/>
      <dgm:spPr/>
    </dgm:pt>
    <dgm:pt modelId="{D0857039-5D5F-44F4-9C1E-995F793287B4}" type="pres">
      <dgm:prSet presAssocID="{26AC515A-FD58-4D58-BF91-B831A6905993}" presName="pictureRepeatNode" presStyleLbl="alignImgPlace1" presStyleIdx="1" presStyleCnt="3" custScaleX="137000" custScaleY="136667"/>
      <dgm:spPr/>
    </dgm:pt>
    <dgm:pt modelId="{82A97BCA-9B83-4A04-8E0B-FE81C37EBEBA}" type="pres">
      <dgm:prSet presAssocID="{2E0F4F7F-7500-45D5-9EED-56F8FDACCB8F}" presName="line_2" presStyleLbl="parChTrans1D1" presStyleIdx="0" presStyleCnt="2"/>
      <dgm:spPr/>
    </dgm:pt>
    <dgm:pt modelId="{E8D7C478-4602-4369-B1C1-0AC2A919EBFA}" type="pres">
      <dgm:prSet presAssocID="{2E0F4F7F-7500-45D5-9EED-56F8FDACCB8F}" presName="textparent_2" presStyleLbl="node1" presStyleIdx="0" presStyleCnt="0"/>
      <dgm:spPr/>
    </dgm:pt>
    <dgm:pt modelId="{5B49318F-C2FE-40E5-AD07-339090944ACC}" type="pres">
      <dgm:prSet presAssocID="{2E0F4F7F-7500-45D5-9EED-56F8FDACCB8F}" presName="text_2" presStyleLbl="revTx" presStyleIdx="0" presStyleCnt="2" custLinFactNeighborX="-92621" custLinFactNeighborY="836">
        <dgm:presLayoutVars>
          <dgm:bulletEnabled val="1"/>
        </dgm:presLayoutVars>
      </dgm:prSet>
      <dgm:spPr/>
    </dgm:pt>
    <dgm:pt modelId="{4A713B85-99CF-43AD-8F96-A804D266F976}" type="pres">
      <dgm:prSet presAssocID="{7FE3CC2B-6F9C-4ECC-97AA-C3EDFEAE3A4A}" presName="picture_3" presStyleCnt="0"/>
      <dgm:spPr/>
    </dgm:pt>
    <dgm:pt modelId="{C266A29C-CBD2-4634-A853-4344CE52F298}" type="pres">
      <dgm:prSet presAssocID="{7FE3CC2B-6F9C-4ECC-97AA-C3EDFEAE3A4A}" presName="pictureRepeatNode" presStyleLbl="alignImgPlace1" presStyleIdx="2" presStyleCnt="3" custScaleX="148000" custScaleY="141667"/>
      <dgm:spPr/>
    </dgm:pt>
    <dgm:pt modelId="{AAC6BE2D-BE7F-429D-ACFA-F33A25328E02}" type="pres">
      <dgm:prSet presAssocID="{5F637928-3204-4BE4-9073-632702051571}" presName="line_3" presStyleLbl="parChTrans1D1" presStyleIdx="1" presStyleCnt="2"/>
      <dgm:spPr/>
    </dgm:pt>
    <dgm:pt modelId="{139F46F4-58AE-4600-9DF0-47440647209D}" type="pres">
      <dgm:prSet presAssocID="{5F637928-3204-4BE4-9073-632702051571}" presName="textparent_3" presStyleLbl="node1" presStyleIdx="0" presStyleCnt="0"/>
      <dgm:spPr/>
    </dgm:pt>
    <dgm:pt modelId="{879FAF9C-87F0-470C-AB11-308E1D0403B0}" type="pres">
      <dgm:prSet presAssocID="{5F637928-3204-4BE4-9073-632702051571}" presName="text_3" presStyleLbl="revTx" presStyleIdx="1" presStyleCnt="2" custLinFactNeighborX="-94152" custLinFactNeighborY="833">
        <dgm:presLayoutVars>
          <dgm:bulletEnabled val="1"/>
        </dgm:presLayoutVars>
      </dgm:prSet>
      <dgm:spPr/>
    </dgm:pt>
  </dgm:ptLst>
  <dgm:cxnLst>
    <dgm:cxn modelId="{A2D8F9CB-7310-4742-BCBB-05FD84B7914A}" type="presOf" srcId="{57D55942-C1DD-460C-8E37-9758C13A08BF}" destId="{F44751FD-A7CC-4528-A2F3-FD78CB0536C5}" srcOrd="0" destOrd="0" presId="urn:microsoft.com/office/officeart/2008/layout/CircularPictureCallout"/>
    <dgm:cxn modelId="{2E428CE1-58A5-4584-92BD-F56F974E1D88}" type="presOf" srcId="{5F637928-3204-4BE4-9073-632702051571}" destId="{879FAF9C-87F0-470C-AB11-308E1D0403B0}" srcOrd="0" destOrd="0" presId="urn:microsoft.com/office/officeart/2008/layout/CircularPictureCallout"/>
    <dgm:cxn modelId="{256A5664-963E-45CD-A851-A5699E671F02}" srcId="{E34719CD-55C5-41EE-8D0C-A1DBD5EB4FD2}" destId="{57D55942-C1DD-460C-8E37-9758C13A08BF}" srcOrd="0" destOrd="0" parTransId="{8AC79F70-2EFD-412D-AE73-5CFC5F32F5C8}" sibTransId="{57564F12-F03B-43EE-BA1C-548E684DA9BD}"/>
    <dgm:cxn modelId="{85B6EF62-9ABC-4B66-ADF2-1D52121202D4}" type="presOf" srcId="{2E0F4F7F-7500-45D5-9EED-56F8FDACCB8F}" destId="{5B49318F-C2FE-40E5-AD07-339090944ACC}" srcOrd="0" destOrd="0" presId="urn:microsoft.com/office/officeart/2008/layout/CircularPictureCallout"/>
    <dgm:cxn modelId="{61B8E804-6F3E-4A5C-8F88-74AE85D092AD}" type="presOf" srcId="{57564F12-F03B-43EE-BA1C-548E684DA9BD}" destId="{A538F3B8-36F4-4545-A222-B41CD140CF33}" srcOrd="0" destOrd="0" presId="urn:microsoft.com/office/officeart/2008/layout/CircularPictureCallout"/>
    <dgm:cxn modelId="{B2021105-1391-426A-AC8B-D91F32A2B2E8}" srcId="{E34719CD-55C5-41EE-8D0C-A1DBD5EB4FD2}" destId="{5F637928-3204-4BE4-9073-632702051571}" srcOrd="2" destOrd="0" parTransId="{8FD20EA8-D2E3-4450-AC93-BFA8E03733E0}" sibTransId="{7FE3CC2B-6F9C-4ECC-97AA-C3EDFEAE3A4A}"/>
    <dgm:cxn modelId="{82B11DC2-F66B-436B-AE40-4FE44D679E08}" type="presOf" srcId="{E34719CD-55C5-41EE-8D0C-A1DBD5EB4FD2}" destId="{6FCA7507-0793-4C6B-BD1C-97753F4CBA27}" srcOrd="0" destOrd="0" presId="urn:microsoft.com/office/officeart/2008/layout/CircularPictureCallout"/>
    <dgm:cxn modelId="{13B0E0AF-59C9-4B10-9DE2-6D17A7DBC3EC}" type="presOf" srcId="{7FE3CC2B-6F9C-4ECC-97AA-C3EDFEAE3A4A}" destId="{C266A29C-CBD2-4634-A853-4344CE52F298}" srcOrd="0" destOrd="0" presId="urn:microsoft.com/office/officeart/2008/layout/CircularPictureCallout"/>
    <dgm:cxn modelId="{57937B53-1DB5-4D57-8E2A-D25A53BF4398}" srcId="{E34719CD-55C5-41EE-8D0C-A1DBD5EB4FD2}" destId="{2E0F4F7F-7500-45D5-9EED-56F8FDACCB8F}" srcOrd="1" destOrd="0" parTransId="{20F6AFF8-7B79-4F57-957B-6A29E12B843D}" sibTransId="{26AC515A-FD58-4D58-BF91-B831A6905993}"/>
    <dgm:cxn modelId="{66AB4589-8F0A-4F7B-8BB7-7D9CAF81A1E7}" type="presOf" srcId="{26AC515A-FD58-4D58-BF91-B831A6905993}" destId="{D0857039-5D5F-44F4-9C1E-995F793287B4}" srcOrd="0" destOrd="0" presId="urn:microsoft.com/office/officeart/2008/layout/CircularPictureCallout"/>
    <dgm:cxn modelId="{71921200-A91A-4A42-BD05-755E4646AE4D}" type="presParOf" srcId="{6FCA7507-0793-4C6B-BD1C-97753F4CBA27}" destId="{728AFD16-F486-411E-8C57-8E23142528D7}" srcOrd="0" destOrd="0" presId="urn:microsoft.com/office/officeart/2008/layout/CircularPictureCallout"/>
    <dgm:cxn modelId="{22AC47BA-56C2-416A-96FF-88DFF58E7B98}" type="presParOf" srcId="{728AFD16-F486-411E-8C57-8E23142528D7}" destId="{A5048B88-555D-42F2-88BC-FEEFCFC039EE}" srcOrd="0" destOrd="0" presId="urn:microsoft.com/office/officeart/2008/layout/CircularPictureCallout"/>
    <dgm:cxn modelId="{A5046906-C986-4626-BF97-5686F0DD560A}" type="presParOf" srcId="{A5048B88-555D-42F2-88BC-FEEFCFC039EE}" destId="{A538F3B8-36F4-4545-A222-B41CD140CF33}" srcOrd="0" destOrd="0" presId="urn:microsoft.com/office/officeart/2008/layout/CircularPictureCallout"/>
    <dgm:cxn modelId="{64E91182-1DD6-46F7-8210-7C4A89979B04}" type="presParOf" srcId="{728AFD16-F486-411E-8C57-8E23142528D7}" destId="{F44751FD-A7CC-4528-A2F3-FD78CB0536C5}" srcOrd="1" destOrd="0" presId="urn:microsoft.com/office/officeart/2008/layout/CircularPictureCallout"/>
    <dgm:cxn modelId="{A07E7EF3-3E4A-4E93-9816-09C0C506DE3A}" type="presParOf" srcId="{728AFD16-F486-411E-8C57-8E23142528D7}" destId="{255C9735-9837-4358-AA3A-298AEE9AB643}" srcOrd="2" destOrd="0" presId="urn:microsoft.com/office/officeart/2008/layout/CircularPictureCallout"/>
    <dgm:cxn modelId="{18DFFC64-40B2-4F0B-9500-9712BB2C0D13}" type="presParOf" srcId="{255C9735-9837-4358-AA3A-298AEE9AB643}" destId="{D0857039-5D5F-44F4-9C1E-995F793287B4}" srcOrd="0" destOrd="0" presId="urn:microsoft.com/office/officeart/2008/layout/CircularPictureCallout"/>
    <dgm:cxn modelId="{93094A7E-92A1-4752-A3D4-8833AB64A7A5}" type="presParOf" srcId="{728AFD16-F486-411E-8C57-8E23142528D7}" destId="{82A97BCA-9B83-4A04-8E0B-FE81C37EBEBA}" srcOrd="3" destOrd="0" presId="urn:microsoft.com/office/officeart/2008/layout/CircularPictureCallout"/>
    <dgm:cxn modelId="{409DC47B-1330-4D4D-8D65-5938444B3C84}" type="presParOf" srcId="{728AFD16-F486-411E-8C57-8E23142528D7}" destId="{E8D7C478-4602-4369-B1C1-0AC2A919EBFA}" srcOrd="4" destOrd="0" presId="urn:microsoft.com/office/officeart/2008/layout/CircularPictureCallout"/>
    <dgm:cxn modelId="{CBF87162-A444-48EB-AF65-8B5711621F81}" type="presParOf" srcId="{E8D7C478-4602-4369-B1C1-0AC2A919EBFA}" destId="{5B49318F-C2FE-40E5-AD07-339090944ACC}" srcOrd="0" destOrd="0" presId="urn:microsoft.com/office/officeart/2008/layout/CircularPictureCallout"/>
    <dgm:cxn modelId="{5479B7DD-F689-41D0-8FAA-A2B217E5BB9D}" type="presParOf" srcId="{728AFD16-F486-411E-8C57-8E23142528D7}" destId="{4A713B85-99CF-43AD-8F96-A804D266F976}" srcOrd="5" destOrd="0" presId="urn:microsoft.com/office/officeart/2008/layout/CircularPictureCallout"/>
    <dgm:cxn modelId="{A111E196-5CD3-4E84-877C-DC205C882463}" type="presParOf" srcId="{4A713B85-99CF-43AD-8F96-A804D266F976}" destId="{C266A29C-CBD2-4634-A853-4344CE52F298}" srcOrd="0" destOrd="0" presId="urn:microsoft.com/office/officeart/2008/layout/CircularPictureCallout"/>
    <dgm:cxn modelId="{831E21B0-535F-4F77-A0E4-D84C91D01435}" type="presParOf" srcId="{728AFD16-F486-411E-8C57-8E23142528D7}" destId="{AAC6BE2D-BE7F-429D-ACFA-F33A25328E02}" srcOrd="6" destOrd="0" presId="urn:microsoft.com/office/officeart/2008/layout/CircularPictureCallout"/>
    <dgm:cxn modelId="{69735951-7542-4D5D-9860-D25FE8DAE56A}" type="presParOf" srcId="{728AFD16-F486-411E-8C57-8E23142528D7}" destId="{139F46F4-58AE-4600-9DF0-47440647209D}" srcOrd="7" destOrd="0" presId="urn:microsoft.com/office/officeart/2008/layout/CircularPictureCallout"/>
    <dgm:cxn modelId="{32100F78-4D49-4F65-81A0-A388A307F33C}" type="presParOf" srcId="{139F46F4-58AE-4600-9DF0-47440647209D}" destId="{879FAF9C-87F0-470C-AB11-308E1D0403B0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BE2D-BE7F-429D-ACFA-F33A25328E02}">
      <dsp:nvSpPr>
        <dsp:cNvPr id="0" name=""/>
        <dsp:cNvSpPr/>
      </dsp:nvSpPr>
      <dsp:spPr>
        <a:xfrm>
          <a:off x="1524000" y="2970212"/>
          <a:ext cx="2735580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97BCA-9B83-4A04-8E0B-FE81C37EBEBA}">
      <dsp:nvSpPr>
        <dsp:cNvPr id="0" name=""/>
        <dsp:cNvSpPr/>
      </dsp:nvSpPr>
      <dsp:spPr>
        <a:xfrm>
          <a:off x="1524000" y="1065212"/>
          <a:ext cx="2735580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8F3B8-36F4-4545-A222-B41CD140CF33}">
      <dsp:nvSpPr>
        <dsp:cNvPr id="0" name=""/>
        <dsp:cNvSpPr/>
      </dsp:nvSpPr>
      <dsp:spPr>
        <a:xfrm>
          <a:off x="0" y="493712"/>
          <a:ext cx="3048000" cy="30480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4751FD-A7CC-4528-A2F3-FD78CB0536C5}">
      <dsp:nvSpPr>
        <dsp:cNvPr id="0" name=""/>
        <dsp:cNvSpPr/>
      </dsp:nvSpPr>
      <dsp:spPr>
        <a:xfrm>
          <a:off x="529600" y="1578783"/>
          <a:ext cx="1950720" cy="100584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TR069 Utility</a:t>
          </a:r>
          <a:endParaRPr lang="zh-TW" altLang="en-US" sz="3600" kern="1200" dirty="0"/>
        </a:p>
      </dsp:txBody>
      <dsp:txXfrm>
        <a:off x="529600" y="1578783"/>
        <a:ext cx="1950720" cy="1005840"/>
      </dsp:txXfrm>
    </dsp:sp>
    <dsp:sp modelId="{D0857039-5D5F-44F4-9C1E-995F793287B4}">
      <dsp:nvSpPr>
        <dsp:cNvPr id="0" name=""/>
        <dsp:cNvSpPr/>
      </dsp:nvSpPr>
      <dsp:spPr>
        <a:xfrm>
          <a:off x="3476625" y="284160"/>
          <a:ext cx="1565910" cy="1562103"/>
        </a:xfrm>
        <a:prstGeom prst="ellipse">
          <a:avLst/>
        </a:prstGeom>
        <a:solidFill>
          <a:schemeClr val="accent1">
            <a:tint val="50000"/>
            <a:hueOff val="-6544757"/>
            <a:satOff val="-351"/>
            <a:lumOff val="568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B49318F-C2FE-40E5-AD07-339090944ACC}">
      <dsp:nvSpPr>
        <dsp:cNvPr id="0" name=""/>
        <dsp:cNvSpPr/>
      </dsp:nvSpPr>
      <dsp:spPr>
        <a:xfrm>
          <a:off x="3659498" y="503267"/>
          <a:ext cx="1264919" cy="1143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Server069</a:t>
          </a:r>
          <a:endParaRPr lang="zh-TW" altLang="en-US" sz="2100" kern="1200" dirty="0"/>
        </a:p>
      </dsp:txBody>
      <dsp:txXfrm>
        <a:off x="3659498" y="503267"/>
        <a:ext cx="1264919" cy="1143000"/>
      </dsp:txXfrm>
    </dsp:sp>
    <dsp:sp modelId="{C266A29C-CBD2-4634-A853-4344CE52F298}">
      <dsp:nvSpPr>
        <dsp:cNvPr id="0" name=""/>
        <dsp:cNvSpPr/>
      </dsp:nvSpPr>
      <dsp:spPr>
        <a:xfrm>
          <a:off x="3413760" y="2160585"/>
          <a:ext cx="1691640" cy="1619253"/>
        </a:xfrm>
        <a:prstGeom prst="ellipse">
          <a:avLst/>
        </a:prstGeom>
        <a:solidFill>
          <a:schemeClr val="accent1">
            <a:tint val="50000"/>
            <a:hueOff val="-13089513"/>
            <a:satOff val="-703"/>
            <a:lumOff val="1136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79FAF9C-87F0-470C-AB11-308E1D0403B0}">
      <dsp:nvSpPr>
        <dsp:cNvPr id="0" name=""/>
        <dsp:cNvSpPr/>
      </dsp:nvSpPr>
      <dsp:spPr>
        <a:xfrm>
          <a:off x="3707123" y="2408233"/>
          <a:ext cx="1193768" cy="1143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181.Html</a:t>
          </a:r>
          <a:endParaRPr lang="zh-TW" altLang="en-US" sz="2100" kern="1200" dirty="0"/>
        </a:p>
      </dsp:txBody>
      <dsp:txXfrm>
        <a:off x="3707123" y="2408233"/>
        <a:ext cx="1193768" cy="114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BE2D-BE7F-429D-ACFA-F33A25328E02}">
      <dsp:nvSpPr>
        <dsp:cNvPr id="0" name=""/>
        <dsp:cNvSpPr/>
      </dsp:nvSpPr>
      <dsp:spPr>
        <a:xfrm>
          <a:off x="1524000" y="2970212"/>
          <a:ext cx="2735580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97BCA-9B83-4A04-8E0B-FE81C37EBEBA}">
      <dsp:nvSpPr>
        <dsp:cNvPr id="0" name=""/>
        <dsp:cNvSpPr/>
      </dsp:nvSpPr>
      <dsp:spPr>
        <a:xfrm>
          <a:off x="1524000" y="1065212"/>
          <a:ext cx="2735580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8F3B8-36F4-4545-A222-B41CD140CF33}">
      <dsp:nvSpPr>
        <dsp:cNvPr id="0" name=""/>
        <dsp:cNvSpPr/>
      </dsp:nvSpPr>
      <dsp:spPr>
        <a:xfrm>
          <a:off x="0" y="493712"/>
          <a:ext cx="3048000" cy="30480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4751FD-A7CC-4528-A2F3-FD78CB0536C5}">
      <dsp:nvSpPr>
        <dsp:cNvPr id="0" name=""/>
        <dsp:cNvSpPr/>
      </dsp:nvSpPr>
      <dsp:spPr>
        <a:xfrm>
          <a:off x="529600" y="1578783"/>
          <a:ext cx="1950720" cy="100584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TR069 Utility</a:t>
          </a:r>
          <a:endParaRPr lang="zh-TW" altLang="en-US" sz="3600" kern="1200" dirty="0"/>
        </a:p>
      </dsp:txBody>
      <dsp:txXfrm>
        <a:off x="529600" y="1578783"/>
        <a:ext cx="1950720" cy="1005840"/>
      </dsp:txXfrm>
    </dsp:sp>
    <dsp:sp modelId="{D0857039-5D5F-44F4-9C1E-995F793287B4}">
      <dsp:nvSpPr>
        <dsp:cNvPr id="0" name=""/>
        <dsp:cNvSpPr/>
      </dsp:nvSpPr>
      <dsp:spPr>
        <a:xfrm>
          <a:off x="3476625" y="284160"/>
          <a:ext cx="1565910" cy="1562103"/>
        </a:xfrm>
        <a:prstGeom prst="ellipse">
          <a:avLst/>
        </a:prstGeom>
        <a:solidFill>
          <a:schemeClr val="accent1">
            <a:tint val="50000"/>
            <a:hueOff val="-6544757"/>
            <a:satOff val="-351"/>
            <a:lumOff val="568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B49318F-C2FE-40E5-AD07-339090944ACC}">
      <dsp:nvSpPr>
        <dsp:cNvPr id="0" name=""/>
        <dsp:cNvSpPr/>
      </dsp:nvSpPr>
      <dsp:spPr>
        <a:xfrm>
          <a:off x="3659498" y="503267"/>
          <a:ext cx="1264919" cy="1143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Server069</a:t>
          </a:r>
          <a:endParaRPr lang="zh-TW" altLang="en-US" sz="2100" kern="1200" dirty="0"/>
        </a:p>
      </dsp:txBody>
      <dsp:txXfrm>
        <a:off x="3659498" y="503267"/>
        <a:ext cx="1264919" cy="1143000"/>
      </dsp:txXfrm>
    </dsp:sp>
    <dsp:sp modelId="{C266A29C-CBD2-4634-A853-4344CE52F298}">
      <dsp:nvSpPr>
        <dsp:cNvPr id="0" name=""/>
        <dsp:cNvSpPr/>
      </dsp:nvSpPr>
      <dsp:spPr>
        <a:xfrm>
          <a:off x="3413760" y="2160585"/>
          <a:ext cx="1691640" cy="1619253"/>
        </a:xfrm>
        <a:prstGeom prst="ellipse">
          <a:avLst/>
        </a:prstGeom>
        <a:solidFill>
          <a:schemeClr val="accent1">
            <a:tint val="50000"/>
            <a:hueOff val="-13089513"/>
            <a:satOff val="-703"/>
            <a:lumOff val="1136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79FAF9C-87F0-470C-AB11-308E1D0403B0}">
      <dsp:nvSpPr>
        <dsp:cNvPr id="0" name=""/>
        <dsp:cNvSpPr/>
      </dsp:nvSpPr>
      <dsp:spPr>
        <a:xfrm>
          <a:off x="3707123" y="2408233"/>
          <a:ext cx="1193768" cy="1143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181.Html</a:t>
          </a:r>
          <a:endParaRPr lang="zh-TW" altLang="en-US" sz="2100" kern="1200" dirty="0"/>
        </a:p>
      </dsp:txBody>
      <dsp:txXfrm>
        <a:off x="3707123" y="2408233"/>
        <a:ext cx="1193768" cy="11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CEB0F9-09F7-4FFC-AB52-D6ECB438A8B9}" type="datetimeFigureOut">
              <a:rPr lang="zh-TW" altLang="en-US"/>
              <a:pPr>
                <a:defRPr/>
              </a:pPr>
              <a:t>2016/4/8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EFC8615-AEF4-47A8-BCA2-73888CB9E03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247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dirty="0" smtClean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E66F0A-0ED6-4AC7-B047-B75ABED7A441}" type="slidenum">
              <a:rPr lang="zh-TW" altLang="en-US" smtClean="0"/>
              <a:pPr/>
              <a:t>1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C8615-AEF4-47A8-BCA2-73888CB9E034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23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C8615-AEF4-47A8-BCA2-73888CB9E034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2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C8615-AEF4-47A8-BCA2-73888CB9E034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23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C8615-AEF4-47A8-BCA2-73888CB9E034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23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C8615-AEF4-47A8-BCA2-73888CB9E034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23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C8615-AEF4-47A8-BCA2-73888CB9E034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23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D0B5A8-4577-4009-A02E-00D1AC833E18}" type="slidenum">
              <a:rPr lang="en-US" altLang="zh-TW" smtClean="0"/>
              <a:pPr/>
              <a:t>16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C8615-AEF4-47A8-BCA2-73888CB9E034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2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C8615-AEF4-47A8-BCA2-73888CB9E034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2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C8615-AEF4-47A8-BCA2-73888CB9E034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2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C8615-AEF4-47A8-BCA2-73888CB9E034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2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C8615-AEF4-47A8-BCA2-73888CB9E034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23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C8615-AEF4-47A8-BCA2-73888CB9E034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2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C8615-AEF4-47A8-BCA2-73888CB9E034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23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C8615-AEF4-47A8-BCA2-73888CB9E034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2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itrastar_cov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9F35A-437E-456D-97C0-5E4DA483C3D8}" type="datetimeFigureOut">
              <a:rPr lang="en-US" altLang="zh-TW"/>
              <a:pPr>
                <a:defRPr/>
              </a:pPr>
              <a:t>4/8/2016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265B6-AAE7-4526-B316-96B1F87075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1DBBA-4404-401B-B5DC-9050266AADCF}" type="datetimeFigureOut">
              <a:rPr lang="en-US" altLang="zh-TW"/>
              <a:pPr>
                <a:defRPr/>
              </a:pPr>
              <a:t>4/8/2016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AACD5-A89D-4E7B-9253-506FEB5457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72529-6F76-4AF0-9102-4BD0E09CE646}" type="datetimeFigureOut">
              <a:rPr lang="en-US" altLang="zh-TW"/>
              <a:pPr>
                <a:defRPr/>
              </a:pPr>
              <a:t>4/8/2016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2EEDA-4658-4AE8-9A12-B7DD86D33A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itrastar_insid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53D33-013A-4593-9344-6E9B875ACC77}" type="datetimeFigureOut">
              <a:rPr lang="en-US" altLang="zh-TW"/>
              <a:pPr>
                <a:defRPr/>
              </a:pPr>
              <a:t>4/8/2016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692AD-FDAA-499F-8216-A693C03A61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1B0C5-C2F7-4975-9CDD-4F470843B579}" type="datetimeFigureOut">
              <a:rPr lang="en-US" altLang="zh-TW"/>
              <a:pPr>
                <a:defRPr/>
              </a:pPr>
              <a:t>4/8/2016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A5B4D-7FDD-4861-BA8C-D6C4C4541A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3C931-C532-4712-9E2A-CD740419130D}" type="datetimeFigureOut">
              <a:rPr lang="en-US" altLang="zh-TW"/>
              <a:pPr>
                <a:defRPr/>
              </a:pPr>
              <a:t>4/8/2016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E4AAE-EC4B-496B-ABD1-E12B7A72BC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581F-AE29-419D-AE8C-51E5E0552E44}" type="datetimeFigureOut">
              <a:rPr lang="en-US" altLang="zh-TW"/>
              <a:pPr>
                <a:defRPr/>
              </a:pPr>
              <a:t>4/8/2016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88EAB-474D-4DF8-BDC3-60C91BCA11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85CA3-6AFD-43E8-A2E0-1722C09F9D2E}" type="datetimeFigureOut">
              <a:rPr lang="en-US" altLang="zh-TW"/>
              <a:pPr>
                <a:defRPr/>
              </a:pPr>
              <a:t>4/8/2016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B5FBD-CC31-4999-864C-30841EAE2A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2FA11-CC5B-4B03-AD5E-84C5AD0C86AE}" type="datetimeFigureOut">
              <a:rPr lang="en-US" altLang="zh-TW"/>
              <a:pPr>
                <a:defRPr/>
              </a:pPr>
              <a:t>4/8/2016</a:t>
            </a:fld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19BAF-48D4-41FA-AA9C-72F467C9A2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ED7A1-2077-49D0-871D-9F43A72FCAE7}" type="datetimeFigureOut">
              <a:rPr lang="en-US" altLang="zh-TW"/>
              <a:pPr>
                <a:defRPr/>
              </a:pPr>
              <a:t>4/8/2016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92DA9-721F-436C-80C5-725692741E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2D64D-3ECA-438D-BFF5-F5C3271516E2}" type="datetimeFigureOut">
              <a:rPr lang="en-US" altLang="zh-TW"/>
              <a:pPr>
                <a:defRPr/>
              </a:pPr>
              <a:t>4/8/2016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FD368-ECE2-4FCC-B6B4-BA2B108FCD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A67AC0E2-D265-4EAC-BA39-BBC99F4A440C}" type="datetimeFigureOut">
              <a:rPr lang="en-US" altLang="zh-TW"/>
              <a:pPr>
                <a:defRPr/>
              </a:pPr>
              <a:t>4/8/2016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CDD93B7C-822C-4865-AD48-5155BC6878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568325" y="2139950"/>
            <a:ext cx="7959725" cy="1073150"/>
          </a:xfrm>
        </p:spPr>
        <p:txBody>
          <a:bodyPr/>
          <a:lstStyle/>
          <a:p>
            <a:r>
              <a:rPr lang="en-US" altLang="zh-TW" sz="6000" b="1" dirty="0" smtClean="0"/>
              <a:t>TR069 Utility-TR181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endParaRPr lang="zh-TW" altLang="en-US" sz="2800" b="1" dirty="0" smtClean="0"/>
          </a:p>
        </p:txBody>
      </p:sp>
      <p:sp>
        <p:nvSpPr>
          <p:cNvPr id="6147" name="副標題 2"/>
          <p:cNvSpPr>
            <a:spLocks noGrp="1"/>
          </p:cNvSpPr>
          <p:nvPr>
            <p:ph type="subTitle" idx="1"/>
          </p:nvPr>
        </p:nvSpPr>
        <p:spPr>
          <a:xfrm>
            <a:off x="1476375" y="4365625"/>
            <a:ext cx="6400800" cy="1079500"/>
          </a:xfrm>
        </p:spPr>
        <p:txBody>
          <a:bodyPr/>
          <a:lstStyle/>
          <a:p>
            <a:pPr algn="l">
              <a:defRPr/>
            </a:pPr>
            <a:r>
              <a:rPr lang="en-US" altLang="zh-TW" sz="2000" b="1" dirty="0" err="1" smtClean="0"/>
              <a:t>MitraStar</a:t>
            </a:r>
            <a:r>
              <a:rPr lang="en-US" altLang="zh-TW" sz="2000" b="1" dirty="0" smtClean="0"/>
              <a:t> Technology Corporation, PQA SW-3</a:t>
            </a:r>
          </a:p>
          <a:p>
            <a:pPr algn="l">
              <a:defRPr/>
            </a:pPr>
            <a:r>
              <a:rPr lang="en-US" altLang="zh-TW" sz="2000" b="1" dirty="0" smtClean="0"/>
              <a:t>Tony Hsieh</a:t>
            </a:r>
          </a:p>
          <a:p>
            <a:pPr algn="l">
              <a:defRPr/>
            </a:pPr>
            <a:r>
              <a:rPr lang="en-US" altLang="zh-TW" sz="2000" b="1" dirty="0" smtClean="0"/>
              <a:t>2016/04/08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TR181-HTML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2" y="1365275"/>
            <a:ext cx="7351361" cy="45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TR181-HTML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81025" y="1533525"/>
            <a:ext cx="8191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Visual Interfaces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Node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Action</a:t>
            </a:r>
          </a:p>
          <a:p>
            <a:endParaRPr lang="en-US" altLang="zh-TW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Click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err="1" smtClean="0">
                <a:sym typeface="Wingdings" pitchFamily="2" charset="2"/>
              </a:rPr>
              <a:t>HighLight</a:t>
            </a:r>
            <a:r>
              <a:rPr lang="en-US" altLang="zh-TW" dirty="0" smtClean="0">
                <a:sym typeface="Wingdings" pitchFamily="2" charset="2"/>
              </a:rPr>
              <a:t> this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ym typeface="Wingdings" pitchFamily="2" charset="2"/>
              </a:rPr>
              <a:t>DoubleClick  </a:t>
            </a:r>
            <a:r>
              <a:rPr lang="en-US" altLang="zh-TW" dirty="0" err="1"/>
              <a:t>GetParameterNames</a:t>
            </a:r>
            <a:r>
              <a:rPr lang="en-US" altLang="zh-TW" dirty="0"/>
              <a:t>(</a:t>
            </a:r>
            <a:r>
              <a:rPr lang="en-US" altLang="zh-TW" dirty="0" err="1"/>
              <a:t>NextLevel</a:t>
            </a:r>
            <a:r>
              <a:rPr lang="en-US" altLang="zh-TW" dirty="0"/>
              <a:t>) </a:t>
            </a:r>
            <a:r>
              <a:rPr lang="en-US" altLang="zh-TW" dirty="0" smtClean="0"/>
              <a:t>this node </a:t>
            </a:r>
            <a:r>
              <a:rPr lang="en-US" altLang="zh-TW" dirty="0"/>
              <a:t>and synch up with </a:t>
            </a:r>
            <a:r>
              <a:rPr lang="en-US" altLang="zh-TW" dirty="0" smtClean="0"/>
              <a:t>TR069 Utility.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9501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TR181-HTML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2" y="1645015"/>
            <a:ext cx="7351361" cy="39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TR181-HTML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46" y="1645015"/>
            <a:ext cx="4444612" cy="39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TR181-HTML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46" y="1645015"/>
            <a:ext cx="4444612" cy="39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TR181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9572153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38212" y="1272265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GetParameterNames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Device.Stack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3171825" y="1876425"/>
            <a:ext cx="20764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529136" y="1258493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Response at TR069Reult.txt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3133725" y="1885950"/>
            <a:ext cx="20764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61950" y="1212334"/>
            <a:ext cx="864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GPV </a:t>
            </a:r>
            <a:r>
              <a:rPr lang="en-US" altLang="zh-TW" dirty="0" err="1">
                <a:solidFill>
                  <a:srgbClr val="FF0000"/>
                </a:solidFill>
              </a:rPr>
              <a:t>Device.InterfaceStack</a:t>
            </a:r>
            <a:r>
              <a:rPr lang="en-US" altLang="zh-TW" dirty="0" smtClean="0">
                <a:solidFill>
                  <a:srgbClr val="FF0000"/>
                </a:solidFill>
              </a:rPr>
              <a:t>. </a:t>
            </a:r>
            <a:r>
              <a:rPr lang="en-US" altLang="zh-TW" dirty="0" err="1" smtClean="0">
                <a:solidFill>
                  <a:srgbClr val="FF0000"/>
                </a:solidFill>
              </a:rPr>
              <a:t>i.HigherLayer;Device.InterfaceStack.i.LowerLayer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171825" y="1876425"/>
            <a:ext cx="20764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529135" y="1261070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Response at TR069Reult.txt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3133725" y="1895475"/>
            <a:ext cx="20764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171825" y="5190609"/>
            <a:ext cx="200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Generate 181.html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3133726" y="4943475"/>
            <a:ext cx="20383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838699" y="5195927"/>
            <a:ext cx="200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Double Click node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962275" y="5217636"/>
            <a:ext cx="32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GetParameterNames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node.data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3133726" y="4943475"/>
            <a:ext cx="203834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4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3" grpId="0"/>
      <p:bldP spid="13" grpId="1"/>
      <p:bldP spid="17" grpId="0"/>
      <p:bldP spid="17" grpId="1"/>
      <p:bldP spid="19" grpId="0"/>
      <p:bldP spid="19" grpId="1"/>
      <p:bldP spid="22" grpId="0"/>
      <p:bldP spid="22" grpId="1"/>
      <p:bldP spid="26" grpId="0"/>
      <p:bldP spid="26" grpId="1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1500" y="2143125"/>
            <a:ext cx="7500938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kumimoji="0" lang="en-US" altLang="zh-TW" sz="38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457200" y="143827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TW" b="1" dirty="0" smtClean="0"/>
              <a:t>The End</a:t>
            </a:r>
            <a:endParaRPr lang="zh-TW" altLang="en-US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2209800" y="2906713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Thanks for Listening</a:t>
            </a:r>
            <a:endParaRPr lang="zh-TW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TR181 Structure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38663602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6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TR181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47" y="1326822"/>
            <a:ext cx="5391768" cy="479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TR181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76" y="1303759"/>
            <a:ext cx="3663087" cy="164596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072050" y="1327407"/>
            <a:ext cx="424092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Button: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TR098 </a:t>
            </a:r>
          </a:p>
          <a:p>
            <a:r>
              <a:rPr lang="en-US" altLang="zh-TW" sz="2400" dirty="0"/>
              <a:t>	</a:t>
            </a:r>
            <a:r>
              <a:rPr lang="en-US" altLang="zh-TW" dirty="0" smtClean="0"/>
              <a:t>(Root: </a:t>
            </a:r>
            <a:r>
              <a:rPr lang="en-US" altLang="zh-TW" i="1" dirty="0" err="1" smtClean="0"/>
              <a:t>InternetGatewayDevice</a:t>
            </a:r>
            <a:r>
              <a:rPr lang="en-US" altLang="zh-TW" i="1" dirty="0" smtClean="0"/>
              <a:t>.</a:t>
            </a:r>
            <a:r>
              <a:rPr lang="en-US" altLang="zh-TW" dirty="0" smtClean="0"/>
              <a:t>)</a:t>
            </a:r>
          </a:p>
          <a:p>
            <a:r>
              <a:rPr lang="en-US" altLang="zh-TW" sz="2400" dirty="0" smtClean="0"/>
              <a:t>2.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TR181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(Root: </a:t>
            </a:r>
            <a:r>
              <a:rPr lang="en-US" altLang="zh-TW" sz="2000" i="1" dirty="0" smtClean="0"/>
              <a:t>Device.</a:t>
            </a:r>
            <a:r>
              <a:rPr lang="en-US" altLang="zh-TW" sz="2000" dirty="0" smtClean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72050" y="3610304"/>
            <a:ext cx="76147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 smtClean="0"/>
              <a:t>CheckBox</a:t>
            </a:r>
            <a:r>
              <a:rPr lang="en-US" altLang="zh-TW" sz="3200" b="1" dirty="0" smtClean="0"/>
              <a:t>:</a:t>
            </a:r>
          </a:p>
          <a:p>
            <a:r>
              <a:rPr lang="en-US" altLang="zh-TW" sz="2400" dirty="0" smtClean="0"/>
              <a:t>	Stack Table=Off, do nothing.</a:t>
            </a:r>
          </a:p>
          <a:p>
            <a:r>
              <a:rPr lang="en-US" altLang="zh-TW" sz="2400" dirty="0"/>
              <a:t>	Stack </a:t>
            </a:r>
            <a:r>
              <a:rPr lang="en-US" altLang="zh-TW" sz="2400" dirty="0" smtClean="0"/>
              <a:t>Table=On, then click TR181.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i="1" dirty="0" err="1"/>
              <a:t>GetParameterNames</a:t>
            </a:r>
            <a:r>
              <a:rPr lang="en-US" altLang="zh-TW" i="1" dirty="0"/>
              <a:t>(</a:t>
            </a:r>
            <a:r>
              <a:rPr lang="en-US" altLang="zh-TW" i="1" dirty="0" err="1"/>
              <a:t>NextLevel</a:t>
            </a:r>
            <a:r>
              <a:rPr lang="en-US" altLang="zh-TW" i="1" dirty="0"/>
              <a:t>) </a:t>
            </a:r>
            <a:r>
              <a:rPr lang="en-US" altLang="zh-TW" i="1" dirty="0" err="1"/>
              <a:t>Device.InterfaceStack</a:t>
            </a:r>
            <a:r>
              <a:rPr lang="en-US" altLang="zh-TW" sz="2400" i="1" dirty="0" smtClean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i="1" dirty="0" smtClean="0"/>
              <a:t>Count Stack Interfaces Number and generate batch file.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i="1" dirty="0" smtClean="0"/>
              <a:t>Execute batch file.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i="1" dirty="0" smtClean="0"/>
              <a:t>Compute Stack Table and generate 181.html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28088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TR181-Waiting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89" y="1277007"/>
            <a:ext cx="5420040" cy="48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TR181-Finish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89" y="1280008"/>
            <a:ext cx="5420040" cy="48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TR181</a:t>
            </a: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756744" y="1551773"/>
            <a:ext cx="7930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Keyboard “CTRL+F” can explore TR069 Utility directory folder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096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TR181-HTML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65275"/>
            <a:ext cx="8246705" cy="453102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57200" y="1590674"/>
            <a:ext cx="1085850" cy="2502932"/>
          </a:xfrm>
          <a:custGeom>
            <a:avLst/>
            <a:gdLst>
              <a:gd name="connsiteX0" fmla="*/ 0 w 1114425"/>
              <a:gd name="connsiteY0" fmla="*/ 0 h 369332"/>
              <a:gd name="connsiteX1" fmla="*/ 1114425 w 1114425"/>
              <a:gd name="connsiteY1" fmla="*/ 0 h 369332"/>
              <a:gd name="connsiteX2" fmla="*/ 1114425 w 1114425"/>
              <a:gd name="connsiteY2" fmla="*/ 369332 h 369332"/>
              <a:gd name="connsiteX3" fmla="*/ 0 w 1114425"/>
              <a:gd name="connsiteY3" fmla="*/ 369332 h 369332"/>
              <a:gd name="connsiteX4" fmla="*/ 0 w 1114425"/>
              <a:gd name="connsiteY4" fmla="*/ 0 h 369332"/>
              <a:gd name="connsiteX0" fmla="*/ 0 w 1219200"/>
              <a:gd name="connsiteY0" fmla="*/ 0 h 3350657"/>
              <a:gd name="connsiteX1" fmla="*/ 1219200 w 1219200"/>
              <a:gd name="connsiteY1" fmla="*/ 2981325 h 3350657"/>
              <a:gd name="connsiteX2" fmla="*/ 1219200 w 1219200"/>
              <a:gd name="connsiteY2" fmla="*/ 3350657 h 3350657"/>
              <a:gd name="connsiteX3" fmla="*/ 104775 w 1219200"/>
              <a:gd name="connsiteY3" fmla="*/ 3350657 h 3350657"/>
              <a:gd name="connsiteX4" fmla="*/ 0 w 1219200"/>
              <a:gd name="connsiteY4" fmla="*/ 0 h 3350657"/>
              <a:gd name="connsiteX0" fmla="*/ 0 w 1219200"/>
              <a:gd name="connsiteY0" fmla="*/ 0 h 3350657"/>
              <a:gd name="connsiteX1" fmla="*/ 1085850 w 1219200"/>
              <a:gd name="connsiteY1" fmla="*/ 9525 h 3350657"/>
              <a:gd name="connsiteX2" fmla="*/ 1219200 w 1219200"/>
              <a:gd name="connsiteY2" fmla="*/ 3350657 h 3350657"/>
              <a:gd name="connsiteX3" fmla="*/ 104775 w 1219200"/>
              <a:gd name="connsiteY3" fmla="*/ 3350657 h 3350657"/>
              <a:gd name="connsiteX4" fmla="*/ 0 w 1219200"/>
              <a:gd name="connsiteY4" fmla="*/ 0 h 3350657"/>
              <a:gd name="connsiteX0" fmla="*/ 0 w 1085850"/>
              <a:gd name="connsiteY0" fmla="*/ 0 h 3350657"/>
              <a:gd name="connsiteX1" fmla="*/ 1085850 w 1085850"/>
              <a:gd name="connsiteY1" fmla="*/ 9525 h 3350657"/>
              <a:gd name="connsiteX2" fmla="*/ 1076325 w 1085850"/>
              <a:gd name="connsiteY2" fmla="*/ 2493407 h 3350657"/>
              <a:gd name="connsiteX3" fmla="*/ 104775 w 1085850"/>
              <a:gd name="connsiteY3" fmla="*/ 3350657 h 3350657"/>
              <a:gd name="connsiteX4" fmla="*/ 0 w 1085850"/>
              <a:gd name="connsiteY4" fmla="*/ 0 h 3350657"/>
              <a:gd name="connsiteX0" fmla="*/ 0 w 1085850"/>
              <a:gd name="connsiteY0" fmla="*/ 0 h 2502932"/>
              <a:gd name="connsiteX1" fmla="*/ 1085850 w 1085850"/>
              <a:gd name="connsiteY1" fmla="*/ 9525 h 2502932"/>
              <a:gd name="connsiteX2" fmla="*/ 1076325 w 1085850"/>
              <a:gd name="connsiteY2" fmla="*/ 2493407 h 2502932"/>
              <a:gd name="connsiteX3" fmla="*/ 9525 w 1085850"/>
              <a:gd name="connsiteY3" fmla="*/ 2502932 h 2502932"/>
              <a:gd name="connsiteX4" fmla="*/ 0 w 1085850"/>
              <a:gd name="connsiteY4" fmla="*/ 0 h 250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850" h="2502932">
                <a:moveTo>
                  <a:pt x="0" y="0"/>
                </a:moveTo>
                <a:lnTo>
                  <a:pt x="1085850" y="9525"/>
                </a:lnTo>
                <a:lnTo>
                  <a:pt x="1076325" y="2493407"/>
                </a:lnTo>
                <a:lnTo>
                  <a:pt x="9525" y="2502932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0975" y="4112656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HighLight</a:t>
            </a:r>
            <a:r>
              <a:rPr lang="en-US" altLang="zh-TW" dirty="0" smtClean="0"/>
              <a:t> </a:t>
            </a:r>
            <a:r>
              <a:rPr lang="zh-TW" altLang="en-US" dirty="0" smtClean="0"/>
              <a:t>選單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43049" y="1590674"/>
            <a:ext cx="7179905" cy="3455432"/>
          </a:xfrm>
          <a:custGeom>
            <a:avLst/>
            <a:gdLst>
              <a:gd name="connsiteX0" fmla="*/ 0 w 7160855"/>
              <a:gd name="connsiteY0" fmla="*/ 0 h 369332"/>
              <a:gd name="connsiteX1" fmla="*/ 7160855 w 7160855"/>
              <a:gd name="connsiteY1" fmla="*/ 0 h 369332"/>
              <a:gd name="connsiteX2" fmla="*/ 7160855 w 7160855"/>
              <a:gd name="connsiteY2" fmla="*/ 369332 h 369332"/>
              <a:gd name="connsiteX3" fmla="*/ 0 w 7160855"/>
              <a:gd name="connsiteY3" fmla="*/ 369332 h 369332"/>
              <a:gd name="connsiteX4" fmla="*/ 0 w 7160855"/>
              <a:gd name="connsiteY4" fmla="*/ 0 h 369332"/>
              <a:gd name="connsiteX0" fmla="*/ 0 w 7160855"/>
              <a:gd name="connsiteY0" fmla="*/ 0 h 3455432"/>
              <a:gd name="connsiteX1" fmla="*/ 7160855 w 7160855"/>
              <a:gd name="connsiteY1" fmla="*/ 0 h 3455432"/>
              <a:gd name="connsiteX2" fmla="*/ 7160855 w 7160855"/>
              <a:gd name="connsiteY2" fmla="*/ 369332 h 3455432"/>
              <a:gd name="connsiteX3" fmla="*/ 28575 w 7160855"/>
              <a:gd name="connsiteY3" fmla="*/ 3455432 h 3455432"/>
              <a:gd name="connsiteX4" fmla="*/ 0 w 7160855"/>
              <a:gd name="connsiteY4" fmla="*/ 0 h 3455432"/>
              <a:gd name="connsiteX0" fmla="*/ 0 w 7179905"/>
              <a:gd name="connsiteY0" fmla="*/ 0 h 3455432"/>
              <a:gd name="connsiteX1" fmla="*/ 7160855 w 7179905"/>
              <a:gd name="connsiteY1" fmla="*/ 0 h 3455432"/>
              <a:gd name="connsiteX2" fmla="*/ 7179905 w 7179905"/>
              <a:gd name="connsiteY2" fmla="*/ 3436382 h 3455432"/>
              <a:gd name="connsiteX3" fmla="*/ 28575 w 7179905"/>
              <a:gd name="connsiteY3" fmla="*/ 3455432 h 3455432"/>
              <a:gd name="connsiteX4" fmla="*/ 0 w 7179905"/>
              <a:gd name="connsiteY4" fmla="*/ 0 h 345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9905" h="3455432">
                <a:moveTo>
                  <a:pt x="0" y="0"/>
                </a:moveTo>
                <a:lnTo>
                  <a:pt x="7160855" y="0"/>
                </a:lnTo>
                <a:lnTo>
                  <a:pt x="7179905" y="3436382"/>
                </a:lnTo>
                <a:lnTo>
                  <a:pt x="28575" y="345543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14675" y="5080516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Visual Interfaces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097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/>
      <p:bldP spid="8" grpId="1"/>
      <p:bldP spid="9" grpId="0" animBg="1"/>
      <p:bldP spid="9" grpId="1" animBg="1"/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TR181-HTML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52" y="1365275"/>
            <a:ext cx="7412602" cy="45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487A152772DBD4AAE75433A5E7EA6C2" ma:contentTypeVersion="0" ma:contentTypeDescription="建立新的文件。" ma:contentTypeScope="" ma:versionID="85fafb705e3e7947ed3cbf7a128ee31c">
  <xsd:schema xmlns:xsd="http://www.w3.org/2001/XMLSchema" xmlns:xs="http://www.w3.org/2001/XMLSchema" xmlns:p="http://schemas.microsoft.com/office/2006/metadata/properties" xmlns:ns2="63e85b5e-b0fd-47fd-91ba-3a4924b8df43" targetNamespace="http://schemas.microsoft.com/office/2006/metadata/properties" ma:root="true" ma:fieldsID="2c50e911d72d2a2fecb1848211fa0ba3" ns2:_="">
    <xsd:import namespace="63e85b5e-b0fd-47fd-91ba-3a4924b8df4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85b5e-b0fd-47fd-91ba-3a4924b8df4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件識別碼值" ma:description="指派給此項目的文件識別碼值。" ma:internalName="_dlc_DocId" ma:readOnly="true">
      <xsd:simpleType>
        <xsd:restriction base="dms:Text"/>
      </xsd:simpleType>
    </xsd:element>
    <xsd:element name="_dlc_DocIdUrl" ma:index="9" nillable="true" ma:displayName="文件識別碼" ma:description="此文件的永久性連結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3e85b5e-b0fd-47fd-91ba-3a4924b8df43">3CECCK2AXTP5-764-341</_dlc_DocId>
    <_dlc_DocIdUrl xmlns="63e85b5e-b0fd-47fd-91ba-3a4924b8df43">
      <Url>http://zytwsps01.zyxel.com/Mitrastar/DSC/PQA/PQA_SW1/_layouts/DocIdRedir.aspx?ID=3CECCK2AXTP5-764-341</Url>
      <Description>3CECCK2AXTP5-764-341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A22EEDE-9B0A-4145-AD6A-0BEF4A6B05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e85b5e-b0fd-47fd-91ba-3a4924b8df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6908C3-E1E2-46C3-AC41-1B08042B6A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DD8FA6-2109-4B05-BBB8-EEA974BA08F7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63e85b5e-b0fd-47fd-91ba-3a4924b8df43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D1B78A3-FD6A-4A55-8FFD-4BE71BE07E2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23167</TotalTime>
  <Words>116</Words>
  <Application>Microsoft Office PowerPoint</Application>
  <PresentationFormat>如螢幕大小 (4:3)</PresentationFormat>
  <Paragraphs>81</Paragraphs>
  <Slides>16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Theme</vt:lpstr>
      <vt:lpstr>TR069 Utility-TR181 </vt:lpstr>
      <vt:lpstr>TR181 Structure</vt:lpstr>
      <vt:lpstr>TR181</vt:lpstr>
      <vt:lpstr>TR181</vt:lpstr>
      <vt:lpstr>TR181-Waiting</vt:lpstr>
      <vt:lpstr>TR181-Finish</vt:lpstr>
      <vt:lpstr>TR181</vt:lpstr>
      <vt:lpstr>TR181-HTML</vt:lpstr>
      <vt:lpstr>TR181-HTML</vt:lpstr>
      <vt:lpstr>TR181-HTML</vt:lpstr>
      <vt:lpstr>TR181-HTML</vt:lpstr>
      <vt:lpstr>TR181-HTML</vt:lpstr>
      <vt:lpstr>TR181-HTML</vt:lpstr>
      <vt:lpstr>TR181-HTML</vt:lpstr>
      <vt:lpstr>TR181</vt:lpstr>
      <vt:lpstr>PowerPoint 簡報</vt:lpstr>
    </vt:vector>
  </TitlesOfParts>
  <Company>MitraStar Technology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Presenation</dc:title>
  <dc:creator>frank.wen@mitrastar.com.tw</dc:creator>
  <cp:keywords>Template</cp:keywords>
  <cp:lastModifiedBy>test</cp:lastModifiedBy>
  <cp:revision>841</cp:revision>
  <cp:lastPrinted>2011-07-04T03:42:25Z</cp:lastPrinted>
  <dcterms:created xsi:type="dcterms:W3CDTF">2011-07-04T01:44:24Z</dcterms:created>
  <dcterms:modified xsi:type="dcterms:W3CDTF">2016-04-08T05:16:38Z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0x010100C487A152772DBD4AAE75433A5E7EA6C2</vt:lpwstr>
  </property>
  <property fmtid="{D5CDD505-2E9C-101B-9397-08002B2CF9AE}" pid="3" name="_dlc_DocIdItemGuid">
    <vt:lpwstr>54db4de8-6256-4e63-abdf-26ef4f3d5cf4</vt:lpwstr>
  </property>
</Properties>
</file>