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252417" y="707886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computr1"/>
          <p:cNvSpPr>
            <a:spLocks noEditPoints="1" noChangeArrowheads="1"/>
          </p:cNvSpPr>
          <p:nvPr/>
        </p:nvSpPr>
        <p:spPr bwMode="auto">
          <a:xfrm>
            <a:off x="2690242" y="707886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6727265" y="6148641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3144" y="0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 Plane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121" y="3501008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062167" y="4221088"/>
            <a:ext cx="2077785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427984" y="4221088"/>
            <a:ext cx="2664296" cy="86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62820" y="5085184"/>
            <a:ext cx="282946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062167" y="5085184"/>
            <a:ext cx="2353053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1457907" y="4725144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Flowchart: Magnetic Disk 28"/>
          <p:cNvSpPr/>
          <p:nvPr/>
        </p:nvSpPr>
        <p:spPr>
          <a:xfrm>
            <a:off x="3658561" y="3861048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Flowchart: Magnetic Disk 31"/>
          <p:cNvSpPr/>
          <p:nvPr/>
        </p:nvSpPr>
        <p:spPr>
          <a:xfrm>
            <a:off x="3658560" y="5518735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Flowchart: Magnetic Disk 32"/>
          <p:cNvSpPr/>
          <p:nvPr/>
        </p:nvSpPr>
        <p:spPr>
          <a:xfrm>
            <a:off x="6340470" y="4642620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9" name="Straight Connector 48"/>
          <p:cNvCxnSpPr>
            <a:stCxn id="33" idx="4"/>
          </p:cNvCxnSpPr>
          <p:nvPr/>
        </p:nvCxnSpPr>
        <p:spPr>
          <a:xfrm>
            <a:off x="7548991" y="5002660"/>
            <a:ext cx="10554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2450" y="5084350"/>
            <a:ext cx="10554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569305" y="3915950"/>
            <a:ext cx="8042314" cy="1168399"/>
          </a:xfrm>
          <a:custGeom>
            <a:avLst/>
            <a:gdLst>
              <a:gd name="connsiteX0" fmla="*/ 0 w 8042314"/>
              <a:gd name="connsiteY0" fmla="*/ 969487 h 1168399"/>
              <a:gd name="connsiteX1" fmla="*/ 1663547 w 8042314"/>
              <a:gd name="connsiteY1" fmla="*/ 991521 h 1168399"/>
              <a:gd name="connsiteX2" fmla="*/ 3470314 w 8042314"/>
              <a:gd name="connsiteY2" fmla="*/ 3 h 1168399"/>
              <a:gd name="connsiteX3" fmla="*/ 6235547 w 8042314"/>
              <a:gd name="connsiteY3" fmla="*/ 1002538 h 1168399"/>
              <a:gd name="connsiteX4" fmla="*/ 8042314 w 8042314"/>
              <a:gd name="connsiteY4" fmla="*/ 1156774 h 116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2314" h="1168399">
                <a:moveTo>
                  <a:pt x="0" y="969487"/>
                </a:moveTo>
                <a:cubicBezTo>
                  <a:pt x="542580" y="1061294"/>
                  <a:pt x="1085161" y="1153102"/>
                  <a:pt x="1663547" y="991521"/>
                </a:cubicBezTo>
                <a:cubicBezTo>
                  <a:pt x="2241933" y="829940"/>
                  <a:pt x="2708314" y="-1833"/>
                  <a:pt x="3470314" y="3"/>
                </a:cubicBezTo>
                <a:cubicBezTo>
                  <a:pt x="4232314" y="1839"/>
                  <a:pt x="5473547" y="809743"/>
                  <a:pt x="6235547" y="1002538"/>
                </a:cubicBezTo>
                <a:cubicBezTo>
                  <a:pt x="6997547" y="1195333"/>
                  <a:pt x="7519930" y="1176053"/>
                  <a:pt x="8042314" y="1156774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Freeform 55"/>
          <p:cNvSpPr/>
          <p:nvPr/>
        </p:nvSpPr>
        <p:spPr>
          <a:xfrm>
            <a:off x="544084" y="4276825"/>
            <a:ext cx="8042314" cy="1168399"/>
          </a:xfrm>
          <a:custGeom>
            <a:avLst/>
            <a:gdLst>
              <a:gd name="connsiteX0" fmla="*/ 0 w 8042314"/>
              <a:gd name="connsiteY0" fmla="*/ 969487 h 1168399"/>
              <a:gd name="connsiteX1" fmla="*/ 1663547 w 8042314"/>
              <a:gd name="connsiteY1" fmla="*/ 991521 h 1168399"/>
              <a:gd name="connsiteX2" fmla="*/ 3470314 w 8042314"/>
              <a:gd name="connsiteY2" fmla="*/ 3 h 1168399"/>
              <a:gd name="connsiteX3" fmla="*/ 6235547 w 8042314"/>
              <a:gd name="connsiteY3" fmla="*/ 1002538 h 1168399"/>
              <a:gd name="connsiteX4" fmla="*/ 8042314 w 8042314"/>
              <a:gd name="connsiteY4" fmla="*/ 1156774 h 116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2314" h="1168399">
                <a:moveTo>
                  <a:pt x="0" y="969487"/>
                </a:moveTo>
                <a:cubicBezTo>
                  <a:pt x="542580" y="1061294"/>
                  <a:pt x="1085161" y="1153102"/>
                  <a:pt x="1663547" y="991521"/>
                </a:cubicBezTo>
                <a:cubicBezTo>
                  <a:pt x="2241933" y="829940"/>
                  <a:pt x="2708314" y="-1833"/>
                  <a:pt x="3470314" y="3"/>
                </a:cubicBezTo>
                <a:cubicBezTo>
                  <a:pt x="4232314" y="1839"/>
                  <a:pt x="5473547" y="809743"/>
                  <a:pt x="6235547" y="1002538"/>
                </a:cubicBezTo>
                <a:cubicBezTo>
                  <a:pt x="6997547" y="1195333"/>
                  <a:pt x="7519930" y="1176053"/>
                  <a:pt x="8042314" y="1156774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Freeform 23"/>
          <p:cNvSpPr/>
          <p:nvPr/>
        </p:nvSpPr>
        <p:spPr>
          <a:xfrm flipV="1">
            <a:off x="478835" y="4815772"/>
            <a:ext cx="8042314" cy="1258903"/>
          </a:xfrm>
          <a:custGeom>
            <a:avLst/>
            <a:gdLst>
              <a:gd name="connsiteX0" fmla="*/ 0 w 8042314"/>
              <a:gd name="connsiteY0" fmla="*/ 969487 h 1168399"/>
              <a:gd name="connsiteX1" fmla="*/ 1663547 w 8042314"/>
              <a:gd name="connsiteY1" fmla="*/ 991521 h 1168399"/>
              <a:gd name="connsiteX2" fmla="*/ 3470314 w 8042314"/>
              <a:gd name="connsiteY2" fmla="*/ 3 h 1168399"/>
              <a:gd name="connsiteX3" fmla="*/ 6235547 w 8042314"/>
              <a:gd name="connsiteY3" fmla="*/ 1002538 h 1168399"/>
              <a:gd name="connsiteX4" fmla="*/ 8042314 w 8042314"/>
              <a:gd name="connsiteY4" fmla="*/ 1156774 h 116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2314" h="1168399">
                <a:moveTo>
                  <a:pt x="0" y="969487"/>
                </a:moveTo>
                <a:cubicBezTo>
                  <a:pt x="542580" y="1061294"/>
                  <a:pt x="1085161" y="1153102"/>
                  <a:pt x="1663547" y="991521"/>
                </a:cubicBezTo>
                <a:cubicBezTo>
                  <a:pt x="2241933" y="829940"/>
                  <a:pt x="2708314" y="-1833"/>
                  <a:pt x="3470314" y="3"/>
                </a:cubicBezTo>
                <a:cubicBezTo>
                  <a:pt x="4232314" y="1839"/>
                  <a:pt x="5473547" y="809743"/>
                  <a:pt x="6235547" y="1002538"/>
                </a:cubicBezTo>
                <a:cubicBezTo>
                  <a:pt x="6997547" y="1195333"/>
                  <a:pt x="7519930" y="1176053"/>
                  <a:pt x="8042314" y="1156774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Box 24"/>
          <p:cNvSpPr txBox="1"/>
          <p:nvPr/>
        </p:nvSpPr>
        <p:spPr>
          <a:xfrm>
            <a:off x="5392433" y="391595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8368" y="460255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61667" y="575521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7</cp:revision>
  <dcterms:created xsi:type="dcterms:W3CDTF">2015-03-15T21:45:25Z</dcterms:created>
  <dcterms:modified xsi:type="dcterms:W3CDTF">2015-03-29T11:53:49Z</dcterms:modified>
</cp:coreProperties>
</file>