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252417" y="707886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2690242" y="707886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6727265" y="6148641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5" idx="5"/>
            <a:endCxn id="10" idx="1"/>
          </p:cNvCxnSpPr>
          <p:nvPr/>
        </p:nvCxnSpPr>
        <p:spPr>
          <a:xfrm>
            <a:off x="1157292" y="2517636"/>
            <a:ext cx="904876" cy="22075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6405" y="295478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3144" y="0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 Plane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21" y="3501008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</p:cNvCxnSpPr>
          <p:nvPr/>
        </p:nvCxnSpPr>
        <p:spPr>
          <a:xfrm flipH="1">
            <a:off x="2214568" y="2517636"/>
            <a:ext cx="1380549" cy="22075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062167" y="4221088"/>
            <a:ext cx="2077785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427984" y="4221088"/>
            <a:ext cx="2664296" cy="86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62820" y="5085184"/>
            <a:ext cx="282946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62167" y="5085184"/>
            <a:ext cx="2353053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1457907" y="4725144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Flowchart: Magnetic Disk 28"/>
          <p:cNvSpPr/>
          <p:nvPr/>
        </p:nvSpPr>
        <p:spPr>
          <a:xfrm>
            <a:off x="3658561" y="3861048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Flowchart: Magnetic Disk 31"/>
          <p:cNvSpPr/>
          <p:nvPr/>
        </p:nvSpPr>
        <p:spPr>
          <a:xfrm>
            <a:off x="3658560" y="5518735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Flowchart: Magnetic Disk 32"/>
          <p:cNvSpPr/>
          <p:nvPr/>
        </p:nvSpPr>
        <p:spPr>
          <a:xfrm>
            <a:off x="6340470" y="4642620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9" name="Straight Connector 48"/>
          <p:cNvCxnSpPr>
            <a:stCxn id="33" idx="4"/>
          </p:cNvCxnSpPr>
          <p:nvPr/>
        </p:nvCxnSpPr>
        <p:spPr>
          <a:xfrm>
            <a:off x="7548991" y="5002660"/>
            <a:ext cx="1055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2450" y="5084350"/>
            <a:ext cx="1055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 flipV="1">
            <a:off x="569305" y="5084349"/>
            <a:ext cx="8042314" cy="1296979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Freeform 55"/>
          <p:cNvSpPr/>
          <p:nvPr/>
        </p:nvSpPr>
        <p:spPr>
          <a:xfrm flipV="1">
            <a:off x="544084" y="5445224"/>
            <a:ext cx="8042314" cy="1152128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Freeform 23"/>
          <p:cNvSpPr/>
          <p:nvPr/>
        </p:nvSpPr>
        <p:spPr>
          <a:xfrm flipV="1">
            <a:off x="478835" y="4815772"/>
            <a:ext cx="8042314" cy="1258903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Box 29"/>
          <p:cNvSpPr txBox="1"/>
          <p:nvPr/>
        </p:nvSpPr>
        <p:spPr>
          <a:xfrm>
            <a:off x="2256469" y="295478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6</cp:revision>
  <dcterms:created xsi:type="dcterms:W3CDTF">2015-03-15T21:45:25Z</dcterms:created>
  <dcterms:modified xsi:type="dcterms:W3CDTF">2015-03-29T11:53:10Z</dcterms:modified>
</cp:coreProperties>
</file>