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FFFF00"/>
    <a:srgbClr val="4F6228"/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4466-E15E-4393-BF68-9726D47EBD48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B5887-13EF-43A3-9939-B1EAAF5BB25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150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B5887-13EF-43A3-9939-B1EAAF5BB25C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484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54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020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281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285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708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682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474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117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43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027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316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FFF2-8927-4906-A981-3D2E8CD0C05F}" type="datetimeFigureOut">
              <a:rPr lang="de-CH" smtClean="0"/>
              <a:t>29.03.2015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764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2014" y="3994498"/>
            <a:ext cx="7441530" cy="25922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computr1"/>
          <p:cNvSpPr>
            <a:spLocks noEditPoints="1" noChangeArrowheads="1"/>
          </p:cNvSpPr>
          <p:nvPr/>
        </p:nvSpPr>
        <p:spPr bwMode="auto">
          <a:xfrm>
            <a:off x="683568" y="116632"/>
            <a:ext cx="1809750" cy="18097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6" name="computr1"/>
          <p:cNvSpPr>
            <a:spLocks noEditPoints="1" noChangeArrowheads="1"/>
          </p:cNvSpPr>
          <p:nvPr/>
        </p:nvSpPr>
        <p:spPr bwMode="auto">
          <a:xfrm>
            <a:off x="3707904" y="116632"/>
            <a:ext cx="1809750" cy="18097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8" name="computr1"/>
          <p:cNvSpPr>
            <a:spLocks noEditPoints="1" noChangeArrowheads="1"/>
          </p:cNvSpPr>
          <p:nvPr/>
        </p:nvSpPr>
        <p:spPr bwMode="auto">
          <a:xfrm>
            <a:off x="6732240" y="116632"/>
            <a:ext cx="1809750" cy="18097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9" name="TextBox 8"/>
          <p:cNvSpPr txBox="1"/>
          <p:nvPr/>
        </p:nvSpPr>
        <p:spPr>
          <a:xfrm>
            <a:off x="5741168" y="5794698"/>
            <a:ext cx="2592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Space</a:t>
            </a:r>
            <a:endParaRPr lang="de-CH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6" idx="5"/>
          </p:cNvCxnSpPr>
          <p:nvPr/>
        </p:nvCxnSpPr>
        <p:spPr>
          <a:xfrm flipH="1">
            <a:off x="2195736" y="1926382"/>
            <a:ext cx="2417043" cy="238284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76115" y="4270861"/>
            <a:ext cx="1460549" cy="1368152"/>
          </a:xfrm>
          <a:prstGeom prst="ellipse">
            <a:avLst/>
          </a:prstGeom>
          <a:solidFill>
            <a:srgbClr val="953735">
              <a:alpha val="3411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Oval 12"/>
          <p:cNvSpPr/>
          <p:nvPr/>
        </p:nvSpPr>
        <p:spPr>
          <a:xfrm>
            <a:off x="1892089" y="4498554"/>
            <a:ext cx="3760031" cy="1944216"/>
          </a:xfrm>
          <a:prstGeom prst="ellipse">
            <a:avLst/>
          </a:prstGeom>
          <a:solidFill>
            <a:srgbClr val="4F6228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249448" y="1926382"/>
            <a:ext cx="610585" cy="25721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</p:cNvCxnSpPr>
          <p:nvPr/>
        </p:nvCxnSpPr>
        <p:spPr>
          <a:xfrm>
            <a:off x="1588443" y="1926382"/>
            <a:ext cx="303646" cy="23444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01207" y="296543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de-CH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60033" y="296543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de-CH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3619" y="2934617"/>
            <a:ext cx="710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r>
              <a:rPr lang="de-CH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endParaRPr lang="de-CH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36702" y="2936017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de-CH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157076" y="4712378"/>
            <a:ext cx="1574093" cy="915824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>
          <a:xfrm>
            <a:off x="5076056" y="1926382"/>
            <a:ext cx="868067" cy="27859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516217" y="4309227"/>
            <a:ext cx="1702124" cy="1368152"/>
          </a:xfrm>
          <a:prstGeom prst="ellipse">
            <a:avLst/>
          </a:prstGeom>
          <a:solidFill>
            <a:srgbClr val="1F497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0" name="Straight Arrow Connector 29"/>
          <p:cNvCxnSpPr>
            <a:stCxn id="8" idx="5"/>
          </p:cNvCxnSpPr>
          <p:nvPr/>
        </p:nvCxnSpPr>
        <p:spPr>
          <a:xfrm flipH="1">
            <a:off x="6156176" y="1926382"/>
            <a:ext cx="1480939" cy="27859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5"/>
            <a:endCxn id="25" idx="0"/>
          </p:cNvCxnSpPr>
          <p:nvPr/>
        </p:nvCxnSpPr>
        <p:spPr>
          <a:xfrm flipH="1">
            <a:off x="7367279" y="1926382"/>
            <a:ext cx="269836" cy="238284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32505" y="2934617"/>
            <a:ext cx="747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cond.</a:t>
            </a:r>
          </a:p>
          <a:p>
            <a:r>
              <a:rPr lang="de-CH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endParaRPr lang="de-CH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37115" y="2984171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endParaRPr lang="de-CH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</dc:creator>
  <cp:lastModifiedBy>stefan</cp:lastModifiedBy>
  <cp:revision>4</cp:revision>
  <dcterms:created xsi:type="dcterms:W3CDTF">2015-03-15T21:45:25Z</dcterms:created>
  <dcterms:modified xsi:type="dcterms:W3CDTF">2015-03-29T11:24:15Z</dcterms:modified>
</cp:coreProperties>
</file>