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FF00"/>
    <a:srgbClr val="4F6228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4466-E15E-4393-BF68-9726D47EBD48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5887-13EF-43A3-9939-B1EAAF5BB2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5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5887-13EF-43A3-9939-B1EAAF5BB25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8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2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8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8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1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2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1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31015" y="334946"/>
            <a:ext cx="2029301" cy="201622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8825" y="3223142"/>
            <a:ext cx="720947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6680" y="3428458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7308304" y="300444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8827" y="1050669"/>
            <a:ext cx="198964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1</a:t>
            </a:r>
            <a:endParaRPr lang="de-CH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4374" y="5889573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15" idx="0"/>
          </p:cNvCxnSpPr>
          <p:nvPr/>
        </p:nvCxnSpPr>
        <p:spPr>
          <a:xfrm flipV="1">
            <a:off x="1489393" y="2351170"/>
            <a:ext cx="361652" cy="10772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76209" y="250395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>
            <a:endCxn id="33" idx="3"/>
          </p:cNvCxnSpPr>
          <p:nvPr/>
        </p:nvCxnSpPr>
        <p:spPr>
          <a:xfrm flipV="1">
            <a:off x="1497603" y="2055901"/>
            <a:ext cx="2666900" cy="13519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36531" y="2496612"/>
            <a:ext cx="713657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634505" y="2207154"/>
            <a:ext cx="874245" cy="12006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252714" y="2207154"/>
            <a:ext cx="575428" cy="12006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867319" y="334946"/>
            <a:ext cx="2029301" cy="201622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Box 34"/>
          <p:cNvSpPr txBox="1"/>
          <p:nvPr/>
        </p:nvSpPr>
        <p:spPr>
          <a:xfrm>
            <a:off x="3847340" y="1050670"/>
            <a:ext cx="198964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2</a:t>
            </a:r>
            <a:endParaRPr lang="de-CH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552363" y="2392145"/>
            <a:ext cx="1242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nstall 2 </a:t>
            </a:r>
          </a:p>
          <a:p>
            <a:pPr algn="ctr"/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left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304899" y="2392145"/>
            <a:ext cx="1242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nstall 2 </a:t>
            </a:r>
          </a:p>
          <a:p>
            <a:pPr algn="ctr"/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left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55576" y="3866920"/>
            <a:ext cx="720684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Freeform 52"/>
          <p:cNvSpPr/>
          <p:nvPr/>
        </p:nvSpPr>
        <p:spPr>
          <a:xfrm flipH="1">
            <a:off x="1518268" y="3866920"/>
            <a:ext cx="754986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Oval 43"/>
          <p:cNvSpPr/>
          <p:nvPr/>
        </p:nvSpPr>
        <p:spPr>
          <a:xfrm>
            <a:off x="1370925" y="558852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Oval 21"/>
          <p:cNvSpPr/>
          <p:nvPr/>
        </p:nvSpPr>
        <p:spPr>
          <a:xfrm>
            <a:off x="1344994" y="3716313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Rectangle 53"/>
          <p:cNvSpPr/>
          <p:nvPr/>
        </p:nvSpPr>
        <p:spPr>
          <a:xfrm>
            <a:off x="2810022" y="3428458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TextBox 54"/>
          <p:cNvSpPr txBox="1"/>
          <p:nvPr/>
        </p:nvSpPr>
        <p:spPr>
          <a:xfrm>
            <a:off x="2907716" y="5889573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068918" y="3866920"/>
            <a:ext cx="720684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Freeform 64"/>
          <p:cNvSpPr/>
          <p:nvPr/>
        </p:nvSpPr>
        <p:spPr>
          <a:xfrm flipH="1">
            <a:off x="3831610" y="3866920"/>
            <a:ext cx="754986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Oval 65"/>
          <p:cNvSpPr/>
          <p:nvPr/>
        </p:nvSpPr>
        <p:spPr>
          <a:xfrm>
            <a:off x="3684267" y="558852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Oval 66"/>
          <p:cNvSpPr/>
          <p:nvPr/>
        </p:nvSpPr>
        <p:spPr>
          <a:xfrm>
            <a:off x="3658336" y="3716313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Rectangle 93"/>
          <p:cNvSpPr/>
          <p:nvPr/>
        </p:nvSpPr>
        <p:spPr>
          <a:xfrm>
            <a:off x="5076056" y="3416126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TextBox 94"/>
          <p:cNvSpPr txBox="1"/>
          <p:nvPr/>
        </p:nvSpPr>
        <p:spPr>
          <a:xfrm>
            <a:off x="5173750" y="5877241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5334952" y="3854588"/>
            <a:ext cx="720684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1174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Freeform 96"/>
          <p:cNvSpPr/>
          <p:nvPr/>
        </p:nvSpPr>
        <p:spPr>
          <a:xfrm flipH="1">
            <a:off x="6097644" y="3854588"/>
            <a:ext cx="754986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Oval 97"/>
          <p:cNvSpPr/>
          <p:nvPr/>
        </p:nvSpPr>
        <p:spPr>
          <a:xfrm>
            <a:off x="5950301" y="5576189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Oval 98"/>
          <p:cNvSpPr/>
          <p:nvPr/>
        </p:nvSpPr>
        <p:spPr>
          <a:xfrm>
            <a:off x="5924370" y="370398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6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14</cp:revision>
  <dcterms:created xsi:type="dcterms:W3CDTF">2015-03-15T21:45:25Z</dcterms:created>
  <dcterms:modified xsi:type="dcterms:W3CDTF">2015-05-29T09:04:47Z</dcterms:modified>
</cp:coreProperties>
</file>