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FFF00"/>
    <a:srgbClr val="4F6228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4466-E15E-4393-BF68-9726D47EBD48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5887-13EF-43A3-9939-B1EAAF5BB2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5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5887-13EF-43A3-9939-B1EAAF5BB25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84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2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8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0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8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1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27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1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FFF2-8927-4906-A981-3D2E8CD0C05F}" type="datetimeFigureOut">
              <a:rPr lang="de-CH" smtClean="0"/>
              <a:t>29.05.2015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04CB-72F1-4ABA-9591-734E3B93C7A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6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2108533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76343" y="3223142"/>
            <a:ext cx="72094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74198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TextBox 74"/>
          <p:cNvSpPr txBox="1"/>
          <p:nvPr/>
        </p:nvSpPr>
        <p:spPr>
          <a:xfrm>
            <a:off x="8285822" y="300444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56345" y="1050669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1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71892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stCxn id="74" idx="0"/>
          </p:cNvCxnSpPr>
          <p:nvPr/>
        </p:nvCxnSpPr>
        <p:spPr>
          <a:xfrm flipV="1">
            <a:off x="2466911" y="2351170"/>
            <a:ext cx="361652" cy="10772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53727" y="250395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>
            <a:endCxn id="84" idx="3"/>
          </p:cNvCxnSpPr>
          <p:nvPr/>
        </p:nvCxnSpPr>
        <p:spPr>
          <a:xfrm flipV="1">
            <a:off x="2475121" y="2055901"/>
            <a:ext cx="2666900" cy="135190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14049" y="2496612"/>
            <a:ext cx="71365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612023" y="2207154"/>
            <a:ext cx="874245" cy="12006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844837" y="334946"/>
            <a:ext cx="2029301" cy="20162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TextBox 84"/>
          <p:cNvSpPr txBox="1"/>
          <p:nvPr/>
        </p:nvSpPr>
        <p:spPr>
          <a:xfrm>
            <a:off x="4824858" y="1050670"/>
            <a:ext cx="198964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2</a:t>
            </a:r>
            <a:endParaRPr lang="de-CH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1733094" y="3866920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eform 97"/>
          <p:cNvSpPr/>
          <p:nvPr/>
        </p:nvSpPr>
        <p:spPr>
          <a:xfrm flipH="1">
            <a:off x="2495786" y="3866920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Oval 98"/>
          <p:cNvSpPr/>
          <p:nvPr/>
        </p:nvSpPr>
        <p:spPr>
          <a:xfrm>
            <a:off x="2348443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Oval 99"/>
          <p:cNvSpPr/>
          <p:nvPr/>
        </p:nvSpPr>
        <p:spPr>
          <a:xfrm>
            <a:off x="2322512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Rectangle 100"/>
          <p:cNvSpPr/>
          <p:nvPr/>
        </p:nvSpPr>
        <p:spPr>
          <a:xfrm>
            <a:off x="3787540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TextBox 101"/>
          <p:cNvSpPr txBox="1"/>
          <p:nvPr/>
        </p:nvSpPr>
        <p:spPr>
          <a:xfrm>
            <a:off x="3885234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4046436" y="3866920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Freeform 105"/>
          <p:cNvSpPr/>
          <p:nvPr/>
        </p:nvSpPr>
        <p:spPr>
          <a:xfrm flipH="1">
            <a:off x="4809128" y="3866920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Oval 106"/>
          <p:cNvSpPr/>
          <p:nvPr/>
        </p:nvSpPr>
        <p:spPr>
          <a:xfrm>
            <a:off x="4661785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Oval 107"/>
          <p:cNvSpPr/>
          <p:nvPr/>
        </p:nvSpPr>
        <p:spPr>
          <a:xfrm>
            <a:off x="4635854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TextBox 117"/>
          <p:cNvSpPr txBox="1"/>
          <p:nvPr/>
        </p:nvSpPr>
        <p:spPr>
          <a:xfrm>
            <a:off x="6673416" y="2502005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Failure!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20134" y="2389087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 with</a:t>
            </a:r>
          </a:p>
          <a:p>
            <a:pPr algn="ctr"/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CAS(pid,1,2)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6280341" y="2331954"/>
            <a:ext cx="752813" cy="106871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4" idx="4"/>
          </p:cNvCxnSpPr>
          <p:nvPr/>
        </p:nvCxnSpPr>
        <p:spPr>
          <a:xfrm>
            <a:off x="5859488" y="2351170"/>
            <a:ext cx="656728" cy="10772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20436" y="3428458"/>
            <a:ext cx="1985425" cy="290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TextBox 122"/>
          <p:cNvSpPr txBox="1"/>
          <p:nvPr/>
        </p:nvSpPr>
        <p:spPr>
          <a:xfrm>
            <a:off x="6118130" y="5889573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left, 2 right</a:t>
            </a:r>
            <a:endParaRPr lang="de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6279332" y="3866920"/>
            <a:ext cx="720684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Freeform 124"/>
          <p:cNvSpPr/>
          <p:nvPr/>
        </p:nvSpPr>
        <p:spPr>
          <a:xfrm flipH="1">
            <a:off x="7042024" y="3866920"/>
            <a:ext cx="754986" cy="1806767"/>
          </a:xfrm>
          <a:custGeom>
            <a:avLst/>
            <a:gdLst>
              <a:gd name="connsiteX0" fmla="*/ 903983 w 903983"/>
              <a:gd name="connsiteY0" fmla="*/ 0 h 1806767"/>
              <a:gd name="connsiteX1" fmla="*/ 600 w 903983"/>
              <a:gd name="connsiteY1" fmla="*/ 837282 h 1806767"/>
              <a:gd name="connsiteX2" fmla="*/ 793815 w 903983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83" h="1806767">
                <a:moveTo>
                  <a:pt x="903983" y="0"/>
                </a:moveTo>
                <a:cubicBezTo>
                  <a:pt x="461472" y="268077"/>
                  <a:pt x="18961" y="536154"/>
                  <a:pt x="600" y="837282"/>
                </a:cubicBezTo>
                <a:cubicBezTo>
                  <a:pt x="-17761" y="1138410"/>
                  <a:pt x="388027" y="1472588"/>
                  <a:pt x="793815" y="180676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Oval 125"/>
          <p:cNvSpPr/>
          <p:nvPr/>
        </p:nvSpPr>
        <p:spPr>
          <a:xfrm>
            <a:off x="6894681" y="5588521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Oval 126"/>
          <p:cNvSpPr/>
          <p:nvPr/>
        </p:nvSpPr>
        <p:spPr>
          <a:xfrm>
            <a:off x="6868750" y="3716313"/>
            <a:ext cx="288032" cy="3193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4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15</cp:revision>
  <dcterms:created xsi:type="dcterms:W3CDTF">2015-03-15T21:45:25Z</dcterms:created>
  <dcterms:modified xsi:type="dcterms:W3CDTF">2015-05-29T09:06:56Z</dcterms:modified>
</cp:coreProperties>
</file>