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FF00"/>
    <a:srgbClr val="4F6228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4466-E15E-4393-BF68-9726D47EBD48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5887-13EF-43A3-9939-B1EAAF5BB2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5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5887-13EF-43A3-9939-B1EAAF5BB25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8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2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8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8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1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2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1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31015" y="334946"/>
            <a:ext cx="2029301" cy="201622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8825" y="3223142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6680" y="3428458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7172807" y="2992309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8827" y="1050669"/>
            <a:ext cx="198964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1</a:t>
            </a:r>
            <a:endParaRPr lang="de-CH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860321" y="3901642"/>
            <a:ext cx="510604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Freeform 46"/>
          <p:cNvSpPr/>
          <p:nvPr/>
        </p:nvSpPr>
        <p:spPr>
          <a:xfrm flipH="1">
            <a:off x="1633026" y="3916875"/>
            <a:ext cx="6219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Freeform 47"/>
          <p:cNvSpPr/>
          <p:nvPr/>
        </p:nvSpPr>
        <p:spPr>
          <a:xfrm flipH="1">
            <a:off x="1616266" y="3916875"/>
            <a:ext cx="4695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Rectangle 55"/>
          <p:cNvSpPr/>
          <p:nvPr/>
        </p:nvSpPr>
        <p:spPr>
          <a:xfrm>
            <a:off x="2634505" y="3428458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Freeform 60"/>
          <p:cNvSpPr/>
          <p:nvPr/>
        </p:nvSpPr>
        <p:spPr>
          <a:xfrm>
            <a:off x="2998146" y="3901642"/>
            <a:ext cx="510604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Freeform 61"/>
          <p:cNvSpPr/>
          <p:nvPr/>
        </p:nvSpPr>
        <p:spPr>
          <a:xfrm flipH="1">
            <a:off x="3770851" y="3916875"/>
            <a:ext cx="6219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Freeform 62"/>
          <p:cNvSpPr/>
          <p:nvPr/>
        </p:nvSpPr>
        <p:spPr>
          <a:xfrm flipH="1">
            <a:off x="3754091" y="3916875"/>
            <a:ext cx="4695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Freeform 71"/>
          <p:cNvSpPr/>
          <p:nvPr/>
        </p:nvSpPr>
        <p:spPr>
          <a:xfrm>
            <a:off x="3101048" y="3909951"/>
            <a:ext cx="407702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Freeform 72"/>
          <p:cNvSpPr/>
          <p:nvPr/>
        </p:nvSpPr>
        <p:spPr>
          <a:xfrm>
            <a:off x="2854130" y="3901642"/>
            <a:ext cx="628689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Oval 21"/>
          <p:cNvSpPr/>
          <p:nvPr/>
        </p:nvSpPr>
        <p:spPr>
          <a:xfrm>
            <a:off x="1344994" y="3716313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Oval 43"/>
          <p:cNvSpPr/>
          <p:nvPr/>
        </p:nvSpPr>
        <p:spPr>
          <a:xfrm>
            <a:off x="1370925" y="558852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Oval 44"/>
          <p:cNvSpPr/>
          <p:nvPr/>
        </p:nvSpPr>
        <p:spPr>
          <a:xfrm>
            <a:off x="716305" y="463302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Oval 45"/>
          <p:cNvSpPr/>
          <p:nvPr/>
        </p:nvSpPr>
        <p:spPr>
          <a:xfrm>
            <a:off x="2018987" y="463302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Oval 56"/>
          <p:cNvSpPr/>
          <p:nvPr/>
        </p:nvSpPr>
        <p:spPr>
          <a:xfrm>
            <a:off x="3482819" y="3716313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Oval 57"/>
          <p:cNvSpPr/>
          <p:nvPr/>
        </p:nvSpPr>
        <p:spPr>
          <a:xfrm>
            <a:off x="3508750" y="558852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Oval 58"/>
          <p:cNvSpPr/>
          <p:nvPr/>
        </p:nvSpPr>
        <p:spPr>
          <a:xfrm>
            <a:off x="2854130" y="463302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Oval 59"/>
          <p:cNvSpPr/>
          <p:nvPr/>
        </p:nvSpPr>
        <p:spPr>
          <a:xfrm>
            <a:off x="4156812" y="463302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tangle 73"/>
          <p:cNvSpPr/>
          <p:nvPr/>
        </p:nvSpPr>
        <p:spPr>
          <a:xfrm>
            <a:off x="4881969" y="3429000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Freeform 74"/>
          <p:cNvSpPr/>
          <p:nvPr/>
        </p:nvSpPr>
        <p:spPr>
          <a:xfrm>
            <a:off x="5245610" y="3902184"/>
            <a:ext cx="510604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Freeform 75"/>
          <p:cNvSpPr/>
          <p:nvPr/>
        </p:nvSpPr>
        <p:spPr>
          <a:xfrm flipH="1">
            <a:off x="6018315" y="3917417"/>
            <a:ext cx="6219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Freeform 76"/>
          <p:cNvSpPr/>
          <p:nvPr/>
        </p:nvSpPr>
        <p:spPr>
          <a:xfrm flipH="1">
            <a:off x="6001555" y="3917417"/>
            <a:ext cx="4695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Freeform 77"/>
          <p:cNvSpPr/>
          <p:nvPr/>
        </p:nvSpPr>
        <p:spPr>
          <a:xfrm>
            <a:off x="5348512" y="3910493"/>
            <a:ext cx="407702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Freeform 78"/>
          <p:cNvSpPr/>
          <p:nvPr/>
        </p:nvSpPr>
        <p:spPr>
          <a:xfrm>
            <a:off x="5130171" y="3902184"/>
            <a:ext cx="626043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Oval 79"/>
          <p:cNvSpPr/>
          <p:nvPr/>
        </p:nvSpPr>
        <p:spPr>
          <a:xfrm>
            <a:off x="5730283" y="3716855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Oval 80"/>
          <p:cNvSpPr/>
          <p:nvPr/>
        </p:nvSpPr>
        <p:spPr>
          <a:xfrm>
            <a:off x="5756214" y="5589063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Oval 81"/>
          <p:cNvSpPr/>
          <p:nvPr/>
        </p:nvSpPr>
        <p:spPr>
          <a:xfrm>
            <a:off x="5101594" y="4633563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Oval 82"/>
          <p:cNvSpPr/>
          <p:nvPr/>
        </p:nvSpPr>
        <p:spPr>
          <a:xfrm>
            <a:off x="6404276" y="4633563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Freeform 83"/>
          <p:cNvSpPr/>
          <p:nvPr/>
        </p:nvSpPr>
        <p:spPr>
          <a:xfrm>
            <a:off x="5051757" y="3935185"/>
            <a:ext cx="678526" cy="1718681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Freeform 84"/>
          <p:cNvSpPr/>
          <p:nvPr/>
        </p:nvSpPr>
        <p:spPr>
          <a:xfrm>
            <a:off x="5415938" y="3910493"/>
            <a:ext cx="340276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TextBox 85"/>
          <p:cNvSpPr txBox="1"/>
          <p:nvPr/>
        </p:nvSpPr>
        <p:spPr>
          <a:xfrm>
            <a:off x="594374" y="5889573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78036" y="5907911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33107" y="5914996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15" idx="0"/>
          </p:cNvCxnSpPr>
          <p:nvPr/>
        </p:nvCxnSpPr>
        <p:spPr>
          <a:xfrm flipV="1">
            <a:off x="1489393" y="2351170"/>
            <a:ext cx="361652" cy="10772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76209" y="250395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>
            <a:endCxn id="33" idx="3"/>
          </p:cNvCxnSpPr>
          <p:nvPr/>
        </p:nvCxnSpPr>
        <p:spPr>
          <a:xfrm flipV="1">
            <a:off x="1497603" y="2055901"/>
            <a:ext cx="2666900" cy="13519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36531" y="2496612"/>
            <a:ext cx="713657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634505" y="2207154"/>
            <a:ext cx="874245" cy="12006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252714" y="2207154"/>
            <a:ext cx="575428" cy="12006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867319" y="334946"/>
            <a:ext cx="2029301" cy="201622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Box 34"/>
          <p:cNvSpPr txBox="1"/>
          <p:nvPr/>
        </p:nvSpPr>
        <p:spPr>
          <a:xfrm>
            <a:off x="3847340" y="1050670"/>
            <a:ext cx="198964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2</a:t>
            </a:r>
            <a:endParaRPr lang="de-CH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2363" y="2392145"/>
            <a:ext cx="1242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nstall 2 </a:t>
            </a:r>
          </a:p>
          <a:p>
            <a:pPr algn="ctr"/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left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304899" y="2392145"/>
            <a:ext cx="1242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nstall 2 </a:t>
            </a:r>
          </a:p>
          <a:p>
            <a:pPr algn="ctr"/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left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13</cp:revision>
  <dcterms:created xsi:type="dcterms:W3CDTF">2015-03-15T21:45:25Z</dcterms:created>
  <dcterms:modified xsi:type="dcterms:W3CDTF">2015-05-29T08:01:53Z</dcterms:modified>
</cp:coreProperties>
</file>