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FFFF00"/>
    <a:srgbClr val="4F6228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4466-E15E-4393-BF68-9726D47EBD48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5887-13EF-43A3-9939-B1EAAF5BB2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50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5887-13EF-43A3-9939-B1EAAF5BB25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84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02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81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285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08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82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7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1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4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027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1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64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1354" y="341420"/>
            <a:ext cx="2029301" cy="201622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39164" y="3229616"/>
            <a:ext cx="70567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37019" y="3434932"/>
            <a:ext cx="1985425" cy="2904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Box 15"/>
          <p:cNvSpPr txBox="1"/>
          <p:nvPr/>
        </p:nvSpPr>
        <p:spPr>
          <a:xfrm>
            <a:off x="8313146" y="2998783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19166" y="1057143"/>
            <a:ext cx="198964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1</a:t>
            </a:r>
            <a:endParaRPr lang="de-CH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000660" y="3908116"/>
            <a:ext cx="510604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Freeform 46"/>
          <p:cNvSpPr/>
          <p:nvPr/>
        </p:nvSpPr>
        <p:spPr>
          <a:xfrm flipH="1">
            <a:off x="2773365" y="3923349"/>
            <a:ext cx="621958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Freeform 47"/>
          <p:cNvSpPr/>
          <p:nvPr/>
        </p:nvSpPr>
        <p:spPr>
          <a:xfrm flipH="1">
            <a:off x="2756605" y="3923349"/>
            <a:ext cx="469558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Rectangle 55"/>
          <p:cNvSpPr/>
          <p:nvPr/>
        </p:nvSpPr>
        <p:spPr>
          <a:xfrm>
            <a:off x="3774844" y="3434932"/>
            <a:ext cx="1985425" cy="2904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Freeform 60"/>
          <p:cNvSpPr/>
          <p:nvPr/>
        </p:nvSpPr>
        <p:spPr>
          <a:xfrm>
            <a:off x="4138485" y="3908116"/>
            <a:ext cx="510604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Freeform 61"/>
          <p:cNvSpPr/>
          <p:nvPr/>
        </p:nvSpPr>
        <p:spPr>
          <a:xfrm flipH="1">
            <a:off x="4911190" y="3923349"/>
            <a:ext cx="621958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Freeform 62"/>
          <p:cNvSpPr/>
          <p:nvPr/>
        </p:nvSpPr>
        <p:spPr>
          <a:xfrm flipH="1">
            <a:off x="4894430" y="3923349"/>
            <a:ext cx="469558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Freeform 71"/>
          <p:cNvSpPr/>
          <p:nvPr/>
        </p:nvSpPr>
        <p:spPr>
          <a:xfrm>
            <a:off x="4241387" y="3916425"/>
            <a:ext cx="407702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Freeform 72"/>
          <p:cNvSpPr/>
          <p:nvPr/>
        </p:nvSpPr>
        <p:spPr>
          <a:xfrm>
            <a:off x="3994469" y="3908116"/>
            <a:ext cx="628689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Oval 21"/>
          <p:cNvSpPr/>
          <p:nvPr/>
        </p:nvSpPr>
        <p:spPr>
          <a:xfrm>
            <a:off x="2485333" y="3722787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Oval 43"/>
          <p:cNvSpPr/>
          <p:nvPr/>
        </p:nvSpPr>
        <p:spPr>
          <a:xfrm>
            <a:off x="2511264" y="5594995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Oval 44"/>
          <p:cNvSpPr/>
          <p:nvPr/>
        </p:nvSpPr>
        <p:spPr>
          <a:xfrm>
            <a:off x="1856644" y="4639495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Oval 45"/>
          <p:cNvSpPr/>
          <p:nvPr/>
        </p:nvSpPr>
        <p:spPr>
          <a:xfrm>
            <a:off x="3159326" y="4639495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Oval 56"/>
          <p:cNvSpPr/>
          <p:nvPr/>
        </p:nvSpPr>
        <p:spPr>
          <a:xfrm>
            <a:off x="4623158" y="3722787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Oval 57"/>
          <p:cNvSpPr/>
          <p:nvPr/>
        </p:nvSpPr>
        <p:spPr>
          <a:xfrm>
            <a:off x="4649089" y="5594995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Oval 58"/>
          <p:cNvSpPr/>
          <p:nvPr/>
        </p:nvSpPr>
        <p:spPr>
          <a:xfrm>
            <a:off x="3994469" y="4639495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Oval 59"/>
          <p:cNvSpPr/>
          <p:nvPr/>
        </p:nvSpPr>
        <p:spPr>
          <a:xfrm>
            <a:off x="5297151" y="4639495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TextBox 85"/>
          <p:cNvSpPr txBox="1"/>
          <p:nvPr/>
        </p:nvSpPr>
        <p:spPr>
          <a:xfrm>
            <a:off x="1734713" y="5896047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left, 2 right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18375" y="5914385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left, 2 right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>
            <a:stCxn id="15" idx="0"/>
          </p:cNvCxnSpPr>
          <p:nvPr/>
        </p:nvCxnSpPr>
        <p:spPr>
          <a:xfrm flipV="1">
            <a:off x="2629732" y="2357644"/>
            <a:ext cx="361652" cy="10772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116548" y="2510424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/>
          <p:cNvCxnSpPr>
            <a:endCxn id="33" idx="3"/>
          </p:cNvCxnSpPr>
          <p:nvPr/>
        </p:nvCxnSpPr>
        <p:spPr>
          <a:xfrm flipV="1">
            <a:off x="2637942" y="2062375"/>
            <a:ext cx="2666900" cy="13519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976870" y="2503086"/>
            <a:ext cx="713657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774844" y="2213628"/>
            <a:ext cx="874245" cy="12006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150987" y="2371762"/>
            <a:ext cx="719635" cy="10425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07658" y="341420"/>
            <a:ext cx="2029301" cy="201622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Box 34"/>
          <p:cNvSpPr txBox="1"/>
          <p:nvPr/>
        </p:nvSpPr>
        <p:spPr>
          <a:xfrm>
            <a:off x="4987679" y="1057144"/>
            <a:ext cx="198964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2</a:t>
            </a:r>
            <a:endParaRPr lang="de-CH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850044" y="2502005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Failure!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442101" y="2398619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nstall with</a:t>
            </a:r>
          </a:p>
          <a:p>
            <a:pPr algn="ctr"/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CAS(pid,1,2)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06849" y="3426362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id=1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74844" y="3435474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pid=2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6431772" y="2279758"/>
            <a:ext cx="752813" cy="106871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912669" y="3435474"/>
            <a:ext cx="1985425" cy="2904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Freeform 64"/>
          <p:cNvSpPr/>
          <p:nvPr/>
        </p:nvSpPr>
        <p:spPr>
          <a:xfrm>
            <a:off x="6276310" y="3908658"/>
            <a:ext cx="510604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Freeform 65"/>
          <p:cNvSpPr/>
          <p:nvPr/>
        </p:nvSpPr>
        <p:spPr>
          <a:xfrm flipH="1">
            <a:off x="7049015" y="3923891"/>
            <a:ext cx="621958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Freeform 66"/>
          <p:cNvSpPr/>
          <p:nvPr/>
        </p:nvSpPr>
        <p:spPr>
          <a:xfrm flipH="1">
            <a:off x="7032255" y="3923891"/>
            <a:ext cx="469558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Freeform 67"/>
          <p:cNvSpPr/>
          <p:nvPr/>
        </p:nvSpPr>
        <p:spPr>
          <a:xfrm>
            <a:off x="6379212" y="3916967"/>
            <a:ext cx="407702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Freeform 68"/>
          <p:cNvSpPr/>
          <p:nvPr/>
        </p:nvSpPr>
        <p:spPr>
          <a:xfrm>
            <a:off x="6132294" y="3908658"/>
            <a:ext cx="628689" cy="1751682"/>
          </a:xfrm>
          <a:custGeom>
            <a:avLst/>
            <a:gdLst>
              <a:gd name="connsiteX0" fmla="*/ 473725 w 473725"/>
              <a:gd name="connsiteY0" fmla="*/ 0 h 1751682"/>
              <a:gd name="connsiteX1" fmla="*/ 0 w 473725"/>
              <a:gd name="connsiteY1" fmla="*/ 859316 h 1751682"/>
              <a:gd name="connsiteX2" fmla="*/ 473725 w 473725"/>
              <a:gd name="connsiteY2" fmla="*/ 1751682 h 175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751682">
                <a:moveTo>
                  <a:pt x="473725" y="0"/>
                </a:moveTo>
                <a:cubicBezTo>
                  <a:pt x="236862" y="283684"/>
                  <a:pt x="0" y="567369"/>
                  <a:pt x="0" y="859316"/>
                </a:cubicBezTo>
                <a:cubicBezTo>
                  <a:pt x="0" y="1151263"/>
                  <a:pt x="236862" y="1451472"/>
                  <a:pt x="473725" y="17516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Oval 69"/>
          <p:cNvSpPr/>
          <p:nvPr/>
        </p:nvSpPr>
        <p:spPr>
          <a:xfrm>
            <a:off x="6760983" y="3723329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Oval 70"/>
          <p:cNvSpPr/>
          <p:nvPr/>
        </p:nvSpPr>
        <p:spPr>
          <a:xfrm>
            <a:off x="6786914" y="5595537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9" name="Oval 88"/>
          <p:cNvSpPr/>
          <p:nvPr/>
        </p:nvSpPr>
        <p:spPr>
          <a:xfrm>
            <a:off x="6132294" y="4640037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Oval 89"/>
          <p:cNvSpPr/>
          <p:nvPr/>
        </p:nvSpPr>
        <p:spPr>
          <a:xfrm>
            <a:off x="7434976" y="4640037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4" name="TextBox 93"/>
          <p:cNvSpPr txBox="1"/>
          <p:nvPr/>
        </p:nvSpPr>
        <p:spPr>
          <a:xfrm>
            <a:off x="6056200" y="5914927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left, 2 right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12669" y="3436016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pid=2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stefan</cp:lastModifiedBy>
  <cp:revision>13</cp:revision>
  <dcterms:created xsi:type="dcterms:W3CDTF">2015-03-15T21:45:25Z</dcterms:created>
  <dcterms:modified xsi:type="dcterms:W3CDTF">2015-05-29T07:58:40Z</dcterms:modified>
</cp:coreProperties>
</file>