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94466-E15E-4393-BF68-9726D47EBD48}" type="datetimeFigureOut">
              <a:rPr lang="de-CH" smtClean="0"/>
              <a:t>15.03.2015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B5887-13EF-43A3-9939-B1EAAF5BB25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1509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B5887-13EF-43A3-9939-B1EAAF5BB25C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4849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15.03.2015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454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15.03.2015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020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15.03.2015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281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15.03.2015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285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15.03.2015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708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15.03.2015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682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15.03.2015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474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15.03.2015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117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15.03.2015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943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15.03.2015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027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15.03.2015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316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DFFF2-8927-4906-A981-3D2E8CD0C05F}" type="datetimeFigureOut">
              <a:rPr lang="de-CH" smtClean="0"/>
              <a:t>15.03.2015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764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ight Arrow 21"/>
          <p:cNvSpPr/>
          <p:nvPr/>
        </p:nvSpPr>
        <p:spPr>
          <a:xfrm>
            <a:off x="231180" y="4291821"/>
            <a:ext cx="8737668" cy="105220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computr1"/>
          <p:cNvSpPr>
            <a:spLocks noEditPoints="1" noChangeArrowheads="1"/>
          </p:cNvSpPr>
          <p:nvPr/>
        </p:nvSpPr>
        <p:spPr bwMode="auto">
          <a:xfrm>
            <a:off x="231180" y="165862"/>
            <a:ext cx="1809750" cy="1809750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bg2">
              <a:lumMod val="9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6" name="computr1"/>
          <p:cNvSpPr>
            <a:spLocks noEditPoints="1" noChangeArrowheads="1"/>
          </p:cNvSpPr>
          <p:nvPr/>
        </p:nvSpPr>
        <p:spPr bwMode="auto">
          <a:xfrm>
            <a:off x="3650009" y="176879"/>
            <a:ext cx="1809750" cy="1809750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bg2">
              <a:lumMod val="9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9" name="TextBox 8"/>
          <p:cNvSpPr txBox="1"/>
          <p:nvPr/>
        </p:nvSpPr>
        <p:spPr>
          <a:xfrm>
            <a:off x="7487492" y="6148641"/>
            <a:ext cx="1609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de-CH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>
            <a:stCxn id="5" idx="5"/>
          </p:cNvCxnSpPr>
          <p:nvPr/>
        </p:nvCxnSpPr>
        <p:spPr>
          <a:xfrm>
            <a:off x="1136055" y="1975612"/>
            <a:ext cx="1923777" cy="17034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601958" y="11017"/>
            <a:ext cx="2494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Controllers</a:t>
            </a:r>
            <a:endParaRPr lang="de-CH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121" y="3140968"/>
            <a:ext cx="91440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1" idx="0"/>
          </p:cNvCxnSpPr>
          <p:nvPr/>
        </p:nvCxnSpPr>
        <p:spPr>
          <a:xfrm flipH="1">
            <a:off x="3206788" y="1986629"/>
            <a:ext cx="1348096" cy="169054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335109" y="3677175"/>
            <a:ext cx="1743358" cy="22814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" name="Rectangle 27"/>
          <p:cNvSpPr/>
          <p:nvPr/>
        </p:nvSpPr>
        <p:spPr>
          <a:xfrm>
            <a:off x="4501338" y="3687100"/>
            <a:ext cx="1743358" cy="22814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31" name="Straight Arrow Connector 30"/>
          <p:cNvCxnSpPr>
            <a:endCxn id="28" idx="0"/>
          </p:cNvCxnSpPr>
          <p:nvPr/>
        </p:nvCxnSpPr>
        <p:spPr>
          <a:xfrm>
            <a:off x="4576122" y="1986629"/>
            <a:ext cx="796895" cy="170047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5"/>
          </p:cNvCxnSpPr>
          <p:nvPr/>
        </p:nvCxnSpPr>
        <p:spPr>
          <a:xfrm>
            <a:off x="1136055" y="1975612"/>
            <a:ext cx="4084017" cy="170156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59640" y="5418802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</a:t>
            </a:r>
            <a:endParaRPr lang="de-CH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98360" y="5417305"/>
            <a:ext cx="1322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forward</a:t>
            </a:r>
            <a:endParaRPr lang="de-CH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253579" y="4597015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endParaRPr lang="de-CH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91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</dc:creator>
  <cp:lastModifiedBy>stefan</cp:lastModifiedBy>
  <cp:revision>6</cp:revision>
  <dcterms:created xsi:type="dcterms:W3CDTF">2015-03-15T21:45:25Z</dcterms:created>
  <dcterms:modified xsi:type="dcterms:W3CDTF">2015-03-16T01:17:46Z</dcterms:modified>
</cp:coreProperties>
</file>