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014" y="3994498"/>
            <a:ext cx="7441530" cy="25922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683568" y="116632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computr1"/>
          <p:cNvSpPr>
            <a:spLocks noEditPoints="1" noChangeArrowheads="1"/>
          </p:cNvSpPr>
          <p:nvPr/>
        </p:nvSpPr>
        <p:spPr bwMode="auto">
          <a:xfrm>
            <a:off x="3707904" y="116632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computr1"/>
          <p:cNvSpPr>
            <a:spLocks noEditPoints="1" noChangeArrowheads="1"/>
          </p:cNvSpPr>
          <p:nvPr/>
        </p:nvSpPr>
        <p:spPr bwMode="auto">
          <a:xfrm>
            <a:off x="6732240" y="116632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5741168" y="5794698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Space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6" idx="5"/>
          </p:cNvCxnSpPr>
          <p:nvPr/>
        </p:nvCxnSpPr>
        <p:spPr>
          <a:xfrm flipH="1">
            <a:off x="2195736" y="1926382"/>
            <a:ext cx="2417043" cy="238284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76115" y="4270861"/>
            <a:ext cx="1460549" cy="13681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Oval 12"/>
          <p:cNvSpPr/>
          <p:nvPr/>
        </p:nvSpPr>
        <p:spPr>
          <a:xfrm>
            <a:off x="3241365" y="4498554"/>
            <a:ext cx="1767935" cy="19442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249448" y="1926382"/>
            <a:ext cx="610585" cy="25721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</p:cNvCxnSpPr>
          <p:nvPr/>
        </p:nvCxnSpPr>
        <p:spPr>
          <a:xfrm>
            <a:off x="1588443" y="1926382"/>
            <a:ext cx="303646" cy="23444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1207" y="296543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60033" y="296543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3619" y="2934617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</a:t>
            </a:r>
          </a:p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6702" y="2936017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57076" y="4712378"/>
            <a:ext cx="1574093" cy="9158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5076056" y="1926382"/>
            <a:ext cx="868067" cy="27859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57791" y="4309227"/>
            <a:ext cx="1460549" cy="13681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Straight Arrow Connector 29"/>
          <p:cNvCxnSpPr>
            <a:stCxn id="8" idx="5"/>
          </p:cNvCxnSpPr>
          <p:nvPr/>
        </p:nvCxnSpPr>
        <p:spPr>
          <a:xfrm flipH="1">
            <a:off x="6156176" y="1926382"/>
            <a:ext cx="1480939" cy="27859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5"/>
            <a:endCxn id="25" idx="0"/>
          </p:cNvCxnSpPr>
          <p:nvPr/>
        </p:nvCxnSpPr>
        <p:spPr>
          <a:xfrm flipH="1">
            <a:off x="7488066" y="1926382"/>
            <a:ext cx="149049" cy="23828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32505" y="2934617"/>
            <a:ext cx="74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ond.</a:t>
            </a:r>
          </a:p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37115" y="298417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3</cp:revision>
  <dcterms:created xsi:type="dcterms:W3CDTF">2015-03-15T21:45:25Z</dcterms:created>
  <dcterms:modified xsi:type="dcterms:W3CDTF">2015-03-15T23:35:10Z</dcterms:modified>
</cp:coreProperties>
</file>