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252417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2690242" y="707886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6727265" y="6148641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5" idx="5"/>
            <a:endCxn id="10" idx="1"/>
          </p:cNvCxnSpPr>
          <p:nvPr/>
        </p:nvCxnSpPr>
        <p:spPr>
          <a:xfrm>
            <a:off x="1157292" y="2517636"/>
            <a:ext cx="904876" cy="22075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2911" y="289856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0*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3144" y="0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 Plane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21" y="350100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</p:cNvCxnSpPr>
          <p:nvPr/>
        </p:nvCxnSpPr>
        <p:spPr>
          <a:xfrm flipH="1">
            <a:off x="2214568" y="2517636"/>
            <a:ext cx="1380549" cy="22075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062167" y="4221088"/>
            <a:ext cx="2077785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27984" y="4221088"/>
            <a:ext cx="2664296" cy="86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62820" y="5085184"/>
            <a:ext cx="282946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62167" y="5085184"/>
            <a:ext cx="2353053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1457907" y="4725144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Flowchart: Magnetic Disk 28"/>
          <p:cNvSpPr/>
          <p:nvPr/>
        </p:nvSpPr>
        <p:spPr>
          <a:xfrm>
            <a:off x="3658561" y="3861048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Flowchart: Magnetic Disk 31"/>
          <p:cNvSpPr/>
          <p:nvPr/>
        </p:nvSpPr>
        <p:spPr>
          <a:xfrm>
            <a:off x="3658560" y="5518735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Flowchart: Magnetic Disk 32"/>
          <p:cNvSpPr/>
          <p:nvPr/>
        </p:nvSpPr>
        <p:spPr>
          <a:xfrm>
            <a:off x="6340470" y="4642620"/>
            <a:ext cx="1208521" cy="72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9" name="Straight Connector 48"/>
          <p:cNvCxnSpPr>
            <a:stCxn id="33" idx="4"/>
          </p:cNvCxnSpPr>
          <p:nvPr/>
        </p:nvCxnSpPr>
        <p:spPr>
          <a:xfrm>
            <a:off x="7548991" y="500266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2450" y="5084350"/>
            <a:ext cx="1055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6428" y="289856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</a:t>
            </a:r>
            <a:endParaRPr lang="de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69305" y="3915950"/>
            <a:ext cx="8042314" cy="1168399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Freeform 55"/>
          <p:cNvSpPr/>
          <p:nvPr/>
        </p:nvSpPr>
        <p:spPr>
          <a:xfrm>
            <a:off x="544084" y="4276825"/>
            <a:ext cx="8042314" cy="1168399"/>
          </a:xfrm>
          <a:custGeom>
            <a:avLst/>
            <a:gdLst>
              <a:gd name="connsiteX0" fmla="*/ 0 w 8042314"/>
              <a:gd name="connsiteY0" fmla="*/ 969487 h 1168399"/>
              <a:gd name="connsiteX1" fmla="*/ 1663547 w 8042314"/>
              <a:gd name="connsiteY1" fmla="*/ 991521 h 1168399"/>
              <a:gd name="connsiteX2" fmla="*/ 3470314 w 8042314"/>
              <a:gd name="connsiteY2" fmla="*/ 3 h 1168399"/>
              <a:gd name="connsiteX3" fmla="*/ 6235547 w 8042314"/>
              <a:gd name="connsiteY3" fmla="*/ 1002538 h 1168399"/>
              <a:gd name="connsiteX4" fmla="*/ 8042314 w 8042314"/>
              <a:gd name="connsiteY4" fmla="*/ 1156774 h 116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314" h="1168399">
                <a:moveTo>
                  <a:pt x="0" y="969487"/>
                </a:moveTo>
                <a:cubicBezTo>
                  <a:pt x="542580" y="1061294"/>
                  <a:pt x="1085161" y="1153102"/>
                  <a:pt x="1663547" y="991521"/>
                </a:cubicBezTo>
                <a:cubicBezTo>
                  <a:pt x="2241933" y="829940"/>
                  <a:pt x="2708314" y="-1833"/>
                  <a:pt x="3470314" y="3"/>
                </a:cubicBezTo>
                <a:cubicBezTo>
                  <a:pt x="4232314" y="1839"/>
                  <a:pt x="5473547" y="809743"/>
                  <a:pt x="6235547" y="1002538"/>
                </a:cubicBezTo>
                <a:cubicBezTo>
                  <a:pt x="6997547" y="1195333"/>
                  <a:pt x="7519930" y="1176053"/>
                  <a:pt x="8042314" y="115677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4</cp:revision>
  <dcterms:created xsi:type="dcterms:W3CDTF">2015-03-15T21:45:25Z</dcterms:created>
  <dcterms:modified xsi:type="dcterms:W3CDTF">2015-03-16T00:58:51Z</dcterms:modified>
</cp:coreProperties>
</file>