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5"/>
  </p:normalViewPr>
  <p:slideViewPr>
    <p:cSldViewPr snapToGrid="0" snapToObjects="1">
      <p:cViewPr varScale="1">
        <p:scale>
          <a:sx n="121" d="100"/>
          <a:sy n="121" d="100"/>
        </p:scale>
        <p:origin x="1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EA36-B42B-0041-B758-E6F289DA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6DAB9-9A68-9542-8467-2AA58E2B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F798-A542-494A-A8C6-AF783C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1D84-705F-D741-B4CC-C626B00F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0CDF-F48C-2C46-90E7-08BFC38C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E2E-CBFD-A649-B44F-23A243DF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6FE01-98B5-AD4F-ABDB-D36ACDE49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FF84-63A2-C54A-91A9-4E4942E4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2223-4AF5-4543-813B-D03B6E4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EABC-64B4-D54E-84C5-E3F9FF2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CEFC2-9107-8343-80E4-55EA4422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D624-3662-0341-9D79-9A0E8450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5C7E-F25B-6747-B21A-E9796DD8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5CC0-AE6A-0947-BC64-8D1DFD0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8D3D-7827-FF4F-96CC-B996C67C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CEC3-7757-C24A-B7C3-8B9D0A0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8F2B-E6E8-B84E-BC2B-729D6E97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BC95-AB77-2B49-8888-C59E73E7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4D42-8142-6B48-847E-59B5649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05B8-6224-8347-858C-F3C4C448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9986-F827-7E44-9639-BA8932FF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F1A4-D9BE-6148-B38D-DF9278DC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9180-73E2-9449-873D-0BFE5E6A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1167-9776-B649-B9C3-44375098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3C6E-D2F8-B74B-943E-DAA6C702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05E5-A034-5641-92F7-E0C39329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C2DD-BDE3-3046-87D0-3B1442343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A780-CB36-0C4B-AF6E-20E316CE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1CEC-5CEC-EB4A-A021-3680164B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46A2A-04C2-B64A-97CB-B5A01FBC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F8ADF-C09B-AC49-A277-0C75A400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0243-6FD3-F544-A1C2-07D52D13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53D6-AADE-0A40-BCE1-78700C2E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49A9E-6A27-D14A-A8B4-1071E699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32BE-CF1D-A141-89C2-95E3C392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51F6A-3667-6B4A-AE93-AE5DDFB4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CACF8-85DE-4345-BDAB-C333B0B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3FFFB-F726-1045-8E1D-9EB8BCAA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EC874-54AF-BF4C-98B3-4A05D96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0887-16FB-4541-BEAC-CF27357F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F07C-18D7-FE41-A76F-B172C6D9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982E-77A4-084A-9BC6-93137FF0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37E92-03C7-9C4C-B6A1-0C50A71D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89745-3244-DC45-8231-D98C0B36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E64B7-E15D-CB47-AD42-F9E9C0D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98EB-7C8F-5143-A1AE-AC150B1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4192-A6CE-354B-9F38-5B500C2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844A-7F17-DB4C-A1DC-64812EBF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1D4A-AF7E-5240-A4F6-A63D537B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69D2-5DF2-A64E-90CB-B765A2A0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926FB-9052-A447-A4B6-C3D34E2D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03F8-EEB3-074B-B6AF-59F70906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6B8E-D6F1-334B-A454-095FDD74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BA962-594B-D047-9F18-BAB6064D9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3B6EB-F400-FD4F-9741-A980CE27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3264-8CD4-5A41-80E4-30E88BA7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0C13-FC65-0D4F-AFF7-6146A3D9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CFC2-D6E2-D642-A43B-32A50A0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55CF1-42AE-234E-A0D7-956DC81A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A892-890D-4545-B50A-0CC477AC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A586-1757-3448-9E48-2084D473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27AB-8E4F-A541-B6CB-655D796282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DA42-14FE-AB4E-A91D-097543E2D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AA0C-9241-A041-90BC-1ACB3CC5D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jrobischon/wikipedia-movie-plot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6C93-C2DB-B84B-82C8-FE415D9AD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CUNY - Data 612</a:t>
            </a:r>
            <a:br>
              <a:rPr lang="en-US" sz="3600" b="1" dirty="0"/>
            </a:br>
            <a:r>
              <a:rPr lang="en-US" sz="3600" b="1" dirty="0"/>
              <a:t>Final Project</a:t>
            </a:r>
            <a:br>
              <a:rPr lang="en-US" sz="3600" b="1" dirty="0"/>
            </a:br>
            <a:br>
              <a:rPr lang="en-US" b="1" dirty="0"/>
            </a:br>
            <a:r>
              <a:rPr lang="en-US" b="1" dirty="0"/>
              <a:t>Movie Plot Recommender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9FBA8-E080-5147-AD56-04ED9D1A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0211"/>
            <a:ext cx="9144000" cy="1655762"/>
          </a:xfrm>
        </p:spPr>
        <p:txBody>
          <a:bodyPr/>
          <a:lstStyle/>
          <a:p>
            <a:r>
              <a:rPr lang="en-US" b="1" dirty="0"/>
              <a:t>Violeta Stoyanova</a:t>
            </a:r>
          </a:p>
          <a:p>
            <a:r>
              <a:rPr lang="en-US" b="1" dirty="0"/>
              <a:t>Peter </a:t>
            </a:r>
            <a:r>
              <a:rPr lang="en-US" b="1" dirty="0" err="1"/>
              <a:t>Kowalchuk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14418-85AF-C64C-BB3E-BF5222C2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Conclusions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Recommender is good base code for more elaborate systems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110511-E955-C94D-88BB-B6F92146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overall predicted ratings results</a:t>
            </a:r>
          </a:p>
          <a:p>
            <a:r>
              <a:rPr lang="en-US" dirty="0"/>
              <a:t>We proved that a recommendation can be made from a word based on movie plot</a:t>
            </a:r>
          </a:p>
          <a:p>
            <a:r>
              <a:rPr lang="en-US" dirty="0"/>
              <a:t>This code can be used as a building block for recommenders with multi word input</a:t>
            </a:r>
          </a:p>
          <a:p>
            <a:endParaRPr lang="en-US" dirty="0"/>
          </a:p>
          <a:p>
            <a:r>
              <a:rPr lang="en-US" dirty="0"/>
              <a:t>Koalas does not seem to perform efficiently even though it is a spark abstraction</a:t>
            </a:r>
          </a:p>
          <a:p>
            <a:r>
              <a:rPr lang="en-US" dirty="0"/>
              <a:t>Building the model input </a:t>
            </a:r>
            <a:r>
              <a:rPr lang="en-US" dirty="0" err="1"/>
              <a:t>dataframe</a:t>
            </a:r>
            <a:r>
              <a:rPr lang="en-US" dirty="0"/>
              <a:t> is a bottle neck in this code</a:t>
            </a:r>
          </a:p>
          <a:p>
            <a:r>
              <a:rPr lang="en-US" dirty="0"/>
              <a:t>Append for loop needs to be refactored</a:t>
            </a:r>
          </a:p>
        </p:txBody>
      </p:sp>
    </p:spTree>
    <p:extLst>
      <p:ext uri="{BB962C8B-B14F-4D97-AF65-F5344CB8AC3E}">
        <p14:creationId xmlns:p14="http://schemas.microsoft.com/office/powerpoint/2010/main" val="197817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435C-C4D3-9447-9154-01470F2F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Objective</a:t>
            </a:r>
          </a:p>
          <a:p>
            <a:r>
              <a:rPr lang="en-US" dirty="0"/>
              <a:t>Databricks setup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TF-IDF</a:t>
            </a:r>
          </a:p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Recommender Objective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Provide movie recommendation based on plot supplied words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FA7C16-81CD-8045-8FF3-96728370C0AE}"/>
              </a:ext>
            </a:extLst>
          </p:cNvPr>
          <p:cNvSpPr/>
          <p:nvPr/>
        </p:nvSpPr>
        <p:spPr>
          <a:xfrm>
            <a:off x="1532135" y="3166239"/>
            <a:ext cx="1902372" cy="131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 desired movie plot (or one word)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06BDC4-9A38-3940-B912-17BE989811E1}"/>
              </a:ext>
            </a:extLst>
          </p:cNvPr>
          <p:cNvSpPr/>
          <p:nvPr/>
        </p:nvSpPr>
        <p:spPr>
          <a:xfrm>
            <a:off x="4966137" y="2235170"/>
            <a:ext cx="2049516" cy="63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1C9C6-E49F-314B-B054-0597DDA1FAE5}"/>
              </a:ext>
            </a:extLst>
          </p:cNvPr>
          <p:cNvSpPr/>
          <p:nvPr/>
        </p:nvSpPr>
        <p:spPr>
          <a:xfrm>
            <a:off x="5312978" y="2992819"/>
            <a:ext cx="1702675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FBD79-2C76-EB43-843A-067327C89CC4}"/>
              </a:ext>
            </a:extLst>
          </p:cNvPr>
          <p:cNvSpPr/>
          <p:nvPr/>
        </p:nvSpPr>
        <p:spPr>
          <a:xfrm rot="16200000">
            <a:off x="4288220" y="4014949"/>
            <a:ext cx="1702675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2A184F-3C33-FA43-B886-6195C1FBA503}"/>
              </a:ext>
            </a:extLst>
          </p:cNvPr>
          <p:cNvSpPr/>
          <p:nvPr/>
        </p:nvSpPr>
        <p:spPr>
          <a:xfrm>
            <a:off x="5333998" y="3363307"/>
            <a:ext cx="1681655" cy="16763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</a:t>
            </a:r>
          </a:p>
          <a:p>
            <a:pPr algn="ctr"/>
            <a:r>
              <a:rPr lang="en-US" dirty="0"/>
              <a:t>weights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6161197-55E3-BF4D-8E71-E3F54EC1D753}"/>
              </a:ext>
            </a:extLst>
          </p:cNvPr>
          <p:cNvSpPr/>
          <p:nvPr/>
        </p:nvSpPr>
        <p:spPr>
          <a:xfrm>
            <a:off x="8541551" y="3166239"/>
            <a:ext cx="1902372" cy="131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Recommended movie with desired plot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29AEB65-B300-1347-95AE-E943BDDA0EBD}"/>
              </a:ext>
            </a:extLst>
          </p:cNvPr>
          <p:cNvSpPr/>
          <p:nvPr/>
        </p:nvSpPr>
        <p:spPr>
          <a:xfrm>
            <a:off x="3713746" y="362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CAE296E-EF42-4942-A591-689C2B1747DF}"/>
              </a:ext>
            </a:extLst>
          </p:cNvPr>
          <p:cNvSpPr/>
          <p:nvPr/>
        </p:nvSpPr>
        <p:spPr>
          <a:xfrm>
            <a:off x="7289398" y="362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A1AC4C-F144-4D44-BF6E-EAE56CDA4444}"/>
              </a:ext>
            </a:extLst>
          </p:cNvPr>
          <p:cNvSpPr/>
          <p:nvPr/>
        </p:nvSpPr>
        <p:spPr>
          <a:xfrm>
            <a:off x="4966137" y="2060028"/>
            <a:ext cx="2049516" cy="331075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Databricks setup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Data and cluster initialization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30B2CC2-34F3-1D4E-98BE-A4D03358A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5169" y="4093207"/>
            <a:ext cx="4768631" cy="958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C6494-4B26-F24A-837D-6E67B7D5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69" y="1695372"/>
            <a:ext cx="4583573" cy="2214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E2F2A-4806-B94C-88DF-10671991F450}"/>
              </a:ext>
            </a:extLst>
          </p:cNvPr>
          <p:cNvSpPr txBox="1"/>
          <p:nvPr/>
        </p:nvSpPr>
        <p:spPr>
          <a:xfrm>
            <a:off x="7516807" y="5478226"/>
            <a:ext cx="272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Cluster + 2 libraries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6277B-4D17-A64A-879F-AAD676624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69" y="1874283"/>
            <a:ext cx="2869250" cy="2697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16031" y="5339726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uploaded manually from</a:t>
            </a:r>
          </a:p>
          <a:p>
            <a:pPr algn="ctr"/>
            <a:r>
              <a:rPr lang="de-DE" u="sng" dirty="0">
                <a:hlinkClick r:id="rId6"/>
              </a:rPr>
              <a:t>https://www.kaggle.com/jrobischon/wikipedia-movie-plots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5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Only reviews with plot selected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615015" y="5740993"/>
            <a:ext cx="696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available from DBFS – 134,113 movies available – 69,981 with plots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8D5-6F47-244E-82FC-612EC646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46" y="1850071"/>
            <a:ext cx="8537682" cy="35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TF-IDF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Sparse vectors generated with word weights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615015" y="5740993"/>
            <a:ext cx="761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 tokenized, cleaned and TF and IDF calculated to compute TF-IDF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A9509-6880-C142-805D-E41C3F26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4" y="1774168"/>
            <a:ext cx="6330543" cy="1631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60F97-9335-1C42-96B4-27F5946A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4" y="3405351"/>
            <a:ext cx="25146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57E83-F565-FF4F-8AF0-671CB332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35" y="3405351"/>
            <a:ext cx="4847987" cy="191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02DA4-574A-864E-8C0C-5ABC8ECC8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43" y="5329913"/>
            <a:ext cx="2527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pySPark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Sparse vectors added to a new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3343894" y="5836330"/>
            <a:ext cx="493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Slow process using Koalas spark </a:t>
            </a:r>
            <a:r>
              <a:rPr lang="en-US" dirty="0" err="1"/>
              <a:t>dataframe</a:t>
            </a:r>
            <a:endParaRPr lang="en-US" dirty="0"/>
          </a:p>
          <a:p>
            <a:pPr algn="ctr"/>
            <a:r>
              <a:rPr lang="en-US" dirty="0"/>
              <a:t>Parallelizing append loop did not speed up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3CD53-B698-6549-91C5-6019177E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34" y="1690688"/>
            <a:ext cx="4303287" cy="3610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0C0B2-32F7-7648-AD28-6F2FAE56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19" y="5346152"/>
            <a:ext cx="24765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9165A8-2F99-344A-8E6C-F0CB3DB5A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27551"/>
            <a:ext cx="4003468" cy="2255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6CF928-B559-1B44-99AF-046B8AF69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00" y="4358767"/>
            <a:ext cx="2476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ALS model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4158936" y="5773268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pyspark.ml</a:t>
            </a:r>
            <a:r>
              <a:rPr lang="en-US" dirty="0"/>
              <a:t> ALS model with k=8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D884-7B7A-7B49-B6CC-AA3D9E6F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1690688"/>
            <a:ext cx="5100376" cy="2222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D8154-A114-C84E-9B93-D7E687AC1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168555" cy="37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Recommendation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Word prediction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243427" y="4938392"/>
            <a:ext cx="24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Movie predicted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A0EA0-D6B4-B347-8FCB-7E2F3C1C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7" y="2447433"/>
            <a:ext cx="6396221" cy="210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7126D-52B9-8040-8820-6E72A7D34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26" y="2412216"/>
            <a:ext cx="1946386" cy="952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65D5A-5422-E249-8707-DC4FB306E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659" y="3284136"/>
            <a:ext cx="4711919" cy="1208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435E9-626A-0B46-93A4-E97CC6392229}"/>
              </a:ext>
            </a:extLst>
          </p:cNvPr>
          <p:cNvSpPr txBox="1"/>
          <p:nvPr/>
        </p:nvSpPr>
        <p:spPr>
          <a:xfrm>
            <a:off x="7837968" y="4839936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based on given word</a:t>
            </a:r>
          </a:p>
        </p:txBody>
      </p:sp>
    </p:spTree>
    <p:extLst>
      <p:ext uri="{BB962C8B-B14F-4D97-AF65-F5344CB8AC3E}">
        <p14:creationId xmlns:p14="http://schemas.microsoft.com/office/powerpoint/2010/main" val="340833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254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CUNY - Data 612 Final Project  Movie Plot Recommender</vt:lpstr>
      <vt:lpstr>Agenda</vt:lpstr>
      <vt:lpstr>Recommender Objective Provide movie recommendation based on plot supplied words</vt:lpstr>
      <vt:lpstr>Databricks setup Data and cluster initialization</vt:lpstr>
      <vt:lpstr>Data Only reviews with plot selected</vt:lpstr>
      <vt:lpstr>TF-IDF Sparse vectors generated with word weights</vt:lpstr>
      <vt:lpstr>pySPark dataframe Sparse vectors added to a new dataframe</vt:lpstr>
      <vt:lpstr>Model ALS model</vt:lpstr>
      <vt:lpstr>Recommendation Word prediction</vt:lpstr>
      <vt:lpstr>Conclusions Recommender is good base code for more elaborate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2020-05-17T13:39:47Z</dcterms:created>
  <dcterms:modified xsi:type="dcterms:W3CDTF">2020-05-17T14:35:39Z</dcterms:modified>
</cp:coreProperties>
</file>