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3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7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5666-7375-4598-BE3F-9CFDAD0C9EFA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92F1-2E61-49A8-8684-BD078D1B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Python and R Interactively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Kowalchuk</a:t>
            </a:r>
          </a:p>
          <a:p>
            <a:r>
              <a:rPr lang="en-US" dirty="0" err="1" smtClean="0"/>
              <a:t>PyHou</a:t>
            </a:r>
            <a:r>
              <a:rPr lang="en-US" dirty="0" smtClean="0"/>
              <a:t> Meetup</a:t>
            </a:r>
          </a:p>
          <a:p>
            <a:r>
              <a:rPr lang="en-US" dirty="0" smtClean="0"/>
              <a:t>February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2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 </a:t>
            </a:r>
            <a:r>
              <a:rPr lang="en-US" dirty="0" err="1" smtClean="0"/>
              <a:t>Databricks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used to move data between Python and R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2295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05337"/>
            <a:ext cx="2343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3312" y="3059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1955" y="414706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ways to interactively work with Python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Reticulate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RPY2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Databricks</a:t>
            </a:r>
            <a:endParaRPr lang="en-US" dirty="0" smtClean="0"/>
          </a:p>
          <a:p>
            <a:pPr lvl="1"/>
            <a:r>
              <a:rPr lang="en-US" dirty="0" err="1" smtClean="0"/>
              <a:t>SparkR</a:t>
            </a:r>
            <a:r>
              <a:rPr lang="en-US" dirty="0"/>
              <a:t> </a:t>
            </a:r>
            <a:r>
              <a:rPr lang="en-US" dirty="0" smtClean="0"/>
              <a:t>+ %Python 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("reticulate")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28888"/>
            <a:ext cx="24955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8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1-reticulate</a:t>
            </a:r>
          </a:p>
          <a:p>
            <a:pPr lvl="1"/>
            <a:r>
              <a:rPr lang="en-US" dirty="0" smtClean="0"/>
              <a:t>Moving variables between R and Python</a:t>
            </a:r>
          </a:p>
          <a:p>
            <a:pPr lvl="2"/>
            <a:r>
              <a:rPr lang="en-US" dirty="0" smtClean="0"/>
              <a:t>R and Python chunks</a:t>
            </a:r>
          </a:p>
          <a:p>
            <a:pPr lvl="2"/>
            <a:r>
              <a:rPr lang="en-US" dirty="0" smtClean="0"/>
              <a:t>Python functions within R</a:t>
            </a:r>
          </a:p>
          <a:p>
            <a:endParaRPr lang="en-US" dirty="0"/>
          </a:p>
          <a:p>
            <a:r>
              <a:rPr lang="en-US" dirty="0" smtClean="0"/>
              <a:t>2-pythonversions</a:t>
            </a:r>
          </a:p>
          <a:p>
            <a:pPr lvl="1"/>
            <a:r>
              <a:rPr lang="en-US" dirty="0" smtClean="0"/>
              <a:t>Managing python versions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3-usecase</a:t>
            </a:r>
          </a:p>
          <a:p>
            <a:pPr lvl="1"/>
            <a:r>
              <a:rPr lang="en-US" dirty="0" smtClean="0"/>
              <a:t>When would I need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1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smtClean="0"/>
              <a:t>rpy2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0" y="2362200"/>
            <a:ext cx="33242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04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28725"/>
            <a:ext cx="5172075" cy="484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4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install </a:t>
            </a:r>
            <a:r>
              <a:rPr lang="en-US" dirty="0" err="1" smtClean="0"/>
              <a:t>tzlocal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794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34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and R cells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886200" cy="5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SparkR</a:t>
            </a:r>
            <a:r>
              <a:rPr lang="en-US" dirty="0" smtClean="0"/>
              <a:t> library in cluster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28950"/>
            <a:ext cx="18573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96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Using Python and R Interactively</vt:lpstr>
      <vt:lpstr>3 ways to interactively work with Python and R</vt:lpstr>
      <vt:lpstr>RStudio</vt:lpstr>
      <vt:lpstr>RStudio</vt:lpstr>
      <vt:lpstr>Jupyter</vt:lpstr>
      <vt:lpstr>Jupyter</vt:lpstr>
      <vt:lpstr>Jupyter</vt:lpstr>
      <vt:lpstr>Jupyter</vt:lpstr>
      <vt:lpstr>Databricks</vt:lpstr>
      <vt:lpstr>Databricks</vt:lpstr>
    </vt:vector>
  </TitlesOfParts>
  <Company>Halliburton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 and R Interactively</dc:title>
  <dc:creator>Erle P. Halliburton</dc:creator>
  <cp:lastModifiedBy>Erle P. Halliburton</cp:lastModifiedBy>
  <cp:revision>11</cp:revision>
  <dcterms:created xsi:type="dcterms:W3CDTF">2019-02-18T19:02:55Z</dcterms:created>
  <dcterms:modified xsi:type="dcterms:W3CDTF">2019-02-19T22:54:28Z</dcterms:modified>
</cp:coreProperties>
</file>