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F19824-31DC-48BF-8C54-CFAE78CA6933}" type="datetimeFigureOut">
              <a:rPr lang="cs-CZ" smtClean="0"/>
              <a:t>20.6.2016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A2A646-BF34-4EC5-B357-4890309956CB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1472184"/>
          </a:xfrm>
        </p:spPr>
        <p:txBody>
          <a:bodyPr/>
          <a:lstStyle/>
          <a:p>
            <a:r>
              <a:rPr lang="en-US" dirty="0" err="1" smtClean="0"/>
              <a:t>Portál</a:t>
            </a:r>
            <a:r>
              <a:rPr lang="en-US" dirty="0" smtClean="0"/>
              <a:t> </a:t>
            </a:r>
            <a:r>
              <a:rPr lang="en-US" dirty="0" err="1" smtClean="0"/>
              <a:t>digitálního</a:t>
            </a:r>
            <a:r>
              <a:rPr lang="en-US" dirty="0" smtClean="0"/>
              <a:t> </a:t>
            </a:r>
            <a:r>
              <a:rPr lang="en-US" dirty="0" err="1" smtClean="0"/>
              <a:t>kulturního</a:t>
            </a:r>
            <a:r>
              <a:rPr lang="en-US" dirty="0" smtClean="0"/>
              <a:t> </a:t>
            </a:r>
            <a:r>
              <a:rPr lang="en-US" dirty="0" err="1" smtClean="0"/>
              <a:t>dědictví</a:t>
            </a:r>
            <a:endParaRPr lang="sk-SK" dirty="0" smtClean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1600" y="3789040"/>
            <a:ext cx="6912768" cy="3744416"/>
          </a:xfrm>
        </p:spPr>
        <p:txBody>
          <a:bodyPr/>
          <a:lstStyle/>
          <a:p>
            <a:pPr lvl="1" algn="l"/>
            <a:r>
              <a:rPr lang="sk-SK" dirty="0" smtClean="0"/>
              <a:t>Bakalárska práca</a:t>
            </a:r>
            <a:endParaRPr lang="sk-SK" dirty="0"/>
          </a:p>
          <a:p>
            <a:endParaRPr lang="sk-SK" dirty="0" smtClean="0"/>
          </a:p>
          <a:p>
            <a:pPr algn="l"/>
            <a:r>
              <a:rPr lang="sk-SK" dirty="0" smtClean="0"/>
              <a:t>      </a:t>
            </a:r>
          </a:p>
          <a:p>
            <a:pPr algn="l"/>
            <a:endParaRPr lang="sk-SK" dirty="0" smtClean="0"/>
          </a:p>
          <a:p>
            <a:pPr algn="l"/>
            <a:r>
              <a:rPr lang="sk-SK" dirty="0" smtClean="0"/>
              <a:t>     </a:t>
            </a:r>
            <a:r>
              <a:rPr lang="sk-SK" dirty="0" smtClean="0"/>
              <a:t>Peter </a:t>
            </a:r>
            <a:r>
              <a:rPr lang="sk-SK" dirty="0" smtClean="0"/>
              <a:t>Koza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Portály digitálneho kultúrneho dedičstva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75656" y="1700808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Motivácia:</a:t>
            </a:r>
          </a:p>
          <a:p>
            <a:r>
              <a:rPr lang="sk-SK" dirty="0" smtClean="0"/>
              <a:t>Zaujať bežného užívateľa</a:t>
            </a:r>
          </a:p>
          <a:p>
            <a:r>
              <a:rPr lang="sk-SK" dirty="0" smtClean="0"/>
              <a:t>Poskytnúť nové nástroje na prehliadanie kultúrneho dedičstva</a:t>
            </a:r>
          </a:p>
          <a:p>
            <a:r>
              <a:rPr lang="sk-SK" dirty="0" smtClean="0"/>
              <a:t>Pripraviť základ pre integráciu ďalších celkov ČR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Prípady použitia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Import</a:t>
            </a:r>
          </a:p>
          <a:p>
            <a:r>
              <a:rPr lang="sk-SK" dirty="0" smtClean="0"/>
              <a:t>Vyhľadávanie</a:t>
            </a:r>
          </a:p>
          <a:p>
            <a:r>
              <a:rPr lang="sk-SK" dirty="0" smtClean="0"/>
              <a:t>Zobrazenie náhľadov</a:t>
            </a:r>
          </a:p>
          <a:p>
            <a:r>
              <a:rPr lang="sk-SK" dirty="0" smtClean="0"/>
              <a:t>Zobrazenie prepisov</a:t>
            </a:r>
          </a:p>
          <a:p>
            <a:r>
              <a:rPr lang="sk-SK" dirty="0" smtClean="0"/>
              <a:t>Vloženie vlastného prepisu stránky</a:t>
            </a:r>
          </a:p>
          <a:p>
            <a:pPr>
              <a:buNone/>
            </a:pPr>
            <a:endParaRPr lang="sk-SK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Architektúra aplikácie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Core</a:t>
            </a:r>
            <a:endParaRPr lang="sk-SK" dirty="0" smtClean="0"/>
          </a:p>
          <a:p>
            <a:r>
              <a:rPr lang="sk-SK" dirty="0" err="1" smtClean="0"/>
              <a:t>Interface</a:t>
            </a:r>
            <a:endParaRPr lang="sk-SK" dirty="0" smtClean="0"/>
          </a:p>
          <a:p>
            <a:r>
              <a:rPr lang="sk-SK" dirty="0" err="1" smtClean="0"/>
              <a:t>Portlet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Dátové modely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Model digitálnych objektov</a:t>
            </a:r>
          </a:p>
          <a:p>
            <a:r>
              <a:rPr lang="sk-SK" dirty="0" smtClean="0"/>
              <a:t>Model pamäťových inštitúcií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Využitá funkcionalita </a:t>
            </a:r>
            <a:r>
              <a:rPr lang="sk-SK" dirty="0" err="1" smtClean="0"/>
              <a:t>Liferay</a:t>
            </a:r>
            <a:r>
              <a:rPr lang="sk-SK" dirty="0" smtClean="0"/>
              <a:t> </a:t>
            </a:r>
            <a:r>
              <a:rPr lang="sk-SK" dirty="0" err="1" smtClean="0"/>
              <a:t>Portal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Užívatelia, prihlasovanie, oprávnenia</a:t>
            </a:r>
          </a:p>
          <a:p>
            <a:r>
              <a:rPr lang="sk-SK" dirty="0" smtClean="0"/>
              <a:t>Diskusie</a:t>
            </a:r>
          </a:p>
          <a:p>
            <a:r>
              <a:rPr lang="sk-SK" dirty="0" smtClean="0"/>
              <a:t>Zverejňovanie obsahu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Náhľady dokumentov</a:t>
            </a:r>
            <a:endParaRPr lang="cs-CZ" dirty="0"/>
          </a:p>
        </p:txBody>
      </p:sp>
      <p:pic>
        <p:nvPicPr>
          <p:cNvPr id="6" name="Zástupný symbol pro obsah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877721"/>
            <a:ext cx="7499350" cy="3940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Výpis dokumentov v administrácii</a:t>
            </a:r>
            <a:endParaRPr lang="cs-CZ" dirty="0"/>
          </a:p>
        </p:txBody>
      </p:sp>
      <p:pic>
        <p:nvPicPr>
          <p:cNvPr id="7" name="Zástupný symbol pro obsah 6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318986"/>
            <a:ext cx="7499350" cy="30582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03648" y="836712"/>
            <a:ext cx="7498080" cy="4800600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r>
              <a:rPr lang="cs-CZ" dirty="0" err="1" smtClean="0"/>
              <a:t>Ďakujem</a:t>
            </a:r>
            <a:r>
              <a:rPr lang="cs-CZ" dirty="0" smtClean="0"/>
              <a:t> za </a:t>
            </a:r>
            <a:r>
              <a:rPr lang="cs-CZ" dirty="0" err="1" smtClean="0"/>
              <a:t>pozornosť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79</Words>
  <Application>Microsoft Office PowerPoint</Application>
  <PresentationFormat>Předvádění na obrazovce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Slunovrat</vt:lpstr>
      <vt:lpstr>Portál digitálního kulturního dědictví</vt:lpstr>
      <vt:lpstr>Portály digitálneho kultúrneho dedičstva</vt:lpstr>
      <vt:lpstr>Prípady použitia</vt:lpstr>
      <vt:lpstr>Architektúra aplikácie</vt:lpstr>
      <vt:lpstr>Dátové modely</vt:lpstr>
      <vt:lpstr>Využitá funkcionalita Liferay Portal</vt:lpstr>
      <vt:lpstr>Náhľady dokumentov</vt:lpstr>
      <vt:lpstr>Výpis dokumentov v administrácii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Portál digitálního kulturního dědictví</dc:title>
  <dc:creator>peter.koza</dc:creator>
  <cp:lastModifiedBy>peter.koza</cp:lastModifiedBy>
  <cp:revision>7</cp:revision>
  <dcterms:created xsi:type="dcterms:W3CDTF">2016-06-20T14:25:53Z</dcterms:created>
  <dcterms:modified xsi:type="dcterms:W3CDTF">2016-06-20T15:34:02Z</dcterms:modified>
</cp:coreProperties>
</file>