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586"/>
  </p:normalViewPr>
  <p:slideViewPr>
    <p:cSldViewPr snapToGrid="0" snapToObjects="1">
      <p:cViewPr varScale="1">
        <p:scale>
          <a:sx n="88" d="100"/>
          <a:sy n="88" d="100"/>
        </p:scale>
        <p:origin x="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CFAA-313B-E348-949D-0B9D1CD1613E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14B8-EFFE-004A-B3A9-87A525A63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14B8-EFFE-004A-B3A9-87A525A633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6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14B8-EFFE-004A-B3A9-87A525A633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6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680C-7ABD-4209-819C-C864A0424A0B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E097-DBDE-4993-AAEA-AA0A335A9087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771B-4D7C-4849-B21E-D7107E54DF79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5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5A45-D917-4C57-A993-D870C6A93709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2D76-EAB0-4A5E-90A8-C590DB3C2592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F3C-3C68-4136-A410-C9EF87D0F9F8}" type="datetime1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B08-AF36-4103-A9DF-9132D63994D5}" type="datetime1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C2EA-07E0-4A13-8093-DF81189415EA}" type="datetime1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7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4E-BB6D-4502-9759-545345C82303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EE5-24C3-4738-9656-D7DDA6C306D2}" type="datetime1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29E8-42A6-4CFE-87E8-685655A69146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9C19-BF10-6347-9B1D-3E3615C21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Homebrew/install/master/inst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rupal.org/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 Composer for </a:t>
            </a:r>
            <a:r>
              <a:rPr lang="en-US" dirty="0" err="1" smtClean="0"/>
              <a:t>Acquia</a:t>
            </a:r>
            <a:r>
              <a:rPr lang="en-US" dirty="0" smtClean="0"/>
              <a:t> Dev Desktop (Mac)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Fobes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BCE6-D25F-4C9B-8864-CF975651FBA6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01" y="582699"/>
            <a:ext cx="8241146" cy="5926442"/>
          </a:xfrm>
        </p:spPr>
      </p:pic>
      <p:sp>
        <p:nvSpPr>
          <p:cNvPr id="6" name="Donut 5"/>
          <p:cNvSpPr>
            <a:spLocks noChangeAspect="1"/>
          </p:cNvSpPr>
          <p:nvPr/>
        </p:nvSpPr>
        <p:spPr>
          <a:xfrm>
            <a:off x="9369745" y="788280"/>
            <a:ext cx="1252607" cy="91440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97318" y="1929177"/>
            <a:ext cx="3597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on the button </a:t>
            </a:r>
            <a:r>
              <a:rPr lang="en-US" smtClean="0"/>
              <a:t>to open terminal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4BB3-A18F-43C9-BD32-642BD4746883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49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terminal, install Brew</a:t>
            </a:r>
          </a:p>
          <a:p>
            <a:pPr lvl="1"/>
            <a:r>
              <a:rPr lang="en-US" dirty="0"/>
              <a:t>ruby -e "$(curl -</a:t>
            </a:r>
            <a:r>
              <a:rPr lang="en-US" dirty="0" err="1"/>
              <a:t>fsSL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https://raw.githubusercontent.com/Homebrew/install/master/install</a:t>
            </a:r>
            <a:r>
              <a:rPr lang="en-US" dirty="0"/>
              <a:t>)"</a:t>
            </a:r>
          </a:p>
          <a:p>
            <a:r>
              <a:rPr lang="en-US" dirty="0" smtClean="0"/>
              <a:t>Next, update Brew</a:t>
            </a:r>
          </a:p>
          <a:p>
            <a:pPr lvl="1"/>
            <a:r>
              <a:rPr lang="en-US" dirty="0" smtClean="0"/>
              <a:t>“brew update”</a:t>
            </a:r>
          </a:p>
          <a:p>
            <a:pPr lvl="1"/>
            <a:r>
              <a:rPr lang="en-US" dirty="0" smtClean="0"/>
              <a:t>“brew tap homebrew/dupes”</a:t>
            </a:r>
          </a:p>
          <a:p>
            <a:pPr lvl="1"/>
            <a:r>
              <a:rPr lang="en-US" dirty="0" smtClean="0"/>
              <a:t>”brew tap homebrew/</a:t>
            </a:r>
            <a:r>
              <a:rPr lang="en-US" dirty="0" err="1" smtClean="0"/>
              <a:t>php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”brew install php56”</a:t>
            </a:r>
          </a:p>
          <a:p>
            <a:pPr lvl="1"/>
            <a:r>
              <a:rPr lang="en-US" dirty="0" smtClean="0"/>
              <a:t>“brew install composer”</a:t>
            </a:r>
          </a:p>
          <a:p>
            <a:r>
              <a:rPr lang="en-US" dirty="0" smtClean="0"/>
              <a:t>To test installation:</a:t>
            </a:r>
          </a:p>
          <a:p>
            <a:pPr lvl="1"/>
            <a:r>
              <a:rPr lang="en-US" dirty="0" smtClean="0"/>
              <a:t>“composer </a:t>
            </a:r>
            <a:r>
              <a:rPr lang="mr-IN" dirty="0" smtClean="0"/>
              <a:t>–</a:t>
            </a:r>
            <a:r>
              <a:rPr lang="en-US" dirty="0" smtClean="0"/>
              <a:t>V”</a:t>
            </a:r>
          </a:p>
          <a:p>
            <a:pPr lvl="1"/>
            <a:endParaRPr lang="en-US" dirty="0"/>
          </a:p>
          <a:p>
            <a:r>
              <a:rPr lang="en-US" dirty="0" smtClean="0"/>
              <a:t>Now composer is installed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66378" y="5974915"/>
            <a:ext cx="789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https://</a:t>
            </a:r>
            <a:r>
              <a:rPr lang="en-US" dirty="0" err="1" smtClean="0"/>
              <a:t>gist.github.com</a:t>
            </a:r>
            <a:r>
              <a:rPr lang="en-US" dirty="0" smtClean="0"/>
              <a:t>/</a:t>
            </a:r>
            <a:r>
              <a:rPr lang="en-US" dirty="0" err="1" smtClean="0"/>
              <a:t>tomysmile</a:t>
            </a:r>
            <a:r>
              <a:rPr lang="en-US" dirty="0" smtClean="0"/>
              <a:t>/3b37ab4a1ddd604093fe724d0a882166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7AE3-DF24-43FB-A817-E3CD61F0AE5D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Drupal </a:t>
            </a:r>
            <a:r>
              <a:rPr lang="en-US" dirty="0" smtClean="0"/>
              <a:t>8 Address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Terminal </a:t>
            </a:r>
            <a:r>
              <a:rPr lang="en-US" dirty="0" smtClean="0"/>
              <a:t>application run the 2 commands:</a:t>
            </a:r>
            <a:endParaRPr lang="en-US" dirty="0" smtClean="0"/>
          </a:p>
          <a:p>
            <a:r>
              <a:rPr lang="en-US" dirty="0" smtClean="0"/>
              <a:t>Add the </a:t>
            </a:r>
            <a:r>
              <a:rPr lang="en-US" dirty="0" err="1" smtClean="0"/>
              <a:t>Drupal.org</a:t>
            </a:r>
            <a:r>
              <a:rPr lang="en-US" dirty="0" smtClean="0"/>
              <a:t> </a:t>
            </a:r>
            <a:r>
              <a:rPr lang="en-US" dirty="0" err="1" smtClean="0"/>
              <a:t>repositoiry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composer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repositories.drupal</a:t>
            </a:r>
            <a:r>
              <a:rPr lang="en-US" dirty="0" smtClean="0"/>
              <a:t> composer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packages.drupal.org/8</a:t>
            </a:r>
            <a:endParaRPr lang="en-US" dirty="0" smtClean="0"/>
          </a:p>
          <a:p>
            <a:r>
              <a:rPr lang="en-US" dirty="0" smtClean="0"/>
              <a:t>Download Address module</a:t>
            </a:r>
          </a:p>
          <a:p>
            <a:pPr marL="457200" lvl="1" indent="0">
              <a:buNone/>
            </a:pPr>
            <a:r>
              <a:rPr lang="en-US" dirty="0" smtClean="0"/>
              <a:t>composer </a:t>
            </a:r>
            <a:r>
              <a:rPr lang="en-US" dirty="0" smtClean="0"/>
              <a:t>require “</a:t>
            </a:r>
            <a:r>
              <a:rPr lang="en-US" dirty="0" err="1" smtClean="0"/>
              <a:t>drupal</a:t>
            </a:r>
            <a:r>
              <a:rPr lang="en-US" dirty="0" smtClean="0"/>
              <a:t>/address ~</a:t>
            </a:r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9FD-FAD1-44E5-96CF-215B6A8E64FA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activate the module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933" y="1825625"/>
            <a:ext cx="7474134" cy="435133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75A4-278B-43BA-BB13-83AA0B85939D}" type="datetime1">
              <a:rPr lang="en-US" smtClean="0"/>
              <a:t>5/4/2017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Mangal</vt:lpstr>
      <vt:lpstr>Office Theme</vt:lpstr>
      <vt:lpstr>Install Composer for Acquia Dev Desktop (Mac)</vt:lpstr>
      <vt:lpstr>PowerPoint Presentation</vt:lpstr>
      <vt:lpstr>PowerPoint Presentation</vt:lpstr>
      <vt:lpstr>Install Drupal 8 Address Module</vt:lpstr>
      <vt:lpstr>Now, activate the module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Composer for Acquia Dev Desktop (Mac)</dc:title>
  <dc:creator>pfobes</dc:creator>
  <cp:lastModifiedBy>Chase, Michael</cp:lastModifiedBy>
  <cp:revision>3</cp:revision>
  <dcterms:created xsi:type="dcterms:W3CDTF">2017-05-03T20:29:10Z</dcterms:created>
  <dcterms:modified xsi:type="dcterms:W3CDTF">2017-05-04T17:36:07Z</dcterms:modified>
</cp:coreProperties>
</file>