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8" r:id="rId3"/>
    <p:sldId id="280" r:id="rId4"/>
    <p:sldId id="279" r:id="rId5"/>
    <p:sldId id="282" r:id="rId6"/>
    <p:sldId id="257" r:id="rId7"/>
    <p:sldId id="283" r:id="rId8"/>
    <p:sldId id="259" r:id="rId9"/>
    <p:sldId id="28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86" r:id="rId29"/>
    <p:sldId id="285" r:id="rId30"/>
    <p:sldId id="287" r:id="rId31"/>
    <p:sldId id="288" r:id="rId32"/>
    <p:sldId id="289" r:id="rId33"/>
    <p:sldId id="291" r:id="rId34"/>
    <p:sldId id="290" r:id="rId35"/>
    <p:sldId id="29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33B78-55F6-7A4A-ABF8-0E7E8E7701A6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3C7D-60BD-2A45-9E02-2CDE330E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B8644-AD79-FB46-BA18-1788087B24E5}" type="datetimeFigureOut">
              <a:rPr lang="en-US" smtClean="0"/>
              <a:t>5/2/17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3917-B057-5340-9A72-2045A74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8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0F7D-A518-DE4C-86CE-3995FED40367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0AF-34E9-CD45-87E7-C02DD0B6AD17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DEE-B511-7545-B1EE-BEFBBA28479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A913-2A99-7346-8088-6E1F648444B0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9D17-0ADA-CA45-90D5-4BDE47453452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BCFF-0ED0-3347-B3FB-F9924724A64C}" type="datetime1">
              <a:rPr lang="en-US" smtClean="0"/>
              <a:t>5/2/17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4B87-F963-E749-9AA1-D3C1B0F3616E}" type="datetime1">
              <a:rPr lang="en-US" smtClean="0"/>
              <a:t>5/2/17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E0F0-8AA6-5346-B262-EAF1B95BDD94}" type="datetime1">
              <a:rPr lang="en-US" smtClean="0"/>
              <a:t>5/2/17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B60-6435-9D4F-82E7-3B82C517D7EB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0F7-26BC-D744-BA64-89FE701630EB}" type="datetime1">
              <a:rPr lang="en-US" smtClean="0"/>
              <a:t>5/2/17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7E47-A969-964F-87CA-298E6A824076}" type="datetime1">
              <a:rPr lang="en-US" smtClean="0"/>
              <a:t>5/2/17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Drupal 8 – Installing the Address Module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composer at command 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F151-55AD-E94E-A8E4-87A8BA9B09B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SiteGround</a:t>
            </a:r>
            <a:r>
              <a:rPr lang="en-US" dirty="0" smtClean="0"/>
              <a:t>, Access the </a:t>
            </a:r>
            <a:r>
              <a:rPr lang="en-US" dirty="0" err="1" smtClean="0"/>
              <a:t>cPanel</a:t>
            </a:r>
            <a:endParaRPr lang="en-US" dirty="0"/>
          </a:p>
        </p:txBody>
      </p:sp>
      <p:pic>
        <p:nvPicPr>
          <p:cNvPr id="4" name="Content Placeholder 3" descr="2017-05-02_16-45-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" b="5049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6C7-AF77-8A45-B56D-B4DB09B22613}" type="datetime1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Scroll down to the Advanced Section</a:t>
            </a:r>
            <a:endParaRPr lang="en-US" dirty="0"/>
          </a:p>
        </p:txBody>
      </p:sp>
      <p:pic>
        <p:nvPicPr>
          <p:cNvPr id="4" name="Content Placeholder 3" descr="2017-05-02_16-46-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" b="6142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52D-B887-534B-9ED6-7EC6397B5242}" type="datetime1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SSH</a:t>
            </a:r>
            <a:r>
              <a:rPr lang="en-US" dirty="0" smtClean="0"/>
              <a:t>/Shell Access</a:t>
            </a:r>
            <a:endParaRPr lang="en-US" dirty="0"/>
          </a:p>
        </p:txBody>
      </p:sp>
      <p:pic>
        <p:nvPicPr>
          <p:cNvPr id="4" name="Content Placeholder 3" descr="2017-05-02_16-46-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 b="12853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9D1-319C-6544-9A0E-223AC739FB27}" type="datetime1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/>
          <a:lstStyle/>
          <a:p>
            <a:r>
              <a:rPr lang="en-US" dirty="0" smtClean="0"/>
              <a:t>Fill out the Form</a:t>
            </a:r>
            <a:endParaRPr lang="en-US" dirty="0"/>
          </a:p>
        </p:txBody>
      </p:sp>
      <p:pic>
        <p:nvPicPr>
          <p:cNvPr id="4" name="Content Placeholder 3" descr="2017-05-02_16-46-5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1" r="-624"/>
          <a:stretch/>
        </p:blipFill>
        <p:spPr>
          <a:xfrm>
            <a:off x="1274084" y="773850"/>
            <a:ext cx="6732651" cy="5947625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8609-08D1-E147-9985-D23F83DD69EE}" type="datetime1">
              <a:rPr lang="en-US" smtClean="0"/>
              <a:t>5/2/17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4937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 used the Password Generator button to create a strong password</a:t>
            </a:r>
            <a:br>
              <a:rPr lang="en-US" sz="2800" dirty="0" smtClean="0"/>
            </a:br>
            <a:r>
              <a:rPr lang="en-US" sz="2800" dirty="0" err="1" smtClean="0"/>
              <a:t>Im</a:t>
            </a:r>
            <a:r>
              <a:rPr lang="en-US" sz="2800" dirty="0" smtClean="0"/>
              <a:t> not </a:t>
            </a:r>
            <a:r>
              <a:rPr lang="en-US" sz="2800" dirty="0" err="1" smtClean="0"/>
              <a:t>ading</a:t>
            </a:r>
            <a:r>
              <a:rPr lang="en-US" sz="2800" dirty="0" smtClean="0"/>
              <a:t> an IP address as I want access form multiple points</a:t>
            </a:r>
            <a:br>
              <a:rPr lang="en-US" sz="2800" dirty="0" smtClean="0"/>
            </a:br>
            <a:r>
              <a:rPr lang="en-US" sz="2800" dirty="0" smtClean="0"/>
              <a:t>Last I pushed the generate button</a:t>
            </a:r>
            <a:endParaRPr lang="en-US" sz="2800" dirty="0"/>
          </a:p>
        </p:txBody>
      </p:sp>
      <p:pic>
        <p:nvPicPr>
          <p:cNvPr id="6" name="Content Placeholder 5" descr="2017-05-02_16-52-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6" b="11946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C84-515A-D44A-ABB7-20B7DE440E8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password on the previous page is also known as the passphrase. The key is the Private Key</a:t>
            </a:r>
            <a:endParaRPr lang="en-US" sz="3200" dirty="0"/>
          </a:p>
        </p:txBody>
      </p:sp>
      <p:pic>
        <p:nvPicPr>
          <p:cNvPr id="6" name="Content Placeholder 5" descr="2017-05-02_16-56-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26" b="-7626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4D8E-3773-5745-9576-23774F058815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68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Once you click Generate, a </a:t>
            </a:r>
            <a:r>
              <a:rPr lang="en-US" dirty="0" smtClean="0">
                <a:solidFill>
                  <a:schemeClr val="tx2"/>
                </a:solidFill>
              </a:rPr>
              <a:t>#.private </a:t>
            </a:r>
            <a:r>
              <a:rPr lang="en-US" dirty="0" smtClean="0"/>
              <a:t>file is created on the </a:t>
            </a:r>
            <a:r>
              <a:rPr lang="en-US" dirty="0" err="1" smtClean="0"/>
              <a:t>SiteGround</a:t>
            </a:r>
            <a:r>
              <a:rPr lang="en-US" dirty="0" smtClean="0"/>
              <a:t> .</a:t>
            </a:r>
            <a:r>
              <a:rPr lang="en-US" dirty="0" err="1" smtClean="0"/>
              <a:t>ssh</a:t>
            </a:r>
            <a:r>
              <a:rPr lang="en-US" dirty="0" smtClean="0"/>
              <a:t> folder </a:t>
            </a:r>
            <a:endParaRPr lang="en-US" dirty="0"/>
          </a:p>
        </p:txBody>
      </p:sp>
      <p:pic>
        <p:nvPicPr>
          <p:cNvPr id="6" name="Content Placeholder 5" descr="2017-05-02_17-18-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1" b="13941"/>
          <a:stretch>
            <a:fillRect/>
          </a:stretch>
        </p:blipFill>
        <p:spPr>
          <a:xfrm>
            <a:off x="0" y="1795463"/>
            <a:ext cx="9226550" cy="433070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8D5-DE6D-6645-B4A4-FD1D36972217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 the #.private file and download it to your computer (the one you intend to use for connecting to </a:t>
            </a:r>
            <a:r>
              <a:rPr lang="en-US" sz="2800" dirty="0" err="1" smtClean="0"/>
              <a:t>SiteGround</a:t>
            </a:r>
            <a:r>
              <a:rPr lang="en-US" sz="2800" dirty="0" smtClean="0"/>
              <a:t> with)</a:t>
            </a:r>
            <a:endParaRPr lang="en-US" sz="2800" dirty="0"/>
          </a:p>
        </p:txBody>
      </p:sp>
      <p:pic>
        <p:nvPicPr>
          <p:cNvPr id="6" name="Content Placeholder 5" descr="2017-05-02_17-20-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" b="4729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9BF-74A5-D642-AA2E-53EE0858BD9C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1727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 see the #.private file has been downloaded, what you can not see, is that its permissions have been changed, its no longer 600</a:t>
            </a:r>
            <a:endParaRPr lang="en-US" sz="3200" dirty="0"/>
          </a:p>
        </p:txBody>
      </p:sp>
      <p:pic>
        <p:nvPicPr>
          <p:cNvPr id="6" name="Content Placeholder 5" descr="2017-05-02_17-23-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" b="-257"/>
          <a:stretch/>
        </p:blipFill>
        <p:spPr>
          <a:xfrm>
            <a:off x="-82550" y="2361235"/>
            <a:ext cx="9226550" cy="290690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AA99-6B50-9943-8A49-9F0341DC7EA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707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copying the #.private file from Downloads to ~/.</a:t>
            </a:r>
            <a:r>
              <a:rPr lang="en-US" dirty="0" err="1" smtClean="0"/>
              <a:t>ssh</a:t>
            </a:r>
            <a:endParaRPr lang="en-US" dirty="0"/>
          </a:p>
        </p:txBody>
      </p:sp>
      <p:pic>
        <p:nvPicPr>
          <p:cNvPr id="6" name="Content Placeholder 5" descr="2017-05-02_17-25-2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4" b="-4984"/>
          <a:stretch/>
        </p:blipFill>
        <p:spPr>
          <a:xfrm>
            <a:off x="0" y="1844946"/>
            <a:ext cx="8998897" cy="116116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6F5-61F3-ED41-9985-6AC47C677EFD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2017-05-02_17-25-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6111"/>
            <a:ext cx="9096081" cy="16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Address Module is required for CSV Data Import of Address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is that we can not just save off the Address module’s URL and go into Drupal 8 and install it</a:t>
            </a:r>
          </a:p>
          <a:p>
            <a:r>
              <a:rPr lang="en-US" dirty="0" smtClean="0"/>
              <a:t>Instead we must get to a command line and run 2 composer commands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1F497D"/>
                </a:solidFill>
              </a:rPr>
              <a:t>(1) composer </a:t>
            </a:r>
            <a:r>
              <a:rPr lang="en-US" sz="2800" i="1" dirty="0" err="1" smtClean="0">
                <a:solidFill>
                  <a:srgbClr val="1F497D"/>
                </a:solidFill>
              </a:rPr>
              <a:t>config</a:t>
            </a:r>
            <a:r>
              <a:rPr lang="en-US" sz="2800" i="1" dirty="0" smtClean="0">
                <a:solidFill>
                  <a:srgbClr val="1F497D"/>
                </a:solidFill>
              </a:rPr>
              <a:t> </a:t>
            </a:r>
            <a:r>
              <a:rPr lang="en-US" sz="2800" i="1" dirty="0" err="1" smtClean="0">
                <a:solidFill>
                  <a:srgbClr val="1F497D"/>
                </a:solidFill>
              </a:rPr>
              <a:t>repositories.drupal</a:t>
            </a:r>
            <a:r>
              <a:rPr lang="en-US" sz="2800" i="1" dirty="0" smtClean="0">
                <a:solidFill>
                  <a:srgbClr val="1F497D"/>
                </a:solidFill>
              </a:rPr>
              <a:t> composer https://</a:t>
            </a:r>
            <a:r>
              <a:rPr lang="en-US" sz="2800" i="1" dirty="0" err="1" smtClean="0">
                <a:solidFill>
                  <a:srgbClr val="1F497D"/>
                </a:solidFill>
              </a:rPr>
              <a:t>packages.drupal.org</a:t>
            </a:r>
            <a:r>
              <a:rPr lang="en-US" sz="2800" i="1" dirty="0" smtClean="0">
                <a:solidFill>
                  <a:srgbClr val="1F497D"/>
                </a:solidFill>
              </a:rPr>
              <a:t>/8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1F497D"/>
                </a:solidFill>
              </a:rPr>
              <a:t>(2) composer require "</a:t>
            </a:r>
            <a:r>
              <a:rPr lang="en-US" sz="2800" i="1" dirty="0" err="1" smtClean="0">
                <a:solidFill>
                  <a:srgbClr val="1F497D"/>
                </a:solidFill>
              </a:rPr>
              <a:t>drupal</a:t>
            </a:r>
            <a:r>
              <a:rPr lang="en-US" sz="2800" i="1" dirty="0" smtClean="0">
                <a:solidFill>
                  <a:srgbClr val="1F497D"/>
                </a:solidFill>
              </a:rPr>
              <a:t>/address ~1.0"</a:t>
            </a:r>
            <a:endParaRPr lang="en-US" sz="2800" i="1" dirty="0">
              <a:solidFill>
                <a:srgbClr val="1F497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(1) First attempt to run add the private key command </a:t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dirty="0" err="1" smtClean="0">
                <a:solidFill>
                  <a:srgbClr val="1F497D"/>
                </a:solidFill>
              </a:rPr>
              <a:t>ssh</a:t>
            </a:r>
            <a:r>
              <a:rPr lang="en-US" sz="2800" dirty="0" smtClean="0">
                <a:solidFill>
                  <a:srgbClr val="1F497D"/>
                </a:solidFill>
              </a:rPr>
              <a:t>-add</a:t>
            </a:r>
            <a:r>
              <a:rPr lang="en-US" sz="2800" dirty="0" smtClean="0"/>
              <a:t>” fails because the #.private file is permissioned correctly it must be 600.</a:t>
            </a:r>
            <a:br>
              <a:rPr lang="en-US" sz="2800" dirty="0" smtClean="0"/>
            </a:br>
            <a:r>
              <a:rPr lang="en-US" sz="2800" dirty="0" smtClean="0"/>
              <a:t>So next step (2) is to </a:t>
            </a:r>
            <a:r>
              <a:rPr lang="en-US" sz="2800" dirty="0" err="1" smtClean="0"/>
              <a:t>chmod</a:t>
            </a:r>
            <a:r>
              <a:rPr lang="en-US" sz="2800" dirty="0" smtClean="0"/>
              <a:t> the file to 600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E04-080F-4149-AE6D-98C340E8AE6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20</a:t>
            </a:fld>
            <a:endParaRPr lang="en-US"/>
          </a:p>
        </p:txBody>
      </p:sp>
      <p:pic>
        <p:nvPicPr>
          <p:cNvPr id="10" name="Content Placeholder 9" descr="2017-05-02_17-46-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b="-2952"/>
          <a:stretch/>
        </p:blipFill>
        <p:spPr>
          <a:xfrm>
            <a:off x="0" y="1798623"/>
            <a:ext cx="9174418" cy="4114387"/>
          </a:xfrm>
        </p:spPr>
      </p:pic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1727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Second attempt to run “</a:t>
            </a:r>
            <a:r>
              <a:rPr lang="en-US" sz="3600" dirty="0" err="1" smtClean="0"/>
              <a:t>ssh</a:t>
            </a:r>
            <a:r>
              <a:rPr lang="en-US" sz="3600" dirty="0" smtClean="0"/>
              <a:t>-add” command is successful, after I learn that the PASSWORD is what they want for passphrase</a:t>
            </a:r>
            <a:endParaRPr lang="en-US" sz="3600" dirty="0"/>
          </a:p>
        </p:txBody>
      </p:sp>
      <p:pic>
        <p:nvPicPr>
          <p:cNvPr id="6" name="Content Placeholder 5" descr="2017-05-02_17-51-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 b="-1025"/>
          <a:stretch/>
        </p:blipFill>
        <p:spPr>
          <a:xfrm>
            <a:off x="-82550" y="2368045"/>
            <a:ext cx="9226550" cy="398830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18F-959E-CD4D-AABA-6207D005681E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6171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 Private key Established, successfully logon to </a:t>
            </a:r>
            <a:r>
              <a:rPr lang="en-US" sz="3200" dirty="0" err="1" smtClean="0"/>
              <a:t>SiteGround</a:t>
            </a:r>
            <a:r>
              <a:rPr lang="en-US" sz="3200" dirty="0" smtClean="0"/>
              <a:t> using </a:t>
            </a:r>
            <a:r>
              <a:rPr lang="en-US" sz="3200" dirty="0" err="1" smtClean="0"/>
              <a:t>SSH</a:t>
            </a:r>
            <a:r>
              <a:rPr lang="en-US" sz="3200" dirty="0" smtClean="0"/>
              <a:t> command line</a:t>
            </a:r>
            <a:endParaRPr lang="en-US" sz="3200" dirty="0"/>
          </a:p>
        </p:txBody>
      </p:sp>
      <p:pic>
        <p:nvPicPr>
          <p:cNvPr id="6" name="Content Placeholder 5" descr="za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" b="-684"/>
          <a:stretch/>
        </p:blipFill>
        <p:spPr>
          <a:xfrm>
            <a:off x="0" y="2192575"/>
            <a:ext cx="9226550" cy="398830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5BAA-AC6B-594C-B0CE-EFB5BF36213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46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my terminal connection window, access the Drupal site folder “</a:t>
            </a:r>
            <a:r>
              <a:rPr lang="en-US" dirty="0" err="1" smtClean="0">
                <a:solidFill>
                  <a:srgbClr val="1F497D"/>
                </a:solidFill>
              </a:rPr>
              <a:t>druapl8test21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(poorly spelled </a:t>
            </a:r>
            <a:r>
              <a:rPr lang="en-US" dirty="0" err="1" smtClean="0"/>
              <a:t>druapl8test21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2017-05-02_19-03-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8" b="-274"/>
          <a:stretch/>
        </p:blipFill>
        <p:spPr>
          <a:xfrm>
            <a:off x="0" y="2172734"/>
            <a:ext cx="9226550" cy="4067674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0F68-479A-5747-8EDF-D25D49F6BD1C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74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(1) Navigate to eh Drupal site folder </a:t>
            </a:r>
            <a:br>
              <a:rPr lang="en-US" dirty="0" smtClean="0"/>
            </a:br>
            <a:r>
              <a:rPr lang="en-US" dirty="0" smtClean="0"/>
              <a:t>(2) Run the first composer command</a:t>
            </a:r>
            <a:br>
              <a:rPr lang="en-US" dirty="0" smtClean="0"/>
            </a:br>
            <a:r>
              <a:rPr lang="en-US" dirty="0" smtClean="0"/>
              <a:t>(3) Run the second composer command</a:t>
            </a:r>
            <a:endParaRPr lang="en-US" dirty="0"/>
          </a:p>
        </p:txBody>
      </p:sp>
      <p:pic>
        <p:nvPicPr>
          <p:cNvPr id="6" name="Content Placeholder 5" descr="2017-05-02_19-06-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5" b="-171"/>
          <a:stretch/>
        </p:blipFill>
        <p:spPr>
          <a:xfrm>
            <a:off x="0" y="2202497"/>
            <a:ext cx="9226550" cy="2996189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98CD-3409-EF4B-A91B-17A33BFA041A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command #2 running</a:t>
            </a:r>
            <a:endParaRPr lang="en-US" dirty="0"/>
          </a:p>
        </p:txBody>
      </p:sp>
      <p:pic>
        <p:nvPicPr>
          <p:cNvPr id="6" name="Content Placeholder 5" descr="2017-05-02_19-06-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0" b="-1550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699D-4A5C-6C48-AED3-24A7D17316A4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command #2 is still running</a:t>
            </a:r>
            <a:endParaRPr lang="en-US" dirty="0"/>
          </a:p>
        </p:txBody>
      </p:sp>
      <p:pic>
        <p:nvPicPr>
          <p:cNvPr id="6" name="Content Placeholder 5" descr="2017-05-02_19-07-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0" b="-15820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AD02-B191-B248-A0F8-AD72B9C03090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is done install Address</a:t>
            </a:r>
            <a:endParaRPr lang="en-US" dirty="0"/>
          </a:p>
        </p:txBody>
      </p:sp>
      <p:pic>
        <p:nvPicPr>
          <p:cNvPr id="6" name="Content Placeholder 5" descr="2017-05-02_19-07-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" b="-9993"/>
          <a:stretch/>
        </p:blipFill>
        <p:spPr>
          <a:xfrm>
            <a:off x="0" y="1736203"/>
            <a:ext cx="9226550" cy="438996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70697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the Drupal CMS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smtClean="0"/>
              <a:t>login as the Site Admin</a:t>
            </a:r>
          </a:p>
          <a:p>
            <a:r>
              <a:rPr lang="en-US" dirty="0" smtClean="0"/>
              <a:t>Admin menu Extend</a:t>
            </a:r>
          </a:p>
          <a:p>
            <a:r>
              <a:rPr lang="en-US" dirty="0" smtClean="0"/>
              <a:t>Shrink up Core and Core Experimental</a:t>
            </a:r>
          </a:p>
          <a:p>
            <a:r>
              <a:rPr lang="en-US" dirty="0" smtClean="0"/>
              <a:t>THER</a:t>
            </a:r>
            <a:r>
              <a:rPr lang="en-US" dirty="0" smtClean="0"/>
              <a:t>E IS the Address Module</a:t>
            </a:r>
          </a:p>
          <a:p>
            <a:r>
              <a:rPr lang="en-US" dirty="0" smtClean="0"/>
              <a:t>Select it and install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err="1" smtClean="0"/>
              <a:t>BacCheck</a:t>
            </a:r>
            <a:r>
              <a:rPr lang="en-US" dirty="0" smtClean="0"/>
              <a:t> the </a:t>
            </a:r>
            <a:r>
              <a:rPr lang="en-US" dirty="0" err="1" smtClean="0"/>
              <a:t>Dr</a:t>
            </a:r>
            <a:endParaRPr lang="en-US" dirty="0"/>
          </a:p>
        </p:txBody>
      </p:sp>
      <p:pic>
        <p:nvPicPr>
          <p:cNvPr id="6" name="Content Placeholder 5" descr="2017-05-02_19-08-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3" r="-8343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Drupal Project Page for the Address Module</a:t>
            </a:r>
            <a:endParaRPr lang="en-US" dirty="0"/>
          </a:p>
        </p:txBody>
      </p:sp>
      <p:pic>
        <p:nvPicPr>
          <p:cNvPr id="6" name="Content Placeholder 5" descr="2017-05-02_19-04-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9" b="1096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Address </a:t>
            </a:r>
            <a:r>
              <a:rPr lang="en-US" dirty="0" err="1" smtClean="0"/>
              <a:t>succefully</a:t>
            </a:r>
            <a:r>
              <a:rPr lang="en-US" dirty="0" smtClean="0"/>
              <a:t> enabled</a:t>
            </a:r>
            <a:endParaRPr lang="en-US" dirty="0"/>
          </a:p>
        </p:txBody>
      </p:sp>
      <p:pic>
        <p:nvPicPr>
          <p:cNvPr id="6" name="Content Placeholder 5" descr="2017-05-02_19-08-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8" b="-3998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875099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 the Update TAB on Extend: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Address is up to date, so we know the composer install worked correctly</a:t>
            </a:r>
            <a:endParaRPr lang="en-US" sz="3600" i="1" dirty="0"/>
          </a:p>
        </p:txBody>
      </p:sp>
      <p:pic>
        <p:nvPicPr>
          <p:cNvPr id="6" name="Content Placeholder 5" descr="2017-05-02_19-08-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-88"/>
          <a:stretch/>
        </p:blipFill>
        <p:spPr>
          <a:xfrm>
            <a:off x="0" y="2129936"/>
            <a:ext cx="9226550" cy="4226414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683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</a:t>
            </a:r>
            <a:r>
              <a:rPr lang="en-US" dirty="0" err="1" smtClean="0"/>
              <a:t>Cloud9</a:t>
            </a:r>
            <a:r>
              <a:rPr lang="en-US" dirty="0"/>
              <a:t> </a:t>
            </a:r>
            <a:r>
              <a:rPr lang="en-US" dirty="0" smtClean="0"/>
              <a:t>Drupal 8 Site</a:t>
            </a:r>
            <a:br>
              <a:rPr lang="en-US" dirty="0" smtClean="0"/>
            </a:br>
            <a:r>
              <a:rPr lang="en-US" sz="3100" dirty="0" smtClean="0"/>
              <a:t>Open Bash Terminal and enter the 2 composer commands</a:t>
            </a:r>
            <a:endParaRPr lang="en-US" sz="3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351639" y="1468332"/>
            <a:ext cx="8240472" cy="48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rmAutofit/>
          </a:bodyPr>
          <a:lstStyle/>
          <a:p>
            <a:r>
              <a:rPr lang="en-US" dirty="0" smtClean="0"/>
              <a:t>Drupal Project Page Address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www.drupal.org</a:t>
            </a:r>
            <a:r>
              <a:rPr lang="en-US" dirty="0" smtClean="0"/>
              <a:t>/project/address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The Two Composer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composer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repositories.drupal</a:t>
            </a:r>
            <a:r>
              <a:rPr lang="en-US" dirty="0" smtClean="0"/>
              <a:t> composer https://</a:t>
            </a:r>
            <a:r>
              <a:rPr lang="en-US" dirty="0" err="1" smtClean="0"/>
              <a:t>packages.drupal.org</a:t>
            </a:r>
            <a:r>
              <a:rPr lang="en-US" dirty="0" smtClean="0"/>
              <a:t>/8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composer require "</a:t>
            </a:r>
            <a:r>
              <a:rPr lang="en-US" dirty="0" err="1" smtClean="0"/>
              <a:t>drupal</a:t>
            </a:r>
            <a:r>
              <a:rPr lang="en-US" dirty="0" smtClean="0"/>
              <a:t>/address ~1.0"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xxx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5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page where it gives up the bad news about having to install via composer</a:t>
            </a:r>
            <a:endParaRPr lang="en-US" dirty="0"/>
          </a:p>
        </p:txBody>
      </p:sp>
      <p:pic>
        <p:nvPicPr>
          <p:cNvPr id="6" name="Content Placeholder 5" descr="2017-05-02_19-04-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>
          <a:xfrm>
            <a:off x="448539" y="1830387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last page with the </a:t>
            </a:r>
            <a:r>
              <a:rPr lang="en-US" dirty="0" err="1" smtClean="0">
                <a:solidFill>
                  <a:srgbClr val="1F497D"/>
                </a:solidFill>
              </a:rPr>
              <a:t>tar.gz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1F497D"/>
                </a:solidFill>
              </a:rPr>
              <a:t>.zip </a:t>
            </a:r>
            <a:r>
              <a:rPr lang="en-US" dirty="0" smtClean="0"/>
              <a:t>files that we can not use to install</a:t>
            </a:r>
            <a:endParaRPr lang="en-US" dirty="0"/>
          </a:p>
        </p:txBody>
      </p:sp>
      <p:pic>
        <p:nvPicPr>
          <p:cNvPr id="6" name="Content Placeholder 5" descr="2017-05-02_19-04-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4" b="9014"/>
          <a:stretch>
            <a:fillRect/>
          </a:stretch>
        </p:blipFill>
        <p:spPr>
          <a:xfrm>
            <a:off x="288532" y="1322408"/>
            <a:ext cx="8511932" cy="4681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8568"/>
          </a:xfrm>
        </p:spPr>
        <p:txBody>
          <a:bodyPr/>
          <a:lstStyle/>
          <a:p>
            <a:r>
              <a:rPr lang="en-US" dirty="0" smtClean="0"/>
              <a:t>Part 1 – </a:t>
            </a:r>
            <a:r>
              <a:rPr lang="en-US" dirty="0" err="1" smtClean="0"/>
              <a:t>Gainng</a:t>
            </a:r>
            <a:r>
              <a:rPr lang="en-US" dirty="0" smtClean="0"/>
              <a:t> access to </a:t>
            </a:r>
            <a:r>
              <a:rPr lang="en-US" dirty="0" err="1" smtClean="0"/>
              <a:t>SiteGround</a:t>
            </a:r>
            <a:r>
              <a:rPr lang="en-US" dirty="0" smtClean="0"/>
              <a:t> Web Host Command Line via 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227093" cy="4525963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err="1" smtClean="0"/>
              <a:t>SiteGround</a:t>
            </a:r>
            <a:r>
              <a:rPr lang="en-US" dirty="0" smtClean="0"/>
              <a:t> does not give you command line access out of the box</a:t>
            </a:r>
          </a:p>
          <a:p>
            <a:r>
              <a:rPr lang="en-US" dirty="0" smtClean="0"/>
              <a:t>To get command line access to your </a:t>
            </a:r>
            <a:r>
              <a:rPr lang="en-US" dirty="0" err="1" smtClean="0"/>
              <a:t>SiteGround</a:t>
            </a:r>
            <a:r>
              <a:rPr lang="en-US" dirty="0" smtClean="0"/>
              <a:t> account and CMS sites you have to establish an </a:t>
            </a:r>
            <a:r>
              <a:rPr lang="en-US" dirty="0" err="1" smtClean="0"/>
              <a:t>SSH</a:t>
            </a:r>
            <a:r>
              <a:rPr lang="en-US" dirty="0" smtClean="0"/>
              <a:t> key, add it to the computer you intend to connect to </a:t>
            </a:r>
            <a:r>
              <a:rPr lang="en-US" dirty="0" err="1" smtClean="0"/>
              <a:t>SiteGround</a:t>
            </a:r>
            <a:r>
              <a:rPr lang="en-US" dirty="0" smtClean="0"/>
              <a:t> with and use a Terminal app to connect to </a:t>
            </a:r>
            <a:r>
              <a:rPr lang="en-US" dirty="0" err="1" smtClean="0"/>
              <a:t>SiteGround</a:t>
            </a:r>
            <a:r>
              <a:rPr lang="en-US" dirty="0" smtClean="0"/>
              <a:t> over a secure socket via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Sounds simple enough. And I’m on a Mac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DD7-C5CF-5443-AFD4-1E0848340A8E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18740" cy="982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had to ask </a:t>
            </a:r>
            <a:r>
              <a:rPr lang="en-US" dirty="0" err="1" smtClean="0"/>
              <a:t>SiteGround</a:t>
            </a:r>
            <a:r>
              <a:rPr lang="en-US" dirty="0" smtClean="0"/>
              <a:t> about how to do the </a:t>
            </a:r>
            <a:r>
              <a:rPr lang="en-US" dirty="0" err="1" smtClean="0"/>
              <a:t>SSH</a:t>
            </a:r>
            <a:r>
              <a:rPr lang="en-US" dirty="0" smtClean="0"/>
              <a:t>. Here is there reply</a:t>
            </a:r>
            <a:endParaRPr lang="en-US" dirty="0"/>
          </a:p>
        </p:txBody>
      </p:sp>
      <p:pic>
        <p:nvPicPr>
          <p:cNvPr id="6" name="Content Placeholder 5" descr="2017-05-02_19-41-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r="-303"/>
          <a:stretch/>
        </p:blipFill>
        <p:spPr>
          <a:xfrm>
            <a:off x="1240201" y="1286470"/>
            <a:ext cx="4593704" cy="49190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Steps To Establish Command Line Access to </a:t>
            </a:r>
            <a:r>
              <a:rPr lang="en-US" sz="2800" dirty="0" err="1" smtClean="0"/>
              <a:t>SiteGround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11958"/>
            <a:ext cx="9227093" cy="5114206"/>
          </a:xfrm>
          <a:ln>
            <a:solidFill>
              <a:srgbClr val="5B9BD5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</a:t>
            </a:r>
            <a:r>
              <a:rPr lang="en-US" dirty="0" err="1" smtClean="0"/>
              <a:t>SiteGround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the </a:t>
            </a:r>
            <a:r>
              <a:rPr lang="en-US" dirty="0" err="1" smtClean="0"/>
              <a:t>cPanel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Scroll down to the Advanced panel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SSH</a:t>
            </a:r>
            <a:r>
              <a:rPr lang="en-US" dirty="0" smtClean="0"/>
              <a:t>/Shell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out the form, use the Generate password button to generate the password, and then immediately save the password (AKA: passphrase) off to a safe file and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the Private Key &amp; #.private key 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B5F0-B816-5048-A730-94A230CDEC7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Steps To Establish Command Line Access to </a:t>
            </a:r>
            <a:r>
              <a:rPr lang="en-US" sz="2800" dirty="0" err="1" smtClean="0"/>
              <a:t>SiteGround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11958"/>
            <a:ext cx="9227093" cy="5114206"/>
          </a:xfrm>
          <a:ln>
            <a:solidFill>
              <a:srgbClr val="5B9BD5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 the </a:t>
            </a:r>
            <a:r>
              <a:rPr lang="en-US" dirty="0" err="1" smtClean="0"/>
              <a:t>SiteGround</a:t>
            </a:r>
            <a:r>
              <a:rPr lang="en-US" dirty="0" smtClean="0"/>
              <a:t> </a:t>
            </a:r>
            <a:r>
              <a:rPr lang="en-US" dirty="0" err="1" smtClean="0"/>
              <a:t>cPanel</a:t>
            </a:r>
            <a:r>
              <a:rPr lang="en-US" dirty="0" smtClean="0"/>
              <a:t>, find the Files section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Open the File Manager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Find the .</a:t>
            </a:r>
            <a:r>
              <a:rPr lang="en-US" dirty="0" err="1" smtClean="0"/>
              <a:t>ssh</a:t>
            </a:r>
            <a:r>
              <a:rPr lang="en-US" dirty="0" smtClean="0"/>
              <a:t> folder and our new #.private file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Download the #.private file to my Mac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 the Mac open a </a:t>
            </a:r>
            <a:r>
              <a:rPr lang="en-US" dirty="0" err="1" smtClean="0"/>
              <a:t>Teminal</a:t>
            </a:r>
            <a:r>
              <a:rPr lang="en-US" dirty="0" smtClean="0"/>
              <a:t> window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Copy the #.private to ~/.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Chmod</a:t>
            </a:r>
            <a:r>
              <a:rPr lang="en-US" dirty="0" smtClean="0"/>
              <a:t> the #.private file to 600 (in ./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Run the command </a:t>
            </a:r>
            <a:r>
              <a:rPr lang="en-US" dirty="0" err="1" smtClean="0"/>
              <a:t>ssh</a:t>
            </a:r>
            <a:r>
              <a:rPr lang="en-US" dirty="0" smtClean="0"/>
              <a:t>-add /.</a:t>
            </a:r>
            <a:r>
              <a:rPr lang="en-US" dirty="0" err="1" smtClean="0"/>
              <a:t>ssh</a:t>
            </a:r>
            <a:r>
              <a:rPr lang="en-US" dirty="0" smtClean="0"/>
              <a:t>/#.private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Enter the password for the passphrase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 Access </a:t>
            </a:r>
            <a:r>
              <a:rPr lang="en-US" dirty="0" err="1" smtClean="0"/>
              <a:t>SiteGround</a:t>
            </a:r>
            <a:r>
              <a:rPr lang="en-US" dirty="0" smtClean="0"/>
              <a:t> via the </a:t>
            </a:r>
            <a:r>
              <a:rPr lang="en-US" dirty="0" err="1" smtClean="0"/>
              <a:t>ssh</a:t>
            </a:r>
            <a:r>
              <a:rPr lang="en-US" dirty="0" smtClean="0"/>
              <a:t> command 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1F497D"/>
                </a:solidFill>
              </a:rPr>
              <a:t>ssh</a:t>
            </a:r>
            <a:r>
              <a:rPr lang="en-US" dirty="0" smtClean="0">
                <a:solidFill>
                  <a:srgbClr val="1F497D"/>
                </a:solidFill>
              </a:rPr>
              <a:t> –p&lt;PORT&gt;  &lt;username&gt;@&lt;webhost URL or IP&gt;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B5F0-B816-5048-A730-94A230CDEC73}" type="datetime1">
              <a:rPr lang="en-US" smtClean="0"/>
              <a:t>5/2/17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785</Words>
  <Application>Microsoft Macintosh PowerPoint</Application>
  <PresentationFormat>On-screen Show (4:3)</PresentationFormat>
  <Paragraphs>139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Drupal 8 – Installing the Address Module </vt:lpstr>
      <vt:lpstr>The Address Module is required for CSV Data Import of Address Data</vt:lpstr>
      <vt:lpstr>Drupal Project Page for the Address Module</vt:lpstr>
      <vt:lpstr>Second page where it gives up the bad news about having to install via composer</vt:lpstr>
      <vt:lpstr>The last page with the tar.gz and .zip files that we can not use to install</vt:lpstr>
      <vt:lpstr>Part 1 – Gainng access to SiteGround Web Host Command Line via SSH</vt:lpstr>
      <vt:lpstr>I had to ask SiteGround about how to do the SSH. Here is there reply</vt:lpstr>
      <vt:lpstr>Steps To Establish Command Line Access to SiteGround</vt:lpstr>
      <vt:lpstr>Steps To Establish Command Line Access to SiteGround</vt:lpstr>
      <vt:lpstr>Login to SiteGround, Access the cPanel</vt:lpstr>
      <vt:lpstr>Scroll down to the Advanced Section</vt:lpstr>
      <vt:lpstr>Select SSH/Shell Access</vt:lpstr>
      <vt:lpstr>Fill out the Form</vt:lpstr>
      <vt:lpstr>I used the Password Generator button to create a strong password Im not ading an IP address as I want access form multiple points Last I pushed the generate button</vt:lpstr>
      <vt:lpstr>The password on the previous page is also known as the passphrase. The key is the Private Key</vt:lpstr>
      <vt:lpstr>Once you click Generate, a #.private file is created on the SiteGround .ssh folder </vt:lpstr>
      <vt:lpstr>Select the #.private file and download it to your computer (the one you intend to use for connecting to SiteGround with)</vt:lpstr>
      <vt:lpstr>You can see the #.private file has been downloaded, what you can not see, is that its permissions have been changed, its no longer 600</vt:lpstr>
      <vt:lpstr>Im copying the #.private file from Downloads to ~/.ssh</vt:lpstr>
      <vt:lpstr>(1) First attempt to run add the private key command  “ssh-add” fails because the #.private file is permissioned correctly it must be 600. So next step (2) is to chmod the file to 600</vt:lpstr>
      <vt:lpstr>Second attempt to run “ssh-add” command is successful, after I learn that the PASSWORD is what they want for passphrase</vt:lpstr>
      <vt:lpstr>With Private key Established, successfully logon to SiteGround using SSH command line</vt:lpstr>
      <vt:lpstr>On my terminal connection window, access the Drupal site folder “druapl8test21” (poorly spelled druapl8test21)</vt:lpstr>
      <vt:lpstr>(1) Navigate to eh Drupal site folder  (2) Run the first composer command (3) Run the second composer command</vt:lpstr>
      <vt:lpstr>Composer command #2 running</vt:lpstr>
      <vt:lpstr>Composer command #2 is still running</vt:lpstr>
      <vt:lpstr>Composer is done install Address</vt:lpstr>
      <vt:lpstr>Go back to the Drupal CMS Site</vt:lpstr>
      <vt:lpstr>BacCheck the Dr</vt:lpstr>
      <vt:lpstr>Address succefully enabled</vt:lpstr>
      <vt:lpstr>Select the Update TAB on Extend: Address is up to date, so we know the composer install worked correctly</vt:lpstr>
      <vt:lpstr>On Cloud9 Drupal 8 Site Open Bash Terminal and enter the 2 composer commands</vt:lpstr>
      <vt:lpstr>Drupal Project Page Address Module</vt:lpstr>
      <vt:lpstr>The Two Composer Commands</vt:lpstr>
      <vt:lpstr>xxx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8 – Installing the Address Module </dc:title>
  <dc:creator>Michael H Chase</dc:creator>
  <cp:lastModifiedBy>Michael H Chase</cp:lastModifiedBy>
  <cp:revision>14</cp:revision>
  <dcterms:created xsi:type="dcterms:W3CDTF">2017-05-03T00:09:08Z</dcterms:created>
  <dcterms:modified xsi:type="dcterms:W3CDTF">2017-05-03T01:03:02Z</dcterms:modified>
</cp:coreProperties>
</file>