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8" r:id="rId3"/>
    <p:sldId id="263" r:id="rId4"/>
    <p:sldId id="269" r:id="rId5"/>
    <p:sldId id="270" r:id="rId6"/>
    <p:sldId id="261" r:id="rId7"/>
    <p:sldId id="262" r:id="rId8"/>
    <p:sldId id="289" r:id="rId9"/>
    <p:sldId id="274" r:id="rId10"/>
    <p:sldId id="271" r:id="rId11"/>
    <p:sldId id="276" r:id="rId12"/>
    <p:sldId id="272" r:id="rId13"/>
    <p:sldId id="273" r:id="rId14"/>
    <p:sldId id="275" r:id="rId15"/>
    <p:sldId id="264" r:id="rId16"/>
    <p:sldId id="281" r:id="rId17"/>
    <p:sldId id="282" r:id="rId18"/>
    <p:sldId id="277" r:id="rId19"/>
    <p:sldId id="299" r:id="rId20"/>
    <p:sldId id="283" r:id="rId21"/>
    <p:sldId id="284" r:id="rId22"/>
    <p:sldId id="285" r:id="rId23"/>
    <p:sldId id="286" r:id="rId24"/>
    <p:sldId id="287" r:id="rId25"/>
    <p:sldId id="290" r:id="rId26"/>
    <p:sldId id="300" r:id="rId27"/>
    <p:sldId id="259" r:id="rId28"/>
    <p:sldId id="293" r:id="rId29"/>
    <p:sldId id="294" r:id="rId30"/>
    <p:sldId id="295" r:id="rId31"/>
    <p:sldId id="301" r:id="rId32"/>
    <p:sldId id="260" r:id="rId33"/>
    <p:sldId id="296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694"/>
  </p:normalViewPr>
  <p:slideViewPr>
    <p:cSldViewPr snapToGrid="0" snapToObjects="1">
      <p:cViewPr varScale="1">
        <p:scale>
          <a:sx n="96" d="100"/>
          <a:sy n="96" d="100"/>
        </p:scale>
        <p:origin x="-112" y="-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FCFAA-313B-E348-949D-0B9D1CD1613E}" type="datetimeFigureOut">
              <a:rPr lang="en-US" smtClean="0"/>
              <a:t>5/6/17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814B8-EFFE-004A-B3A9-87A525A633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814B8-EFFE-004A-B3A9-87A525A6339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7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680C-7ABD-4209-819C-C864A0424A0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6E097-DBDE-4993-AAEA-AA0A335A9087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4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771B-4D7C-4849-B21E-D7107E54DF79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5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D5A45-D917-4C57-A993-D870C6A93709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5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2D76-EAB0-4A5E-90A8-C590DB3C2592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4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5F3C-3C68-4136-A410-C9EF87D0F9F8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CB08-AF36-4103-A9DF-9132D63994D5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C2EA-07E0-4A13-8093-DF81189415EA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7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6254E-BB6D-4502-9759-545345C82303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0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A9EE5-24C3-4738-9656-D7DDA6C306D2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8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B29E8-42A6-4CFE-87E8-685655A69146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F9C19-BF10-6347-9B1D-3E3615C215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3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cquia.com/resource/composer" TargetMode="External"/><Relationship Id="rId4" Type="http://schemas.openxmlformats.org/officeDocument/2006/relationships/hyperlink" Target="https://brew.sh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rupal.org/project/addres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cquia.com/resource/composer" TargetMode="External"/><Relationship Id="rId3" Type="http://schemas.openxmlformats.org/officeDocument/2006/relationships/hyperlink" Target="https://bres.sh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71" y="1122363"/>
            <a:ext cx="11117943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Drupal </a:t>
            </a:r>
            <a:r>
              <a:rPr lang="en-US" dirty="0" smtClean="0"/>
              <a:t>8 Installing Composer for Acquia Dev Desktop (Mac)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2" y="4073752"/>
            <a:ext cx="9144000" cy="1655762"/>
          </a:xfrm>
        </p:spPr>
        <p:txBody>
          <a:bodyPr/>
          <a:lstStyle/>
          <a:p>
            <a:r>
              <a:rPr lang="en-US" dirty="0" smtClean="0"/>
              <a:t>Patrick Fobes &amp; Michael H Chase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BCE6-D25F-4C9B-8864-CF975651FBA6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8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(A) Running the Composer download PHP command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757" y="885824"/>
            <a:ext cx="10142891" cy="54705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12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799" cy="1071563"/>
          </a:xfrm>
        </p:spPr>
        <p:txBody>
          <a:bodyPr/>
          <a:lstStyle/>
          <a:p>
            <a:r>
              <a:rPr lang="en-US" dirty="0" smtClean="0"/>
              <a:t>There are actually two commands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46" y="900113"/>
            <a:ext cx="10340853" cy="530542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1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546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I’m on a Mac, so I access the Mac/Unix Brew information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8" y="1005465"/>
            <a:ext cx="11742021" cy="465689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1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Copy and Run the Brew install on the Terminal</a:t>
            </a:r>
            <a:br>
              <a:rPr lang="en-US" dirty="0" smtClean="0"/>
            </a:br>
            <a:r>
              <a:rPr lang="en-US" dirty="0" smtClean="0"/>
              <a:t>https://brew.sh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56" y="1519237"/>
            <a:ext cx="10394644" cy="50196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933"/>
            <a:ext cx="12192000" cy="2103295"/>
          </a:xfrm>
        </p:spPr>
        <p:txBody>
          <a:bodyPr/>
          <a:lstStyle/>
          <a:p>
            <a:r>
              <a:rPr lang="en-US" dirty="0" smtClean="0"/>
              <a:t>The Brew Command</a:t>
            </a:r>
            <a:br>
              <a:rPr lang="en-US" dirty="0" smtClean="0"/>
            </a:br>
            <a:r>
              <a:rPr lang="en-US" dirty="0" smtClean="0"/>
              <a:t>Do not copy the command from here, copy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 smtClean="0"/>
              <a:t>from the Brew/Unix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162" y="2778259"/>
            <a:ext cx="10515600" cy="3443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/usr/bin/ruby -e "$(curl -fsSL https://raw.githubusercontent.com/Homebrew/install/master/install)"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9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005465"/>
          </a:xfrm>
        </p:spPr>
        <p:txBody>
          <a:bodyPr/>
          <a:lstStyle/>
          <a:p>
            <a:r>
              <a:rPr lang="en-US" dirty="0" smtClean="0"/>
              <a:t>Running the Brew install command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Content Placeholder 5" descr="2017-05-06_09-37-1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7" r="702"/>
          <a:stretch/>
        </p:blipFill>
        <p:spPr>
          <a:xfrm>
            <a:off x="994289" y="1005465"/>
            <a:ext cx="10359511" cy="5586136"/>
          </a:xfrm>
        </p:spPr>
      </p:pic>
    </p:spTree>
    <p:extLst>
      <p:ext uri="{BB962C8B-B14F-4D97-AF65-F5344CB8AC3E}">
        <p14:creationId xmlns:p14="http://schemas.microsoft.com/office/powerpoint/2010/main" val="139262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7992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Running the ruby command, first it requires you to hit ENTER to continue, then asks for the Mac Admin password</a:t>
            </a:r>
            <a:endParaRPr lang="en-US" dirty="0"/>
          </a:p>
        </p:txBody>
      </p:sp>
      <p:pic>
        <p:nvPicPr>
          <p:cNvPr id="6" name="Content Placeholder 5" descr="2017-05-06_09-36-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0" b="4560"/>
          <a:stretch>
            <a:fillRect/>
          </a:stretch>
        </p:blipFill>
        <p:spPr>
          <a:xfrm>
            <a:off x="838200" y="2005012"/>
            <a:ext cx="10515600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1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BREW INSTALL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0993"/>
            <a:ext cx="12192000" cy="5025970"/>
          </a:xfrm>
          <a:ln>
            <a:solidFill>
              <a:srgbClr val="4F81BD"/>
            </a:solidFill>
          </a:ln>
        </p:spPr>
        <p:txBody>
          <a:bodyPr/>
          <a:lstStyle/>
          <a:p>
            <a:r>
              <a:rPr lang="en-US" dirty="0" smtClean="0"/>
              <a:t>When I tried to continue with the process by entering the “brew update” command, it would not run</a:t>
            </a:r>
          </a:p>
          <a:p>
            <a:r>
              <a:rPr lang="en-US" dirty="0" smtClean="0"/>
              <a:t>I reproduced this problem on a different Mac</a:t>
            </a:r>
          </a:p>
          <a:p>
            <a:r>
              <a:rPr lang="en-US" dirty="0" smtClean="0"/>
              <a:t>My solution is to run the ruby BREW install command a second time.</a:t>
            </a:r>
          </a:p>
          <a:p>
            <a:r>
              <a:rPr lang="en-US" dirty="0" smtClean="0"/>
              <a:t>The command appears to behave differently with a better outcome</a:t>
            </a:r>
          </a:p>
          <a:p>
            <a:r>
              <a:rPr lang="en-US" dirty="0" smtClean="0"/>
              <a:t>After running the command again, I am able to continue with the next set of brew commands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6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0043"/>
          </a:xfrm>
        </p:spPr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Run of the Ruby command completed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78" y="1070042"/>
            <a:ext cx="8405374" cy="5286307"/>
          </a:xfrm>
        </p:spPr>
      </p:pic>
    </p:spTree>
    <p:extLst>
      <p:ext uri="{BB962C8B-B14F-4D97-AF65-F5344CB8AC3E}">
        <p14:creationId xmlns:p14="http://schemas.microsoft.com/office/powerpoint/2010/main" val="1512887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set of Brew commands: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https</a:t>
            </a:r>
            <a:r>
              <a:rPr lang="en-US" sz="2800" dirty="0"/>
              <a:t>://</a:t>
            </a:r>
            <a:r>
              <a:rPr lang="en-US" sz="2800" dirty="0" smtClean="0"/>
              <a:t>gist.github.com/tomysmile/3b37ab4a1ddd604093fe724d0a882166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88873"/>
            <a:ext cx="12192000" cy="4667477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un a set of commands to update Brew and install Composer via Brew</a:t>
            </a:r>
            <a:endParaRPr lang="en-US" dirty="0"/>
          </a:p>
          <a:p>
            <a:pPr lvl="1"/>
            <a:r>
              <a:rPr lang="en-US" dirty="0" smtClean="0"/>
              <a:t>brew update</a:t>
            </a:r>
          </a:p>
          <a:p>
            <a:pPr lvl="1"/>
            <a:r>
              <a:rPr lang="en-US" dirty="0" smtClean="0"/>
              <a:t>brew </a:t>
            </a:r>
            <a:r>
              <a:rPr lang="en-US" dirty="0"/>
              <a:t>tap </a:t>
            </a:r>
            <a:r>
              <a:rPr lang="en-US" dirty="0" smtClean="0"/>
              <a:t>homebrew/dupe</a:t>
            </a:r>
          </a:p>
          <a:p>
            <a:pPr lvl="1"/>
            <a:r>
              <a:rPr lang="en-US" dirty="0" smtClean="0"/>
              <a:t>brew </a:t>
            </a:r>
            <a:r>
              <a:rPr lang="en-US" dirty="0"/>
              <a:t>tap </a:t>
            </a:r>
            <a:r>
              <a:rPr lang="en-US" dirty="0" smtClean="0"/>
              <a:t>homebrew/php</a:t>
            </a:r>
            <a:endParaRPr lang="en-US" dirty="0"/>
          </a:p>
          <a:p>
            <a:pPr lvl="1"/>
            <a:r>
              <a:rPr lang="en-US" dirty="0" smtClean="0"/>
              <a:t>brew </a:t>
            </a:r>
            <a:r>
              <a:rPr lang="en-US" dirty="0"/>
              <a:t>install </a:t>
            </a:r>
            <a:r>
              <a:rPr lang="en-US" dirty="0" smtClean="0"/>
              <a:t>php56</a:t>
            </a:r>
            <a:endParaRPr lang="en-US" dirty="0"/>
          </a:p>
          <a:p>
            <a:pPr lvl="1"/>
            <a:r>
              <a:rPr lang="en-US" dirty="0" smtClean="0"/>
              <a:t>brew </a:t>
            </a:r>
            <a:r>
              <a:rPr lang="en-US" dirty="0"/>
              <a:t>install </a:t>
            </a:r>
            <a:r>
              <a:rPr lang="en-US" dirty="0" smtClean="0"/>
              <a:t>composer</a:t>
            </a:r>
            <a:endParaRPr lang="en-US" dirty="0"/>
          </a:p>
          <a:p>
            <a:r>
              <a:rPr lang="en-US" dirty="0"/>
              <a:t>To test </a:t>
            </a:r>
            <a:r>
              <a:rPr lang="en-US" dirty="0" smtClean="0"/>
              <a:t>composer installation run the command below (that’s a capital V):</a:t>
            </a:r>
            <a:endParaRPr lang="en-US" dirty="0"/>
          </a:p>
          <a:p>
            <a:pPr lvl="1"/>
            <a:r>
              <a:rPr lang="en-US" dirty="0" smtClean="0"/>
              <a:t>composer </a:t>
            </a:r>
            <a:r>
              <a:rPr lang="mr-IN" dirty="0"/>
              <a:t>–</a:t>
            </a:r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8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921"/>
            <a:ext cx="11353800" cy="785867"/>
          </a:xfrm>
        </p:spPr>
        <p:txBody>
          <a:bodyPr/>
          <a:lstStyle/>
          <a:p>
            <a:r>
              <a:rPr lang="en-US" dirty="0" smtClean="0"/>
              <a:t>Why are we installing composer?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0248"/>
            <a:ext cx="12192000" cy="1137763"/>
          </a:xfrm>
          <a:ln>
            <a:solidFill>
              <a:srgbClr val="4F81BD"/>
            </a:solidFill>
          </a:ln>
        </p:spPr>
        <p:txBody>
          <a:bodyPr/>
          <a:lstStyle/>
          <a:p>
            <a:r>
              <a:rPr lang="en-US" dirty="0"/>
              <a:t>Some </a:t>
            </a:r>
            <a:r>
              <a:rPr lang="en-US" dirty="0" smtClean="0"/>
              <a:t>Drupal Modules </a:t>
            </a:r>
            <a:r>
              <a:rPr lang="en-US" dirty="0"/>
              <a:t>must be </a:t>
            </a:r>
            <a:r>
              <a:rPr lang="en-US" dirty="0" smtClean="0"/>
              <a:t>installed using composer</a:t>
            </a:r>
          </a:p>
          <a:p>
            <a:r>
              <a:rPr lang="en-US" dirty="0" smtClean="0"/>
              <a:t>Example: Drupal 8 </a:t>
            </a:r>
            <a:r>
              <a:rPr lang="en-US" dirty="0"/>
              <a:t>Address module: </a:t>
            </a:r>
            <a:r>
              <a:rPr lang="en-US" dirty="0">
                <a:solidFill>
                  <a:srgbClr val="2F5597"/>
                </a:solidFill>
              </a:rPr>
              <a:t>https://www.drupal.org/project/address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 descr="2017-05-06_09-21-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48" y="2127250"/>
            <a:ext cx="83185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92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Run the next set of Brew commands to update Brew and install composer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432" y="1825625"/>
            <a:ext cx="11155368" cy="4351338"/>
          </a:xfrm>
          <a:ln>
            <a:solidFill>
              <a:srgbClr val="4F81BD"/>
            </a:solidFill>
          </a:ln>
        </p:spPr>
        <p:txBody>
          <a:bodyPr/>
          <a:lstStyle/>
          <a:p>
            <a:r>
              <a:rPr lang="en-US" sz="3200" dirty="0" smtClean="0"/>
              <a:t>brew update </a:t>
            </a:r>
          </a:p>
          <a:p>
            <a:r>
              <a:rPr lang="en-US" sz="3200" dirty="0" smtClean="0"/>
              <a:t>brew </a:t>
            </a:r>
            <a:r>
              <a:rPr lang="en-US" sz="3200" dirty="0"/>
              <a:t>tap homebrew/</a:t>
            </a:r>
            <a:r>
              <a:rPr lang="en-US" sz="3200" dirty="0" smtClean="0"/>
              <a:t>dupes</a:t>
            </a:r>
            <a:endParaRPr lang="en-US" sz="3200" dirty="0"/>
          </a:p>
          <a:p>
            <a:r>
              <a:rPr lang="en-US" sz="3200" dirty="0" smtClean="0"/>
              <a:t>brew </a:t>
            </a:r>
            <a:r>
              <a:rPr lang="en-US" sz="3200" dirty="0"/>
              <a:t>tap homebrew/</a:t>
            </a:r>
            <a:r>
              <a:rPr lang="en-US" sz="3200" dirty="0" smtClean="0"/>
              <a:t>php</a:t>
            </a:r>
          </a:p>
          <a:p>
            <a:r>
              <a:rPr lang="en-US" sz="3200" dirty="0" smtClean="0"/>
              <a:t>brew </a:t>
            </a:r>
            <a:r>
              <a:rPr lang="en-US" sz="3200" dirty="0"/>
              <a:t>install </a:t>
            </a:r>
            <a:r>
              <a:rPr lang="en-US" sz="3200" dirty="0" smtClean="0"/>
              <a:t>php56</a:t>
            </a:r>
            <a:endParaRPr lang="en-US" sz="3200" dirty="0"/>
          </a:p>
          <a:p>
            <a:r>
              <a:rPr lang="en-US" sz="3200" dirty="0" smtClean="0"/>
              <a:t>brew </a:t>
            </a:r>
            <a:r>
              <a:rPr lang="en-US" sz="3200" dirty="0"/>
              <a:t>install </a:t>
            </a:r>
            <a:r>
              <a:rPr lang="en-US" sz="3200" dirty="0" smtClean="0"/>
              <a:t>composer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91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7331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brew update</a:t>
            </a:r>
            <a:br>
              <a:rPr lang="en-US" dirty="0" smtClean="0"/>
            </a:br>
            <a:r>
              <a:rPr lang="en-US" dirty="0" smtClean="0"/>
              <a:t>brew </a:t>
            </a:r>
            <a:r>
              <a:rPr lang="en-US" dirty="0"/>
              <a:t>tap homebrew/dupes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2017-05-06_09-47-1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2" r="-192"/>
          <a:stretch>
            <a:fillRect/>
          </a:stretch>
        </p:blipFill>
        <p:spPr>
          <a:xfrm>
            <a:off x="488647" y="1614036"/>
            <a:ext cx="11460449" cy="474231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74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50464"/>
          </a:xfrm>
        </p:spPr>
        <p:txBody>
          <a:bodyPr/>
          <a:lstStyle/>
          <a:p>
            <a:r>
              <a:rPr lang="en-US" dirty="0"/>
              <a:t>brew tap homebrew/</a:t>
            </a:r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6" name="Content Placeholder 5" descr="2017-05-06_09-49-2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" b="1135"/>
          <a:stretch>
            <a:fillRect/>
          </a:stretch>
        </p:blipFill>
        <p:spPr>
          <a:xfrm>
            <a:off x="196097" y="1204686"/>
            <a:ext cx="11995903" cy="496388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28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710"/>
            <a:ext cx="11353800" cy="881147"/>
          </a:xfrm>
        </p:spPr>
        <p:txBody>
          <a:bodyPr/>
          <a:lstStyle/>
          <a:p>
            <a:r>
              <a:rPr lang="en-US" dirty="0"/>
              <a:t>brew install </a:t>
            </a:r>
            <a:r>
              <a:rPr lang="en-US" dirty="0" smtClean="0"/>
              <a:t>php56</a:t>
            </a:r>
            <a:endParaRPr lang="en-US" dirty="0"/>
          </a:p>
        </p:txBody>
      </p:sp>
      <p:pic>
        <p:nvPicPr>
          <p:cNvPr id="6" name="Content Placeholder 5" descr="2017-05-06_09-49-5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1012"/>
          <a:stretch/>
        </p:blipFill>
        <p:spPr>
          <a:xfrm>
            <a:off x="251347" y="1058297"/>
            <a:ext cx="7249387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6" descr="2017-05-06_09-50-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583" y="2167676"/>
            <a:ext cx="7366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37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25557"/>
          </a:xfrm>
        </p:spPr>
        <p:txBody>
          <a:bodyPr/>
          <a:lstStyle/>
          <a:p>
            <a:r>
              <a:rPr lang="en-US" dirty="0"/>
              <a:t>brew install </a:t>
            </a:r>
            <a:r>
              <a:rPr lang="en-US" dirty="0" smtClean="0"/>
              <a:t>composer</a:t>
            </a:r>
            <a:endParaRPr lang="en-US" dirty="0"/>
          </a:p>
        </p:txBody>
      </p:sp>
      <p:pic>
        <p:nvPicPr>
          <p:cNvPr id="6" name="Content Placeholder 5" descr="2017-05-06_09-51-15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3" r="-638"/>
          <a:stretch/>
        </p:blipFill>
        <p:spPr>
          <a:xfrm>
            <a:off x="838199" y="1071525"/>
            <a:ext cx="10805761" cy="51067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64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17499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Before you continue, </a:t>
            </a:r>
            <a:br>
              <a:rPr lang="en-US" dirty="0" smtClean="0"/>
            </a:br>
            <a:r>
              <a:rPr lang="en-US" dirty="0" smtClean="0"/>
              <a:t>make sure you have </a:t>
            </a:r>
            <a:r>
              <a:rPr lang="en-US" b="1" dirty="0" smtClean="0"/>
              <a:t>Installed and Configured </a:t>
            </a:r>
            <a:br>
              <a:rPr lang="en-US" b="1" dirty="0" smtClean="0"/>
            </a:br>
            <a:r>
              <a:rPr lang="en-US" dirty="0" smtClean="0"/>
              <a:t>your Acquia Drupal 8 site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69" y="2174997"/>
            <a:ext cx="7571173" cy="412026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37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Drupal 8 Site Filed Types – Before Composer Address Module installation </a:t>
            </a:r>
            <a:endParaRPr lang="en-US" dirty="0"/>
          </a:p>
        </p:txBody>
      </p:sp>
      <p:pic>
        <p:nvPicPr>
          <p:cNvPr id="6" name="Content Placeholder 5" descr="2017-05-06_13-21-01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5" r="-1135"/>
          <a:stretch/>
        </p:blipFill>
        <p:spPr>
          <a:xfrm>
            <a:off x="1918178" y="1235742"/>
            <a:ext cx="8572267" cy="548573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04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81"/>
            <a:ext cx="12192000" cy="16325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Command Line Install Drupal 8 Address Module to an existing Drupal 8 CMS site on Acquia Dev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90473"/>
            <a:ext cx="12192000" cy="4565877"/>
          </a:xfrm>
          <a:ln>
            <a:solidFill>
              <a:srgbClr val="4F81BD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the Terminal application run the 2 commands:</a:t>
            </a:r>
          </a:p>
          <a:p>
            <a:r>
              <a:rPr lang="en-US" dirty="0" smtClean="0"/>
              <a:t>Add the Drupal.org Repository</a:t>
            </a:r>
          </a:p>
          <a:p>
            <a:pPr marL="457200" lvl="1" indent="0">
              <a:buNone/>
            </a:pPr>
            <a:r>
              <a:rPr lang="en-US" dirty="0"/>
              <a:t>composer config repositories.drupal composer https://packages.drupal.org/8</a:t>
            </a:r>
            <a:endParaRPr lang="en-US" dirty="0" smtClean="0"/>
          </a:p>
          <a:p>
            <a:r>
              <a:rPr lang="en-US" dirty="0" smtClean="0"/>
              <a:t>Download Address module</a:t>
            </a:r>
          </a:p>
          <a:p>
            <a:pPr marL="457200" lvl="1" indent="0">
              <a:buNone/>
            </a:pPr>
            <a:r>
              <a:rPr lang="en-US" dirty="0" smtClean="0"/>
              <a:t>composer require “drupal/address ~1.0”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D9FD-FAD1-44E5-96CF-215B6A8E64FA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3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14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Composer commands to install the Address Module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28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43" y="1001486"/>
            <a:ext cx="8076018" cy="5175477"/>
          </a:xfrm>
        </p:spPr>
      </p:pic>
    </p:spTree>
    <p:extLst>
      <p:ext uri="{BB962C8B-B14F-4D97-AF65-F5344CB8AC3E}">
        <p14:creationId xmlns:p14="http://schemas.microsoft.com/office/powerpoint/2010/main" val="1447789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1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Composer commands – Address Failed Downloading?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644" y="1214438"/>
            <a:ext cx="7239000" cy="46482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0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3601"/>
          </a:xfrm>
        </p:spPr>
        <p:txBody>
          <a:bodyPr>
            <a:normAutofit fontScale="90000"/>
          </a:bodyPr>
          <a:lstStyle/>
          <a:p>
            <a:r>
              <a:rPr lang="en-US" sz="3100" dirty="0" smtClean="0"/>
              <a:t>We used the information we found in this web article to install composer: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</a:rPr>
              <a:t>https://docs.acquia.com/resource/composer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524" y="1243601"/>
            <a:ext cx="10013561" cy="531808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805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12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Composer commands completed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244" y="1227138"/>
            <a:ext cx="7289800" cy="4622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9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150"/>
            <a:ext cx="12192000" cy="85201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FIELD TYPES after Composer install of Address module</a:t>
            </a:r>
            <a:endParaRPr lang="en-US" sz="3200" dirty="0"/>
          </a:p>
        </p:txBody>
      </p:sp>
      <p:pic>
        <p:nvPicPr>
          <p:cNvPr id="6" name="Content Placeholder 5" descr="2017-05-06_13-33-3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3" r="-597"/>
          <a:stretch/>
        </p:blipFill>
        <p:spPr>
          <a:xfrm>
            <a:off x="1203822" y="873167"/>
            <a:ext cx="9418912" cy="552255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0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Address Module Enabled on Acquia </a:t>
            </a:r>
            <a:r>
              <a:rPr lang="en-US" dirty="0" smtClean="0"/>
              <a:t>Drupal site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52" y="1325563"/>
            <a:ext cx="8333072" cy="48514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C75A4-278B-43BA-BB13-83AA0B85939D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89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Address module successfully Installed and Enabled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017" y="900113"/>
            <a:ext cx="9012254" cy="52768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8171"/>
            <a:ext cx="12192000" cy="447879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Drupal 8 Address module: </a:t>
            </a:r>
            <a:r>
              <a:rPr lang="en-US" dirty="0">
                <a:solidFill>
                  <a:srgbClr val="2F5597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2F5597"/>
                </a:solidFill>
                <a:hlinkClick r:id="rId2"/>
              </a:rPr>
              <a:t>www.drupal.org/project/address</a:t>
            </a:r>
            <a:endParaRPr lang="en-US" dirty="0" smtClean="0">
              <a:solidFill>
                <a:srgbClr val="2F5597"/>
              </a:solidFill>
            </a:endParaRPr>
          </a:p>
          <a:p>
            <a:r>
              <a:rPr lang="en-US" dirty="0"/>
              <a:t> install </a:t>
            </a:r>
            <a:r>
              <a:rPr lang="en-US" dirty="0" smtClean="0"/>
              <a:t>composer:</a:t>
            </a:r>
            <a:r>
              <a:rPr lang="en-US" sz="3200" dirty="0" smtClean="0"/>
              <a:t> 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://</a:t>
            </a:r>
            <a:r>
              <a:rPr lang="en-US" i="1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docs.acquia.com/resource/composer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i="1" dirty="0" smtClean="0"/>
              <a:t>Brew install: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brew.sh</a:t>
            </a:r>
            <a:endParaRPr lang="en-US" dirty="0" smtClean="0"/>
          </a:p>
          <a:p>
            <a:r>
              <a:rPr lang="en-US" dirty="0"/>
              <a:t>Brew </a:t>
            </a:r>
            <a:r>
              <a:rPr lang="en-US" dirty="0" smtClean="0"/>
              <a:t>commands:</a:t>
            </a:r>
          </a:p>
          <a:p>
            <a:pPr marL="457200" lvl="1" indent="0">
              <a:buNone/>
            </a:pPr>
            <a:r>
              <a:rPr lang="en-US" dirty="0" smtClean="0"/>
              <a:t>https</a:t>
            </a:r>
            <a:r>
              <a:rPr lang="en-US" dirty="0"/>
              <a:t>://gist.github.com/tomysmile/3b37ab4a1ddd604093fe724d0a882166</a:t>
            </a:r>
            <a:endParaRPr lang="en-US" dirty="0" smtClean="0"/>
          </a:p>
          <a:p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rgbClr val="2F5597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9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(1) Go to the Composer download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1325563"/>
            <a:ext cx="11600188" cy="46006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(A) Run this PHP command in the Acquia Terminal window</a:t>
            </a:r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9" y="938212"/>
            <a:ext cx="9308083" cy="5418138"/>
          </a:xfrm>
        </p:spPr>
      </p:pic>
    </p:spTree>
    <p:extLst>
      <p:ext uri="{BB962C8B-B14F-4D97-AF65-F5344CB8AC3E}">
        <p14:creationId xmlns:p14="http://schemas.microsoft.com/office/powerpoint/2010/main" val="116420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15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Steps to Install Composer on Acquia Dev Desktop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1575"/>
            <a:ext cx="12192000" cy="5005388"/>
          </a:xfrm>
          <a:ln>
            <a:solidFill>
              <a:srgbClr val="4F81BD"/>
            </a:solidFill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Acquia dev desktop, select Drush Console icon (see next page)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 a web browser, access the article and follow it’s instructions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docs.acquia.com/resource/composer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and run the download composer PHP command in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Access the Brew page </a:t>
            </a:r>
            <a:r>
              <a:rPr lang="en-US" dirty="0" smtClean="0">
                <a:hlinkClick r:id="rId3"/>
              </a:rPr>
              <a:t>https://brew.sh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Copy the run Brew command, paste and execute it in Drush console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a second set of commands to update Brew and install composer via Brew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two composer commands to install the Address module and all required libraries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8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5013"/>
          </a:xfrm>
        </p:spPr>
        <p:txBody>
          <a:bodyPr/>
          <a:lstStyle/>
          <a:p>
            <a:r>
              <a:rPr lang="en-US" dirty="0" smtClean="0"/>
              <a:t>First: Select Open Drush Console icon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Content Placeholder 8" descr="2017-05-06_09-15-2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" r="-1134"/>
          <a:stretch/>
        </p:blipFill>
        <p:spPr>
          <a:xfrm>
            <a:off x="2381184" y="817160"/>
            <a:ext cx="8400294" cy="5929400"/>
          </a:xfrm>
        </p:spPr>
      </p:pic>
    </p:spTree>
    <p:extLst>
      <p:ext uri="{BB962C8B-B14F-4D97-AF65-F5344CB8AC3E}">
        <p14:creationId xmlns:p14="http://schemas.microsoft.com/office/powerpoint/2010/main" val="172743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9886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Selecting the Drush Console opens up 2 Bash Terminal Windows on my Mac. Use the one that has the Drupal 8 path in the command prompt (See B below)</a:t>
            </a:r>
            <a:endParaRPr lang="en-US" sz="2800" dirty="0"/>
          </a:p>
        </p:txBody>
      </p:sp>
      <p:pic>
        <p:nvPicPr>
          <p:cNvPr id="6" name="Content Placeholder 5" descr="aaa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2" r="-948"/>
          <a:stretch/>
        </p:blipFill>
        <p:spPr>
          <a:xfrm>
            <a:off x="1256169" y="1025160"/>
            <a:ext cx="9788521" cy="583284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380"/>
            <a:ext cx="12192000" cy="2823258"/>
          </a:xfrm>
        </p:spPr>
        <p:txBody>
          <a:bodyPr>
            <a:normAutofit/>
          </a:bodyPr>
          <a:lstStyle/>
          <a:p>
            <a:r>
              <a:rPr lang="en-US" dirty="0" smtClean="0"/>
              <a:t>PHP Composer Download command</a:t>
            </a:r>
            <a:br>
              <a:rPr lang="en-US" dirty="0" smtClean="0"/>
            </a:br>
            <a:r>
              <a:rPr lang="en-US" dirty="0" smtClean="0"/>
              <a:t>Don’t copy and paste the command from here. Copy </a:t>
            </a:r>
            <a:r>
              <a:rPr lang="en-US" dirty="0" smtClean="0"/>
              <a:t>it</a:t>
            </a:r>
            <a:r>
              <a:rPr lang="en-US" dirty="0" smtClean="0"/>
              <a:t> from </a:t>
            </a:r>
            <a:r>
              <a:rPr lang="en-US" dirty="0" smtClean="0"/>
              <a:t>the </a:t>
            </a:r>
            <a:r>
              <a:rPr lang="en-US" dirty="0"/>
              <a:t>Web page at</a:t>
            </a:r>
            <a:br>
              <a:rPr lang="en-US" dirty="0"/>
            </a:br>
            <a:r>
              <a:rPr lang="en-US" dirty="0">
                <a:solidFill>
                  <a:srgbClr val="2F5597"/>
                </a:solidFill>
              </a:rPr>
              <a:t>https://getcomposer.org/download/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263" y="2975429"/>
            <a:ext cx="11522291" cy="32015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php -r "copy('https://getcomposer.org/installer', 'composer-setup.php');" php -r "if (hash_file('SHA384', 'composer-setup.php') === '669656bab3166a7aff8a7506b8cb2d1c292f042046c5a994c43155c0be6190fa0355160742ab2e1c88d40d5be660b410') { echo 'Installer verified'; } else { echo 'Installer corrupt'; unlink('composer-setup.php'); } echo PHP_EOL;" php composer-setup.php php -r "unlink('composer-setup.php');"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1B928-ACEF-44D4-B9D1-331C90173D5B}" type="datetime1">
              <a:rPr lang="en-US" smtClean="0"/>
              <a:t>5/6/17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F9C19-BF10-6347-9B1D-3E3615C215FC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71938" y="40290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90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824</Words>
  <Application>Microsoft Macintosh PowerPoint</Application>
  <PresentationFormat>Custom</PresentationFormat>
  <Paragraphs>145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Drupal 8 Installing Composer for Acquia Dev Desktop (Mac)</vt:lpstr>
      <vt:lpstr>Why are we installing composer?</vt:lpstr>
      <vt:lpstr>We used the information we found in this web article to install composer: https://docs.acquia.com/resource/composer</vt:lpstr>
      <vt:lpstr>(1) Go to the Composer download page</vt:lpstr>
      <vt:lpstr>(A) Run this PHP command in the Acquia Terminal window</vt:lpstr>
      <vt:lpstr>Steps to Install Composer on Acquia Dev Desktop</vt:lpstr>
      <vt:lpstr>First: Select Open Drush Console icon</vt:lpstr>
      <vt:lpstr>Selecting the Drush Console opens up 2 Bash Terminal Windows on my Mac. Use the one that has the Drupal 8 path in the command prompt (See B below)</vt:lpstr>
      <vt:lpstr>PHP Composer Download command Don’t copy and paste the command from here. Copy it from the Web page at https://getcomposer.org/download/</vt:lpstr>
      <vt:lpstr>(A) Running the Composer download PHP command</vt:lpstr>
      <vt:lpstr>There are actually two commands </vt:lpstr>
      <vt:lpstr>I’m on a Mac, so I access the Mac/Unix Brew information</vt:lpstr>
      <vt:lpstr>Copy and Run the Brew install on the Terminal https://brew.sh</vt:lpstr>
      <vt:lpstr>The Brew Command Do not copy the command from here, copy it from the Brew/Unix web page</vt:lpstr>
      <vt:lpstr>Running the Brew install command</vt:lpstr>
      <vt:lpstr>Running the ruby command, first it requires you to hit ENTER to continue, then asks for the Mac Admin password</vt:lpstr>
      <vt:lpstr>BREW INSTALL PROBLEM</vt:lpstr>
      <vt:lpstr>2nd Run of the Ruby command completed</vt:lpstr>
      <vt:lpstr>2nd set of Brew commands:  https://gist.github.com/tomysmile/3b37ab4a1ddd604093fe724d0a882166</vt:lpstr>
      <vt:lpstr>Run the next set of Brew commands to update Brew and install composer</vt:lpstr>
      <vt:lpstr>brew update brew tap homebrew/dupes </vt:lpstr>
      <vt:lpstr>brew tap homebrew/php</vt:lpstr>
      <vt:lpstr>brew install php56</vt:lpstr>
      <vt:lpstr>brew install composer</vt:lpstr>
      <vt:lpstr>Before you continue,  make sure you have Installed and Configured  your Acquia Drupal 8 site</vt:lpstr>
      <vt:lpstr>Drupal 8 Site Filed Types – Before Composer Address Module installation </vt:lpstr>
      <vt:lpstr>Command Line Install Drupal 8 Address Module to an existing Drupal 8 CMS site on Acquia Dev Desktop</vt:lpstr>
      <vt:lpstr>Composer commands to install the Address Module</vt:lpstr>
      <vt:lpstr>Composer commands – Address Failed Downloading?</vt:lpstr>
      <vt:lpstr>Composer commands completed</vt:lpstr>
      <vt:lpstr>FIELD TYPES after Composer install of Address module</vt:lpstr>
      <vt:lpstr>Address Module Enabled on Acquia Drupal site</vt:lpstr>
      <vt:lpstr>Address module successfully Installed and Enabled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Composer for Acquia Dev Desktop (Mac)</dc:title>
  <dc:creator>pfobes</dc:creator>
  <cp:lastModifiedBy>Michael H Chase</cp:lastModifiedBy>
  <cp:revision>56</cp:revision>
  <cp:lastPrinted>2017-05-06T16:26:01Z</cp:lastPrinted>
  <dcterms:created xsi:type="dcterms:W3CDTF">2017-05-03T20:29:10Z</dcterms:created>
  <dcterms:modified xsi:type="dcterms:W3CDTF">2017-05-06T18:37:24Z</dcterms:modified>
</cp:coreProperties>
</file>