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Lst>
  <p:sldSz cy="6858000" cx="9906000"/>
  <p:notesSz cx="6896100" cy="10033000"/>
  <p:embeddedFontLst>
    <p:embeddedFont>
      <p:font typeface="Raleway"/>
      <p:regular r:id="rId11"/>
      <p:bold r:id="rId12"/>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font" Target="fonts/Raleway-regular.fntdata"/><Relationship Id="rId10" Type="http://schemas.openxmlformats.org/officeDocument/2006/relationships/slide" Target="slides/slide5.xml"/><Relationship Id="rId12" Type="http://schemas.openxmlformats.org/officeDocument/2006/relationships/font" Target="fonts/Raleway-bold.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88310" cy="501651"/>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Arial"/>
                <a:ea typeface="Arial"/>
                <a:cs typeface="Arial"/>
                <a:sym typeface="Arial"/>
              </a:defRPr>
            </a:lvl1pPr>
            <a:lvl2pPr indent="-8977" marL="478878" marR="0" rtl="0" algn="l">
              <a:spcBef>
                <a:spcPts val="0"/>
              </a:spcBef>
              <a:defRPr b="0" baseline="0" i="0" sz="1900" u="none" cap="none" strike="noStrike">
                <a:solidFill>
                  <a:schemeClr val="dk1"/>
                </a:solidFill>
                <a:latin typeface="Arial"/>
                <a:ea typeface="Arial"/>
                <a:cs typeface="Arial"/>
                <a:sym typeface="Arial"/>
              </a:defRPr>
            </a:lvl2pPr>
            <a:lvl3pPr indent="-5255" marL="957756" marR="0" rtl="0" algn="l">
              <a:spcBef>
                <a:spcPts val="0"/>
              </a:spcBef>
              <a:defRPr b="0" baseline="0" i="0" sz="1900" u="none" cap="none" strike="noStrike">
                <a:solidFill>
                  <a:schemeClr val="dk1"/>
                </a:solidFill>
                <a:latin typeface="Arial"/>
                <a:ea typeface="Arial"/>
                <a:cs typeface="Arial"/>
                <a:sym typeface="Arial"/>
              </a:defRPr>
            </a:lvl3pPr>
            <a:lvl4pPr indent="-1534" marL="1436634" marR="0" rtl="0" algn="l">
              <a:spcBef>
                <a:spcPts val="0"/>
              </a:spcBef>
              <a:defRPr b="0" baseline="0" i="0" sz="1900" u="none" cap="none" strike="noStrike">
                <a:solidFill>
                  <a:schemeClr val="dk1"/>
                </a:solidFill>
                <a:latin typeface="Arial"/>
                <a:ea typeface="Arial"/>
                <a:cs typeface="Arial"/>
                <a:sym typeface="Arial"/>
              </a:defRPr>
            </a:lvl4pPr>
            <a:lvl5pPr indent="-10510" marL="1915510" marR="0" rtl="0" algn="l">
              <a:spcBef>
                <a:spcPts val="0"/>
              </a:spcBef>
              <a:defRPr b="0" baseline="0" i="0" sz="1900" u="none" cap="none" strike="noStrike">
                <a:solidFill>
                  <a:schemeClr val="dk1"/>
                </a:solidFill>
                <a:latin typeface="Arial"/>
                <a:ea typeface="Arial"/>
                <a:cs typeface="Arial"/>
                <a:sym typeface="Arial"/>
              </a:defRPr>
            </a:lvl5pPr>
            <a:lvl6pPr indent="-6787" marL="2394388" marR="0" rtl="0" algn="l">
              <a:spcBef>
                <a:spcPts val="0"/>
              </a:spcBef>
              <a:defRPr b="0" baseline="0" i="0" sz="1900" u="none" cap="none" strike="noStrike">
                <a:solidFill>
                  <a:schemeClr val="dk1"/>
                </a:solidFill>
                <a:latin typeface="Arial"/>
                <a:ea typeface="Arial"/>
                <a:cs typeface="Arial"/>
                <a:sym typeface="Arial"/>
              </a:defRPr>
            </a:lvl6pPr>
            <a:lvl7pPr indent="-3064" marL="2873265" marR="0" rtl="0" algn="l">
              <a:spcBef>
                <a:spcPts val="0"/>
              </a:spcBef>
              <a:defRPr b="0" baseline="0" i="0" sz="1900" u="none" cap="none" strike="noStrike">
                <a:solidFill>
                  <a:schemeClr val="dk1"/>
                </a:solidFill>
                <a:latin typeface="Arial"/>
                <a:ea typeface="Arial"/>
                <a:cs typeface="Arial"/>
                <a:sym typeface="Arial"/>
              </a:defRPr>
            </a:lvl7pPr>
            <a:lvl8pPr indent="-12043" marL="3352143" marR="0" rtl="0" algn="l">
              <a:spcBef>
                <a:spcPts val="0"/>
              </a:spcBef>
              <a:defRPr b="0" baseline="0" i="0" sz="1900" u="none" cap="none" strike="noStrike">
                <a:solidFill>
                  <a:schemeClr val="dk1"/>
                </a:solidFill>
                <a:latin typeface="Arial"/>
                <a:ea typeface="Arial"/>
                <a:cs typeface="Arial"/>
                <a:sym typeface="Arial"/>
              </a:defRPr>
            </a:lvl8pPr>
            <a:lvl9pPr indent="-8320" marL="3831020" marR="0" rtl="0" algn="l">
              <a:spcBef>
                <a:spcPts val="0"/>
              </a:spcBef>
              <a:defRPr b="0" baseline="0" i="0" sz="1900" u="none" cap="none" strike="noStrike">
                <a:solidFill>
                  <a:schemeClr val="dk1"/>
                </a:solidFill>
                <a:latin typeface="Arial"/>
                <a:ea typeface="Arial"/>
                <a:cs typeface="Arial"/>
                <a:sym typeface="Arial"/>
              </a:defRPr>
            </a:lvl9pPr>
          </a:lstStyle>
          <a:p/>
        </p:txBody>
      </p:sp>
      <p:sp>
        <p:nvSpPr>
          <p:cNvPr id="3" name="Shape 3"/>
          <p:cNvSpPr txBox="1"/>
          <p:nvPr>
            <p:ph idx="10" type="dt"/>
          </p:nvPr>
        </p:nvSpPr>
        <p:spPr>
          <a:xfrm>
            <a:off x="3906194" y="0"/>
            <a:ext cx="2988310" cy="501651"/>
          </a:xfrm>
          <a:prstGeom prst="rect">
            <a:avLst/>
          </a:prstGeom>
          <a:noFill/>
          <a:ln>
            <a:noFill/>
          </a:ln>
        </p:spPr>
        <p:txBody>
          <a:bodyPr anchorCtr="0" anchor="t" bIns="91425" lIns="91425" rIns="91425" tIns="91425"/>
          <a:lstStyle>
            <a:lvl1pPr indent="0" marL="0" marR="0" rtl="0" algn="r">
              <a:spcBef>
                <a:spcPts val="0"/>
              </a:spcBef>
              <a:defRPr b="0" baseline="0" i="0" sz="1200" u="none" cap="none" strike="noStrike">
                <a:solidFill>
                  <a:schemeClr val="dk1"/>
                </a:solidFill>
                <a:latin typeface="Arial"/>
                <a:ea typeface="Arial"/>
                <a:cs typeface="Arial"/>
                <a:sym typeface="Arial"/>
              </a:defRPr>
            </a:lvl1pPr>
            <a:lvl2pPr indent="-8977" marL="478878" marR="0" rtl="0" algn="l">
              <a:spcBef>
                <a:spcPts val="0"/>
              </a:spcBef>
              <a:defRPr b="0" baseline="0" i="0" sz="1900" u="none" cap="none" strike="noStrike">
                <a:solidFill>
                  <a:schemeClr val="dk1"/>
                </a:solidFill>
                <a:latin typeface="Arial"/>
                <a:ea typeface="Arial"/>
                <a:cs typeface="Arial"/>
                <a:sym typeface="Arial"/>
              </a:defRPr>
            </a:lvl2pPr>
            <a:lvl3pPr indent="-5255" marL="957756" marR="0" rtl="0" algn="l">
              <a:spcBef>
                <a:spcPts val="0"/>
              </a:spcBef>
              <a:defRPr b="0" baseline="0" i="0" sz="1900" u="none" cap="none" strike="noStrike">
                <a:solidFill>
                  <a:schemeClr val="dk1"/>
                </a:solidFill>
                <a:latin typeface="Arial"/>
                <a:ea typeface="Arial"/>
                <a:cs typeface="Arial"/>
                <a:sym typeface="Arial"/>
              </a:defRPr>
            </a:lvl3pPr>
            <a:lvl4pPr indent="-1534" marL="1436634" marR="0" rtl="0" algn="l">
              <a:spcBef>
                <a:spcPts val="0"/>
              </a:spcBef>
              <a:defRPr b="0" baseline="0" i="0" sz="1900" u="none" cap="none" strike="noStrike">
                <a:solidFill>
                  <a:schemeClr val="dk1"/>
                </a:solidFill>
                <a:latin typeface="Arial"/>
                <a:ea typeface="Arial"/>
                <a:cs typeface="Arial"/>
                <a:sym typeface="Arial"/>
              </a:defRPr>
            </a:lvl4pPr>
            <a:lvl5pPr indent="-10510" marL="1915510" marR="0" rtl="0" algn="l">
              <a:spcBef>
                <a:spcPts val="0"/>
              </a:spcBef>
              <a:defRPr b="0" baseline="0" i="0" sz="1900" u="none" cap="none" strike="noStrike">
                <a:solidFill>
                  <a:schemeClr val="dk1"/>
                </a:solidFill>
                <a:latin typeface="Arial"/>
                <a:ea typeface="Arial"/>
                <a:cs typeface="Arial"/>
                <a:sym typeface="Arial"/>
              </a:defRPr>
            </a:lvl5pPr>
            <a:lvl6pPr indent="-6787" marL="2394388" marR="0" rtl="0" algn="l">
              <a:spcBef>
                <a:spcPts val="0"/>
              </a:spcBef>
              <a:defRPr b="0" baseline="0" i="0" sz="1900" u="none" cap="none" strike="noStrike">
                <a:solidFill>
                  <a:schemeClr val="dk1"/>
                </a:solidFill>
                <a:latin typeface="Arial"/>
                <a:ea typeface="Arial"/>
                <a:cs typeface="Arial"/>
                <a:sym typeface="Arial"/>
              </a:defRPr>
            </a:lvl6pPr>
            <a:lvl7pPr indent="-3064" marL="2873265" marR="0" rtl="0" algn="l">
              <a:spcBef>
                <a:spcPts val="0"/>
              </a:spcBef>
              <a:defRPr b="0" baseline="0" i="0" sz="1900" u="none" cap="none" strike="noStrike">
                <a:solidFill>
                  <a:schemeClr val="dk1"/>
                </a:solidFill>
                <a:latin typeface="Arial"/>
                <a:ea typeface="Arial"/>
                <a:cs typeface="Arial"/>
                <a:sym typeface="Arial"/>
              </a:defRPr>
            </a:lvl7pPr>
            <a:lvl8pPr indent="-12043" marL="3352143" marR="0" rtl="0" algn="l">
              <a:spcBef>
                <a:spcPts val="0"/>
              </a:spcBef>
              <a:defRPr b="0" baseline="0" i="0" sz="1900" u="none" cap="none" strike="noStrike">
                <a:solidFill>
                  <a:schemeClr val="dk1"/>
                </a:solidFill>
                <a:latin typeface="Arial"/>
                <a:ea typeface="Arial"/>
                <a:cs typeface="Arial"/>
                <a:sym typeface="Arial"/>
              </a:defRPr>
            </a:lvl8pPr>
            <a:lvl9pPr indent="-8320" marL="3831020" marR="0" rtl="0" algn="l">
              <a:spcBef>
                <a:spcPts val="0"/>
              </a:spcBef>
              <a:defRPr b="0" baseline="0" i="0" sz="1900" u="none" cap="none" strike="noStrike">
                <a:solidFill>
                  <a:schemeClr val="dk1"/>
                </a:solidFill>
                <a:latin typeface="Arial"/>
                <a:ea typeface="Arial"/>
                <a:cs typeface="Arial"/>
                <a:sym typeface="Arial"/>
              </a:defRPr>
            </a:lvl9pPr>
          </a:lstStyle>
          <a:p/>
        </p:txBody>
      </p:sp>
      <p:sp>
        <p:nvSpPr>
          <p:cNvPr id="4" name="Shape 4"/>
          <p:cNvSpPr/>
          <p:nvPr>
            <p:ph idx="3" type="sldImg"/>
          </p:nvPr>
        </p:nvSpPr>
        <p:spPr>
          <a:xfrm>
            <a:off x="731837" y="754062"/>
            <a:ext cx="5432424" cy="37607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9610" y="4765676"/>
            <a:ext cx="5516880" cy="4514850"/>
          </a:xfrm>
          <a:prstGeom prst="rect">
            <a:avLst/>
          </a:prstGeom>
          <a:noFill/>
          <a:ln>
            <a:noFill/>
          </a:ln>
        </p:spPr>
        <p:txBody>
          <a:bodyPr anchorCtr="0" anchor="t" bIns="91425" lIns="91425" rIns="91425" tIns="91425"/>
          <a:lstStyle>
            <a:lvl1pPr indent="0" marL="0" marR="0" rtl="0" algn="l">
              <a:lnSpc>
                <a:spcPct val="90000"/>
              </a:lnSpc>
              <a:spcBef>
                <a:spcPts val="0"/>
              </a:spcBef>
              <a:spcAft>
                <a:spcPts val="400"/>
              </a:spcAft>
              <a:defRPr b="0" baseline="0" i="0" sz="1200" u="none" cap="none" strike="noStrike">
                <a:solidFill>
                  <a:schemeClr val="dk1"/>
                </a:solidFill>
                <a:latin typeface="Arial"/>
                <a:ea typeface="Arial"/>
                <a:cs typeface="Arial"/>
                <a:sym typeface="Arial"/>
              </a:defRPr>
            </a:lvl1pPr>
            <a:lvl2pPr indent="-101600" marL="177800" marR="0" rtl="0" algn="l">
              <a:lnSpc>
                <a:spcPct val="90000"/>
              </a:lnSpc>
              <a:spcBef>
                <a:spcPts val="0"/>
              </a:spcBef>
              <a:spcAft>
                <a:spcPts val="400"/>
              </a:spcAft>
              <a:buClr>
                <a:schemeClr val="dk2"/>
              </a:buClr>
              <a:buFont typeface="Noto Sans Symbols"/>
              <a:buChar char="▪"/>
              <a:defRPr b="0" baseline="0" i="0" sz="1200" u="none" cap="none" strike="noStrike">
                <a:solidFill>
                  <a:schemeClr val="dk1"/>
                </a:solidFill>
                <a:latin typeface="Arial"/>
                <a:ea typeface="Arial"/>
                <a:cs typeface="Arial"/>
                <a:sym typeface="Arial"/>
              </a:defRPr>
            </a:lvl2pPr>
            <a:lvl3pPr indent="-107950" marL="361950" marR="0" rtl="0" algn="l">
              <a:lnSpc>
                <a:spcPct val="90000"/>
              </a:lnSpc>
              <a:spcBef>
                <a:spcPts val="0"/>
              </a:spcBef>
              <a:spcAft>
                <a:spcPts val="400"/>
              </a:spcAft>
              <a:buClr>
                <a:schemeClr val="dk2"/>
              </a:buClr>
              <a:buFont typeface="Arial"/>
              <a:buChar char="•"/>
              <a:defRPr b="0" baseline="0" i="0" sz="1200" u="none" cap="none" strike="noStrike">
                <a:solidFill>
                  <a:schemeClr val="dk1"/>
                </a:solidFill>
                <a:latin typeface="Arial"/>
                <a:ea typeface="Arial"/>
                <a:cs typeface="Arial"/>
                <a:sym typeface="Arial"/>
              </a:defRPr>
            </a:lvl3pPr>
            <a:lvl4pPr indent="-107950" marL="539750" marR="0" rtl="0" algn="l">
              <a:lnSpc>
                <a:spcPct val="90000"/>
              </a:lnSpc>
              <a:spcBef>
                <a:spcPts val="0"/>
              </a:spcBef>
              <a:spcAft>
                <a:spcPts val="400"/>
              </a:spcAft>
              <a:buClr>
                <a:schemeClr val="dk2"/>
              </a:buClr>
              <a:buFont typeface="Noto Sans Symbols"/>
              <a:buChar char="−"/>
              <a:defRPr b="0" baseline="0" i="0" sz="1200" u="none" cap="none" strike="noStrike">
                <a:solidFill>
                  <a:schemeClr val="dk1"/>
                </a:solidFill>
                <a:latin typeface="Arial"/>
                <a:ea typeface="Arial"/>
                <a:cs typeface="Arial"/>
                <a:sym typeface="Arial"/>
              </a:defRPr>
            </a:lvl4pPr>
            <a:lvl5pPr indent="-107950" marL="717550" marR="0" rtl="0" algn="l">
              <a:lnSpc>
                <a:spcPct val="90000"/>
              </a:lnSpc>
              <a:spcBef>
                <a:spcPts val="0"/>
              </a:spcBef>
              <a:spcAft>
                <a:spcPts val="400"/>
              </a:spcAft>
              <a:buClr>
                <a:schemeClr val="dk2"/>
              </a:buClr>
              <a:buFont typeface="Noto Sans Symbols"/>
              <a:buChar char="−"/>
              <a:defRPr b="0" baseline="0" i="0" sz="1200" u="none" cap="none" strike="noStrike">
                <a:solidFill>
                  <a:schemeClr val="dk1"/>
                </a:solidFill>
                <a:latin typeface="Arial"/>
                <a:ea typeface="Arial"/>
                <a:cs typeface="Arial"/>
                <a:sym typeface="Arial"/>
              </a:defRPr>
            </a:lvl5pPr>
            <a:lvl6pPr indent="-12555" marL="2285855" marR="0" rtl="0" algn="l">
              <a:spcBef>
                <a:spcPts val="0"/>
              </a:spcBef>
              <a:defRPr b="0" baseline="0" i="0" sz="1200" u="none" cap="none" strike="noStrike">
                <a:solidFill>
                  <a:schemeClr val="dk1"/>
                </a:solidFill>
                <a:latin typeface="Arial"/>
                <a:ea typeface="Arial"/>
                <a:cs typeface="Arial"/>
                <a:sym typeface="Arial"/>
              </a:defRPr>
            </a:lvl6pPr>
            <a:lvl7pPr indent="-12525" marL="2743026" marR="0" rtl="0" algn="l">
              <a:spcBef>
                <a:spcPts val="0"/>
              </a:spcBef>
              <a:defRPr b="0" baseline="0" i="0" sz="1200" u="none" cap="none" strike="noStrike">
                <a:solidFill>
                  <a:schemeClr val="dk1"/>
                </a:solidFill>
                <a:latin typeface="Arial"/>
                <a:ea typeface="Arial"/>
                <a:cs typeface="Arial"/>
                <a:sym typeface="Arial"/>
              </a:defRPr>
            </a:lvl7pPr>
            <a:lvl8pPr indent="-12498" marL="3200198" marR="0" rtl="0" algn="l">
              <a:spcBef>
                <a:spcPts val="0"/>
              </a:spcBef>
              <a:defRPr b="0" baseline="0" i="0" sz="1200" u="none" cap="none" strike="noStrike">
                <a:solidFill>
                  <a:schemeClr val="dk1"/>
                </a:solidFill>
                <a:latin typeface="Arial"/>
                <a:ea typeface="Arial"/>
                <a:cs typeface="Arial"/>
                <a:sym typeface="Arial"/>
              </a:defRPr>
            </a:lvl8pPr>
            <a:lvl9pPr indent="-12469" marL="3657369" marR="0" rtl="0" algn="l">
              <a:spcBef>
                <a:spcPts val="0"/>
              </a:spcBef>
              <a:defRPr b="0" baseline="0" i="0" sz="1200" u="none" cap="none" strike="noStrike">
                <a:solidFill>
                  <a:schemeClr val="dk1"/>
                </a:solidFill>
                <a:latin typeface="Arial"/>
                <a:ea typeface="Arial"/>
                <a:cs typeface="Arial"/>
                <a:sym typeface="Arial"/>
              </a:defRPr>
            </a:lvl9pPr>
          </a:lstStyle>
          <a:p/>
        </p:txBody>
      </p:sp>
      <p:sp>
        <p:nvSpPr>
          <p:cNvPr id="6" name="Shape 6"/>
          <p:cNvSpPr txBox="1"/>
          <p:nvPr>
            <p:ph idx="11" type="ftr"/>
          </p:nvPr>
        </p:nvSpPr>
        <p:spPr>
          <a:xfrm>
            <a:off x="0" y="9529610"/>
            <a:ext cx="2988310" cy="501651"/>
          </a:xfrm>
          <a:prstGeom prst="rect">
            <a:avLst/>
          </a:prstGeom>
          <a:noFill/>
          <a:ln>
            <a:noFill/>
          </a:ln>
        </p:spPr>
        <p:txBody>
          <a:bodyPr anchorCtr="0" anchor="b" bIns="91425" lIns="91425" rIns="91425" tIns="91425"/>
          <a:lstStyle>
            <a:lvl1pPr indent="0" marL="0" marR="0" rtl="0" algn="l">
              <a:spcBef>
                <a:spcPts val="0"/>
              </a:spcBef>
              <a:defRPr b="0" baseline="0" i="0" sz="800" u="none" cap="none" strike="noStrike">
                <a:solidFill>
                  <a:schemeClr val="dk1"/>
                </a:solidFill>
                <a:latin typeface="Arial"/>
                <a:ea typeface="Arial"/>
                <a:cs typeface="Arial"/>
                <a:sym typeface="Arial"/>
              </a:defRPr>
            </a:lvl1pPr>
            <a:lvl2pPr indent="-8977" marL="478878" marR="0" rtl="0" algn="l">
              <a:spcBef>
                <a:spcPts val="0"/>
              </a:spcBef>
              <a:defRPr b="0" baseline="0" i="0" sz="1900" u="none" cap="none" strike="noStrike">
                <a:solidFill>
                  <a:schemeClr val="dk1"/>
                </a:solidFill>
                <a:latin typeface="Arial"/>
                <a:ea typeface="Arial"/>
                <a:cs typeface="Arial"/>
                <a:sym typeface="Arial"/>
              </a:defRPr>
            </a:lvl2pPr>
            <a:lvl3pPr indent="-5255" marL="957756" marR="0" rtl="0" algn="l">
              <a:spcBef>
                <a:spcPts val="0"/>
              </a:spcBef>
              <a:defRPr b="0" baseline="0" i="0" sz="1900" u="none" cap="none" strike="noStrike">
                <a:solidFill>
                  <a:schemeClr val="dk1"/>
                </a:solidFill>
                <a:latin typeface="Arial"/>
                <a:ea typeface="Arial"/>
                <a:cs typeface="Arial"/>
                <a:sym typeface="Arial"/>
              </a:defRPr>
            </a:lvl3pPr>
            <a:lvl4pPr indent="-1534" marL="1436634" marR="0" rtl="0" algn="l">
              <a:spcBef>
                <a:spcPts val="0"/>
              </a:spcBef>
              <a:defRPr b="0" baseline="0" i="0" sz="1900" u="none" cap="none" strike="noStrike">
                <a:solidFill>
                  <a:schemeClr val="dk1"/>
                </a:solidFill>
                <a:latin typeface="Arial"/>
                <a:ea typeface="Arial"/>
                <a:cs typeface="Arial"/>
                <a:sym typeface="Arial"/>
              </a:defRPr>
            </a:lvl4pPr>
            <a:lvl5pPr indent="-10510" marL="1915510" marR="0" rtl="0" algn="l">
              <a:spcBef>
                <a:spcPts val="0"/>
              </a:spcBef>
              <a:defRPr b="0" baseline="0" i="0" sz="1900" u="none" cap="none" strike="noStrike">
                <a:solidFill>
                  <a:schemeClr val="dk1"/>
                </a:solidFill>
                <a:latin typeface="Arial"/>
                <a:ea typeface="Arial"/>
                <a:cs typeface="Arial"/>
                <a:sym typeface="Arial"/>
              </a:defRPr>
            </a:lvl5pPr>
            <a:lvl6pPr indent="-6787" marL="2394388" marR="0" rtl="0" algn="l">
              <a:spcBef>
                <a:spcPts val="0"/>
              </a:spcBef>
              <a:defRPr b="0" baseline="0" i="0" sz="1900" u="none" cap="none" strike="noStrike">
                <a:solidFill>
                  <a:schemeClr val="dk1"/>
                </a:solidFill>
                <a:latin typeface="Arial"/>
                <a:ea typeface="Arial"/>
                <a:cs typeface="Arial"/>
                <a:sym typeface="Arial"/>
              </a:defRPr>
            </a:lvl6pPr>
            <a:lvl7pPr indent="-3064" marL="2873265" marR="0" rtl="0" algn="l">
              <a:spcBef>
                <a:spcPts val="0"/>
              </a:spcBef>
              <a:defRPr b="0" baseline="0" i="0" sz="1900" u="none" cap="none" strike="noStrike">
                <a:solidFill>
                  <a:schemeClr val="dk1"/>
                </a:solidFill>
                <a:latin typeface="Arial"/>
                <a:ea typeface="Arial"/>
                <a:cs typeface="Arial"/>
                <a:sym typeface="Arial"/>
              </a:defRPr>
            </a:lvl7pPr>
            <a:lvl8pPr indent="-12043" marL="3352143" marR="0" rtl="0" algn="l">
              <a:spcBef>
                <a:spcPts val="0"/>
              </a:spcBef>
              <a:defRPr b="0" baseline="0" i="0" sz="1900" u="none" cap="none" strike="noStrike">
                <a:solidFill>
                  <a:schemeClr val="dk1"/>
                </a:solidFill>
                <a:latin typeface="Arial"/>
                <a:ea typeface="Arial"/>
                <a:cs typeface="Arial"/>
                <a:sym typeface="Arial"/>
              </a:defRPr>
            </a:lvl8pPr>
            <a:lvl9pPr indent="-8320" marL="3831020" marR="0" rtl="0" algn="l">
              <a:spcBef>
                <a:spcPts val="0"/>
              </a:spcBef>
              <a:defRPr b="0" baseline="0" i="0" sz="1900" u="none" cap="none" strike="noStrike">
                <a:solidFill>
                  <a:schemeClr val="dk1"/>
                </a:solidFill>
                <a:latin typeface="Arial"/>
                <a:ea typeface="Arial"/>
                <a:cs typeface="Arial"/>
                <a:sym typeface="Arial"/>
              </a:defRPr>
            </a:lvl9pPr>
          </a:lstStyle>
          <a:p/>
        </p:txBody>
      </p:sp>
      <p:sp>
        <p:nvSpPr>
          <p:cNvPr id="7" name="Shape 7"/>
          <p:cNvSpPr txBox="1"/>
          <p:nvPr>
            <p:ph idx="12" type="sldNum"/>
          </p:nvPr>
        </p:nvSpPr>
        <p:spPr>
          <a:xfrm>
            <a:off x="3906194" y="9529610"/>
            <a:ext cx="2988310" cy="501651"/>
          </a:xfrm>
          <a:prstGeom prst="rect">
            <a:avLst/>
          </a:prstGeom>
          <a:noFill/>
          <a:ln>
            <a:noFill/>
          </a:ln>
        </p:spPr>
        <p:txBody>
          <a:bodyPr anchorCtr="0" anchor="b" bIns="48350" lIns="96700" rIns="96700" tIns="48350">
            <a:noAutofit/>
          </a:bodyPr>
          <a:lstStyle/>
          <a:p>
            <a:pPr indent="0" lvl="0" marL="0" marR="0" rtl="0" algn="r">
              <a:spcBef>
                <a:spcPts val="0"/>
              </a:spcBef>
              <a:buSzPct val="25000"/>
              <a:buNone/>
            </a:pPr>
            <a:fld id="{00000000-1234-1234-1234-123412341234}" type="slidenum">
              <a:rPr b="0" baseline="0" i="0" lang="en-GB" sz="8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731837" y="754062"/>
            <a:ext cx="5432424" cy="37607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 name="Shape 34"/>
          <p:cNvSpPr txBox="1"/>
          <p:nvPr>
            <p:ph idx="1" type="body"/>
          </p:nvPr>
        </p:nvSpPr>
        <p:spPr>
          <a:xfrm>
            <a:off x="689610" y="4765676"/>
            <a:ext cx="5516880" cy="4514850"/>
          </a:xfrm>
          <a:prstGeom prst="rect">
            <a:avLst/>
          </a:prstGeom>
          <a:noFill/>
          <a:ln>
            <a:noFill/>
          </a:ln>
        </p:spPr>
        <p:txBody>
          <a:bodyPr anchorCtr="0" anchor="t" bIns="48350" lIns="96700" rIns="96700" tIns="48350">
            <a:noAutofit/>
          </a:bodyPr>
          <a:lstStyle/>
          <a:p>
            <a:pPr indent="0" lvl="0" marL="0" marR="0" rtl="0" algn="l">
              <a:lnSpc>
                <a:spcPct val="90000"/>
              </a:lnSpc>
              <a:spcBef>
                <a:spcPts val="0"/>
              </a:spcBef>
              <a:spcAft>
                <a:spcPts val="400"/>
              </a:spcAft>
              <a:buSzPct val="25000"/>
              <a:buNone/>
            </a:pPr>
            <a:r>
              <a:rPr lang="en-GB"/>
              <a:t>Summary: Provide Software as Service (SaaS) in the form of service catalog to specific industry or business - Listing required business processes or basic functionalities required for the organization</a:t>
            </a:r>
          </a:p>
          <a:p>
            <a:pPr indent="0" lvl="0" marL="0" marR="0" rtl="0" algn="l">
              <a:lnSpc>
                <a:spcPct val="90000"/>
              </a:lnSpc>
              <a:spcBef>
                <a:spcPts val="0"/>
              </a:spcBef>
              <a:spcAft>
                <a:spcPts val="400"/>
              </a:spcAft>
              <a:buSzPct val="25000"/>
              <a:buNone/>
            </a:pPr>
            <a:r>
              <a:rPr lang="en-GB"/>
              <a:t>Business use: Replacing the traditional business process development with catalog based applications are cost effective, time saving, easy to manage services, reduce complexity</a:t>
            </a:r>
          </a:p>
          <a:p>
            <a:pPr indent="0" lvl="0" marL="0" marR="0" rtl="0" algn="l">
              <a:lnSpc>
                <a:spcPct val="90000"/>
              </a:lnSpc>
              <a:spcBef>
                <a:spcPts val="0"/>
              </a:spcBef>
              <a:spcAft>
                <a:spcPts val="400"/>
              </a:spcAft>
              <a:buSzPct val="25000"/>
              <a:buNone/>
            </a:pPr>
            <a:r>
              <a:rPr lang="en-GB"/>
              <a:t>Technology Aspects: To bring this aspect in reality following technological aspects play very important role : (as mentioned in slide)</a:t>
            </a:r>
          </a:p>
        </p:txBody>
      </p:sp>
      <p:sp>
        <p:nvSpPr>
          <p:cNvPr id="35" name="Shape 35"/>
          <p:cNvSpPr txBox="1"/>
          <p:nvPr>
            <p:ph idx="12" type="sldNum"/>
          </p:nvPr>
        </p:nvSpPr>
        <p:spPr>
          <a:xfrm>
            <a:off x="3906194" y="9529610"/>
            <a:ext cx="2988310" cy="501651"/>
          </a:xfrm>
          <a:prstGeom prst="rect">
            <a:avLst/>
          </a:prstGeom>
          <a:noFill/>
          <a:ln>
            <a:noFill/>
          </a:ln>
        </p:spPr>
        <p:txBody>
          <a:bodyPr anchorCtr="0" anchor="b" bIns="48350" lIns="96700" rIns="96700" tIns="48350">
            <a:noAutofit/>
          </a:bodyPr>
          <a:lstStyle/>
          <a:p>
            <a:pPr indent="0" lvl="0" marL="0" marR="0" rtl="0" algn="r">
              <a:spcBef>
                <a:spcPts val="0"/>
              </a:spcBef>
              <a:buSzPct val="25000"/>
              <a:buNone/>
            </a:pPr>
            <a:fld id="{00000000-1234-1234-1234-123412341234}" type="slidenum">
              <a:rPr b="0" baseline="0" i="0" lang="en-GB" sz="8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731837" y="754062"/>
            <a:ext cx="5432399" cy="37608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3" name="Shape 53"/>
          <p:cNvSpPr txBox="1"/>
          <p:nvPr>
            <p:ph idx="1" type="body"/>
          </p:nvPr>
        </p:nvSpPr>
        <p:spPr>
          <a:xfrm>
            <a:off x="689610" y="4765676"/>
            <a:ext cx="5516999" cy="4514999"/>
          </a:xfrm>
          <a:prstGeom prst="rect">
            <a:avLst/>
          </a:prstGeom>
          <a:noFill/>
          <a:ln>
            <a:noFill/>
          </a:ln>
        </p:spPr>
        <p:txBody>
          <a:bodyPr anchorCtr="0" anchor="t" bIns="48350" lIns="96700" rIns="96700" tIns="48350">
            <a:noAutofit/>
          </a:bodyPr>
          <a:lstStyle/>
          <a:p>
            <a:pPr lvl="0" rtl="0">
              <a:lnSpc>
                <a:spcPct val="140400"/>
              </a:lnSpc>
              <a:spcBef>
                <a:spcPts val="0"/>
              </a:spcBef>
              <a:spcAft>
                <a:spcPts val="0"/>
              </a:spcAft>
              <a:buClr>
                <a:schemeClr val="dk1"/>
              </a:buClr>
              <a:buSzPct val="100000"/>
              <a:buFont typeface="Arial"/>
              <a:buNone/>
            </a:pPr>
            <a:r>
              <a:rPr lang="en-GB" sz="1050">
                <a:solidFill>
                  <a:srgbClr val="535353"/>
                </a:solidFill>
                <a:highlight>
                  <a:srgbClr val="FAFAFA"/>
                </a:highlight>
              </a:rPr>
              <a:t>1.       Capgemeni offers an assessment methodology and a roadmap for </a:t>
            </a:r>
            <a:r>
              <a:rPr i="1" lang="en-GB" sz="1050">
                <a:solidFill>
                  <a:srgbClr val="535353"/>
                </a:solidFill>
                <a:highlight>
                  <a:srgbClr val="FAFAFA"/>
                </a:highlight>
              </a:rPr>
              <a:t>Cloud migration</a:t>
            </a:r>
            <a:r>
              <a:rPr lang="en-GB" sz="1050">
                <a:solidFill>
                  <a:srgbClr val="535353"/>
                </a:solidFill>
                <a:highlight>
                  <a:srgbClr val="FAFAFA"/>
                </a:highlight>
              </a:rPr>
              <a:t> to reduce decision risks, promote rapid user adoption, lower Total Cost of Ownership (TCO) of IT investments, and build IT agility. Strategically speaking, the </a:t>
            </a:r>
            <a:r>
              <a:rPr i="1" lang="en-GB" sz="1050">
                <a:solidFill>
                  <a:srgbClr val="535353"/>
                </a:solidFill>
                <a:highlight>
                  <a:srgbClr val="FAFAFA"/>
                </a:highlight>
              </a:rPr>
              <a:t>Reborn in the Cloud</a:t>
            </a:r>
            <a:r>
              <a:rPr lang="en-GB" sz="1050">
                <a:solidFill>
                  <a:srgbClr val="535353"/>
                </a:solidFill>
                <a:highlight>
                  <a:srgbClr val="FAFAFA"/>
                </a:highlight>
              </a:rPr>
              <a:t> block determines the degree of Cloud feasibility and if feasible, the viable Cloud patterns – IaaS, PaaS and/ or SaaS as well as public, private, or hybrid.</a:t>
            </a:r>
          </a:p>
          <a:p>
            <a:pPr lvl="0" rtl="0">
              <a:lnSpc>
                <a:spcPct val="140400"/>
              </a:lnSpc>
              <a:spcBef>
                <a:spcPts val="0"/>
              </a:spcBef>
              <a:spcAft>
                <a:spcPts val="0"/>
              </a:spcAft>
              <a:buClr>
                <a:schemeClr val="dk1"/>
              </a:buClr>
              <a:buSzPct val="100000"/>
              <a:buFont typeface="Arial"/>
              <a:buNone/>
            </a:pPr>
            <a:r>
              <a:rPr lang="en-GB" sz="1050">
                <a:solidFill>
                  <a:srgbClr val="535353"/>
                </a:solidFill>
                <a:highlight>
                  <a:srgbClr val="FAFAFA"/>
                </a:highlight>
              </a:rPr>
              <a:t> 2.       The main reason why Companies nowadays would choose to migrate to Business Cloud is low cost. By replicating virtual machines into a private cloud, you're certainly reducing costs compared to installing physical hardware. Using cloud would provide also a secure data recovery in case of disaster. This good investment would probably save them some good money.</a:t>
            </a:r>
          </a:p>
          <a:p>
            <a:pPr lvl="0" rtl="0">
              <a:lnSpc>
                <a:spcPct val="140400"/>
              </a:lnSpc>
              <a:spcBef>
                <a:spcPts val="0"/>
              </a:spcBef>
              <a:spcAft>
                <a:spcPts val="0"/>
              </a:spcAft>
              <a:buClr>
                <a:schemeClr val="dk1"/>
              </a:buClr>
              <a:buSzPct val="100000"/>
              <a:buFont typeface="Arial"/>
              <a:buNone/>
            </a:pPr>
            <a:r>
              <a:rPr lang="en-GB" sz="1050">
                <a:solidFill>
                  <a:srgbClr val="535353"/>
                </a:solidFill>
                <a:highlight>
                  <a:srgbClr val="FAFAFA"/>
                </a:highlight>
              </a:rPr>
              <a:t> 3.       The </a:t>
            </a:r>
            <a:r>
              <a:rPr i="1" lang="en-GB" sz="1050">
                <a:solidFill>
                  <a:srgbClr val="535353"/>
                </a:solidFill>
                <a:highlight>
                  <a:srgbClr val="FAFAFA"/>
                </a:highlight>
              </a:rPr>
              <a:t>Reborn in the Cloud</a:t>
            </a:r>
            <a:r>
              <a:rPr lang="en-GB" sz="1050">
                <a:solidFill>
                  <a:srgbClr val="535353"/>
                </a:solidFill>
                <a:highlight>
                  <a:srgbClr val="FAFAFA"/>
                </a:highlight>
              </a:rPr>
              <a:t> adopt </a:t>
            </a:r>
            <a:r>
              <a:rPr i="1" lang="en-GB" sz="1050">
                <a:solidFill>
                  <a:srgbClr val="535353"/>
                </a:solidFill>
                <a:highlight>
                  <a:srgbClr val="FAFAFA"/>
                </a:highlight>
              </a:rPr>
              <a:t>SkySight</a:t>
            </a:r>
            <a:r>
              <a:rPr lang="en-GB" sz="1050">
                <a:solidFill>
                  <a:srgbClr val="535353"/>
                </a:solidFill>
                <a:highlight>
                  <a:srgbClr val="FAFAFA"/>
                </a:highlight>
              </a:rPr>
              <a:t> an IaaS solution co-developed with Microsoft Azure. </a:t>
            </a:r>
            <a:r>
              <a:rPr i="1" lang="en-GB" sz="1050">
                <a:solidFill>
                  <a:srgbClr val="535353"/>
                </a:solidFill>
                <a:highlight>
                  <a:srgbClr val="FAFAFA"/>
                </a:highlight>
              </a:rPr>
              <a:t>SkySight</a:t>
            </a:r>
            <a:r>
              <a:rPr lang="en-GB" sz="1050">
                <a:solidFill>
                  <a:srgbClr val="535353"/>
                </a:solidFill>
                <a:highlight>
                  <a:srgbClr val="FAFAFA"/>
                </a:highlight>
              </a:rPr>
              <a:t> delivers safely the optimal workload allocation to public, private, and hybrid cloud services. </a:t>
            </a:r>
            <a:r>
              <a:rPr i="1" lang="en-GB" sz="1050">
                <a:solidFill>
                  <a:srgbClr val="535353"/>
                </a:solidFill>
                <a:highlight>
                  <a:srgbClr val="FAFAFA"/>
                </a:highlight>
              </a:rPr>
              <a:t>SkySight</a:t>
            </a:r>
            <a:r>
              <a:rPr lang="en-GB" sz="1050">
                <a:solidFill>
                  <a:srgbClr val="535353"/>
                </a:solidFill>
                <a:highlight>
                  <a:srgbClr val="FAFAFA"/>
                </a:highlight>
              </a:rPr>
              <a:t> provides a varied pool of services: Virtual machines, virtual networks, network connectivity and back-up.</a:t>
            </a:r>
          </a:p>
          <a:p>
            <a:pPr lvl="0" rtl="0">
              <a:lnSpc>
                <a:spcPct val="140400"/>
              </a:lnSpc>
              <a:spcBef>
                <a:spcPts val="0"/>
              </a:spcBef>
              <a:spcAft>
                <a:spcPts val="0"/>
              </a:spcAft>
              <a:buSzPct val="100000"/>
              <a:buNone/>
            </a:pPr>
            <a:r>
              <a:rPr lang="en-GB" sz="1050">
                <a:solidFill>
                  <a:srgbClr val="535353"/>
                </a:solidFill>
                <a:highlight>
                  <a:srgbClr val="FAFAFA"/>
                </a:highlight>
              </a:rPr>
              <a:t> 4.       Capgemini succeeded to migrate VDAB to the Google Apps cloud service. Actually,Capgemini conducted a study on the requirements of VDAB, and identified two greatest areas of opportunity for cloud as the email and calendar service, and the collaboration environment. An architecture study was carried out to arrive at the right technical solution and identified that Google Apps met VDAB’s needs more completely than any other cloud-enabled package. The go live took place in November 2011</a:t>
            </a:r>
          </a:p>
        </p:txBody>
      </p:sp>
      <p:sp>
        <p:nvSpPr>
          <p:cNvPr id="54" name="Shape 54"/>
          <p:cNvSpPr txBox="1"/>
          <p:nvPr>
            <p:ph idx="12" type="sldNum"/>
          </p:nvPr>
        </p:nvSpPr>
        <p:spPr>
          <a:xfrm>
            <a:off x="3906194" y="9529610"/>
            <a:ext cx="2988300" cy="501599"/>
          </a:xfrm>
          <a:prstGeom prst="rect">
            <a:avLst/>
          </a:prstGeom>
          <a:noFill/>
          <a:ln>
            <a:noFill/>
          </a:ln>
        </p:spPr>
        <p:txBody>
          <a:bodyPr anchorCtr="0" anchor="b" bIns="48350" lIns="96700" rIns="96700" tIns="48350">
            <a:noAutofit/>
          </a:bodyPr>
          <a:lstStyle/>
          <a:p>
            <a:pPr indent="0" lvl="0" marL="0" marR="0" rtl="0" algn="r">
              <a:spcBef>
                <a:spcPts val="0"/>
              </a:spcBef>
              <a:buSzPct val="25000"/>
              <a:buNone/>
            </a:pPr>
            <a:fld id="{00000000-1234-1234-1234-123412341234}" type="slidenum">
              <a:rPr b="0" baseline="0" i="0" lang="en-GB" sz="8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731837" y="754062"/>
            <a:ext cx="5432399" cy="37608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9" name="Shape 109"/>
          <p:cNvSpPr txBox="1"/>
          <p:nvPr>
            <p:ph idx="1" type="body"/>
          </p:nvPr>
        </p:nvSpPr>
        <p:spPr>
          <a:xfrm>
            <a:off x="689610" y="4765676"/>
            <a:ext cx="5516999" cy="4514999"/>
          </a:xfrm>
          <a:prstGeom prst="rect">
            <a:avLst/>
          </a:prstGeom>
          <a:noFill/>
          <a:ln>
            <a:noFill/>
          </a:ln>
        </p:spPr>
        <p:txBody>
          <a:bodyPr anchorCtr="0" anchor="t" bIns="48350" lIns="96700" rIns="96700" tIns="48350">
            <a:noAutofit/>
          </a:bodyPr>
          <a:lstStyle/>
          <a:p>
            <a:pPr indent="-228600" lvl="0" marL="457200" marR="0" rtl="0" algn="l">
              <a:lnSpc>
                <a:spcPct val="90000"/>
              </a:lnSpc>
              <a:spcBef>
                <a:spcPts val="0"/>
              </a:spcBef>
              <a:spcAft>
                <a:spcPts val="400"/>
              </a:spcAft>
              <a:buAutoNum type="arabicPeriod"/>
            </a:pPr>
            <a:r>
              <a:rPr lang="en-GB"/>
              <a:t>Summary</a:t>
            </a:r>
          </a:p>
          <a:p>
            <a:pPr lvl="0" rtl="0">
              <a:spcBef>
                <a:spcPts val="0"/>
              </a:spcBef>
              <a:buNone/>
            </a:pPr>
            <a:r>
              <a:rPr lang="en-GB"/>
              <a:t>Elasticity aims at rapidly scaling up in response to managing peak demands and then shrink back just as fast.</a:t>
            </a:r>
          </a:p>
          <a:p>
            <a:pPr indent="-228600" lvl="0" marL="457200" marR="0" rtl="0" algn="l">
              <a:lnSpc>
                <a:spcPct val="90000"/>
              </a:lnSpc>
              <a:spcBef>
                <a:spcPts val="0"/>
              </a:spcBef>
              <a:spcAft>
                <a:spcPts val="400"/>
              </a:spcAft>
              <a:buAutoNum type="arabicPeriod"/>
            </a:pPr>
            <a:r>
              <a:rPr lang="en-GB"/>
              <a:t>Business use</a:t>
            </a:r>
          </a:p>
          <a:p>
            <a:pPr lvl="0" rtl="0">
              <a:spcBef>
                <a:spcPts val="0"/>
              </a:spcBef>
              <a:buNone/>
            </a:pPr>
            <a:r>
              <a:rPr lang="en-GB"/>
              <a:t>“Elastic business” introduces a new business model that allows big enterprises to be more flexible and agile on the rapidly changing digital world. On-Demand resources let the customer to pay for what he used with no long-term commitments.</a:t>
            </a:r>
          </a:p>
          <a:p>
            <a:pPr indent="-228600" lvl="0" marL="457200" marR="0" rtl="0" algn="l">
              <a:lnSpc>
                <a:spcPct val="90000"/>
              </a:lnSpc>
              <a:spcBef>
                <a:spcPts val="0"/>
              </a:spcBef>
              <a:spcAft>
                <a:spcPts val="400"/>
              </a:spcAft>
              <a:buAutoNum type="arabicPeriod"/>
            </a:pPr>
            <a:r>
              <a:rPr lang="en-GB"/>
              <a:t>Technology aspects</a:t>
            </a:r>
          </a:p>
          <a:p>
            <a:pPr lvl="0" rtl="0">
              <a:spcBef>
                <a:spcPts val="0"/>
              </a:spcBef>
              <a:buNone/>
            </a:pPr>
            <a:r>
              <a:rPr lang="en-GB"/>
              <a:t>Requirement for adopting cloud services is an </a:t>
            </a:r>
            <a:r>
              <a:rPr b="1" i="1" lang="en-GB"/>
              <a:t>elastic architecture</a:t>
            </a:r>
            <a:r>
              <a:rPr lang="en-GB"/>
              <a:t> using </a:t>
            </a:r>
            <a:r>
              <a:rPr b="1" i="1" lang="en-GB"/>
              <a:t>real-time infrastructure</a:t>
            </a:r>
            <a:r>
              <a:rPr lang="en-GB"/>
              <a:t> and </a:t>
            </a:r>
            <a:r>
              <a:rPr b="1" i="1" lang="en-GB"/>
              <a:t>application load monitoring</a:t>
            </a:r>
            <a:r>
              <a:rPr lang="en-GB"/>
              <a:t>, supporting scalable application components and </a:t>
            </a:r>
            <a:r>
              <a:rPr b="1" i="1" lang="en-GB"/>
              <a:t>real-time automation of the provisioning infrastructure.</a:t>
            </a:r>
            <a:r>
              <a:rPr lang="en-GB"/>
              <a:t> Most famous providers are Amazon EC2, IBM Cloud Computing, Google Cloud Platform and Microsoft Azure.</a:t>
            </a:r>
          </a:p>
        </p:txBody>
      </p:sp>
      <p:sp>
        <p:nvSpPr>
          <p:cNvPr id="110" name="Shape 110"/>
          <p:cNvSpPr txBox="1"/>
          <p:nvPr>
            <p:ph idx="12" type="sldNum"/>
          </p:nvPr>
        </p:nvSpPr>
        <p:spPr>
          <a:xfrm>
            <a:off x="3906194" y="9529610"/>
            <a:ext cx="2988300" cy="501599"/>
          </a:xfrm>
          <a:prstGeom prst="rect">
            <a:avLst/>
          </a:prstGeom>
          <a:noFill/>
          <a:ln>
            <a:noFill/>
          </a:ln>
        </p:spPr>
        <p:txBody>
          <a:bodyPr anchorCtr="0" anchor="b" bIns="48350" lIns="96700" rIns="96700" tIns="48350">
            <a:noAutofit/>
          </a:bodyPr>
          <a:lstStyle/>
          <a:p>
            <a:pPr indent="0" lvl="0" marL="0" marR="0" rtl="0" algn="r">
              <a:spcBef>
                <a:spcPts val="0"/>
              </a:spcBef>
              <a:buSzPct val="25000"/>
              <a:buNone/>
            </a:pPr>
            <a:fld id="{00000000-1234-1234-1234-123412341234}" type="slidenum">
              <a:rPr b="0" baseline="0" i="0" lang="en-GB" sz="8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731837" y="754062"/>
            <a:ext cx="5432399" cy="37608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5" name="Shape 125"/>
          <p:cNvSpPr txBox="1"/>
          <p:nvPr>
            <p:ph idx="1" type="body"/>
          </p:nvPr>
        </p:nvSpPr>
        <p:spPr>
          <a:xfrm>
            <a:off x="689610" y="4765676"/>
            <a:ext cx="5516999" cy="4514999"/>
          </a:xfrm>
          <a:prstGeom prst="rect">
            <a:avLst/>
          </a:prstGeom>
          <a:noFill/>
          <a:ln>
            <a:noFill/>
          </a:ln>
        </p:spPr>
        <p:txBody>
          <a:bodyPr anchorCtr="0" anchor="t" bIns="48350" lIns="96700" rIns="96700" tIns="48350">
            <a:noAutofit/>
          </a:bodyPr>
          <a:lstStyle/>
          <a:p>
            <a:pPr indent="0" lvl="0" marL="0" marR="0" rtl="0" algn="l">
              <a:lnSpc>
                <a:spcPct val="90000"/>
              </a:lnSpc>
              <a:spcBef>
                <a:spcPts val="0"/>
              </a:spcBef>
              <a:spcAft>
                <a:spcPts val="400"/>
              </a:spcAft>
              <a:buSzPct val="25000"/>
              <a:buNone/>
            </a:pPr>
            <a:r>
              <a:rPr lang="en-GB"/>
              <a:t>Introduction : We are moving from a product first to API first approach. </a:t>
            </a:r>
            <a:br>
              <a:rPr lang="en-GB"/>
            </a:br>
            <a:br>
              <a:rPr lang="en-GB"/>
            </a:br>
            <a:r>
              <a:rPr lang="en-GB"/>
              <a:t>Advantages: </a:t>
            </a:r>
          </a:p>
          <a:p>
            <a:pPr indent="-228600" lvl="0" marL="457200" marR="0" rtl="0" algn="l">
              <a:lnSpc>
                <a:spcPct val="90000"/>
              </a:lnSpc>
              <a:spcBef>
                <a:spcPts val="0"/>
              </a:spcBef>
              <a:spcAft>
                <a:spcPts val="400"/>
              </a:spcAft>
              <a:buChar char="-"/>
            </a:pPr>
            <a:r>
              <a:rPr lang="en-GB"/>
              <a:t>Support for faster and independent development of applications from in-house and 3rd party developers</a:t>
            </a:r>
          </a:p>
          <a:p>
            <a:pPr indent="-228600" lvl="0" marL="457200" marR="0" rtl="0" algn="l">
              <a:lnSpc>
                <a:spcPct val="90000"/>
              </a:lnSpc>
              <a:spcBef>
                <a:spcPts val="0"/>
              </a:spcBef>
              <a:spcAft>
                <a:spcPts val="400"/>
              </a:spcAft>
              <a:buChar char="-"/>
            </a:pPr>
            <a:r>
              <a:rPr lang="en-GB"/>
              <a:t>Higher traffic volume : traffic now comes from 3rd parties as well</a:t>
            </a:r>
          </a:p>
          <a:p>
            <a:pPr indent="-228600" lvl="0" marL="457200" marR="0" rtl="0" algn="l">
              <a:lnSpc>
                <a:spcPct val="90000"/>
              </a:lnSpc>
              <a:spcBef>
                <a:spcPts val="0"/>
              </a:spcBef>
              <a:spcAft>
                <a:spcPts val="400"/>
              </a:spcAft>
              <a:buChar char="-"/>
            </a:pPr>
            <a:r>
              <a:rPr lang="en-GB"/>
              <a:t>Increased revenue - obviously, right?</a:t>
            </a:r>
          </a:p>
          <a:p>
            <a:pPr indent="-228600" lvl="0" marL="457200" marR="0" rtl="0" algn="l">
              <a:lnSpc>
                <a:spcPct val="90000"/>
              </a:lnSpc>
              <a:spcBef>
                <a:spcPts val="0"/>
              </a:spcBef>
              <a:spcAft>
                <a:spcPts val="400"/>
              </a:spcAft>
              <a:buChar char="-"/>
            </a:pPr>
            <a:r>
              <a:rPr lang="en-GB"/>
              <a:t>Brand exposure</a:t>
            </a:r>
          </a:p>
          <a:p>
            <a:pPr marR="0" rtl="0" algn="l">
              <a:lnSpc>
                <a:spcPct val="90000"/>
              </a:lnSpc>
              <a:spcBef>
                <a:spcPts val="0"/>
              </a:spcBef>
              <a:spcAft>
                <a:spcPts val="400"/>
              </a:spcAft>
              <a:buNone/>
            </a:pPr>
            <a:r>
              <a:t/>
            </a:r>
            <a:endParaRPr/>
          </a:p>
          <a:p>
            <a:pPr marR="0" rtl="0" algn="l">
              <a:lnSpc>
                <a:spcPct val="90000"/>
              </a:lnSpc>
              <a:spcBef>
                <a:spcPts val="0"/>
              </a:spcBef>
              <a:spcAft>
                <a:spcPts val="400"/>
              </a:spcAft>
              <a:buNone/>
            </a:pPr>
            <a:r>
              <a:rPr lang="en-GB"/>
              <a:t>Technological aspects:</a:t>
            </a:r>
          </a:p>
          <a:p>
            <a:pPr indent="-228600" lvl="0" marL="457200" marR="0" rtl="0" algn="l">
              <a:lnSpc>
                <a:spcPct val="90000"/>
              </a:lnSpc>
              <a:spcBef>
                <a:spcPts val="0"/>
              </a:spcBef>
              <a:spcAft>
                <a:spcPts val="400"/>
              </a:spcAft>
              <a:buChar char="-"/>
            </a:pPr>
            <a:r>
              <a:rPr lang="en-GB"/>
              <a:t>Cloud based Software as a Service solutions</a:t>
            </a:r>
          </a:p>
          <a:p>
            <a:pPr indent="-228600" lvl="0" marL="457200" marR="0" rtl="0" algn="l">
              <a:lnSpc>
                <a:spcPct val="90000"/>
              </a:lnSpc>
              <a:spcBef>
                <a:spcPts val="0"/>
              </a:spcBef>
              <a:spcAft>
                <a:spcPts val="400"/>
              </a:spcAft>
              <a:buChar char="-"/>
            </a:pPr>
            <a:r>
              <a:rPr lang="en-GB"/>
              <a:t>Cloud based elastic APIs</a:t>
            </a:r>
          </a:p>
          <a:p>
            <a:pPr indent="-228600" lvl="0" marL="457200" marR="0" rtl="0" algn="l">
              <a:lnSpc>
                <a:spcPct val="90000"/>
              </a:lnSpc>
              <a:spcBef>
                <a:spcPts val="0"/>
              </a:spcBef>
              <a:spcAft>
                <a:spcPts val="400"/>
              </a:spcAft>
              <a:buChar char="-"/>
            </a:pPr>
            <a:r>
              <a:rPr lang="en-GB"/>
              <a:t>APIs access for services and data to allow rapid &amp; independent innovations - good example : DeepDream - API access to Google’s Neural Network!</a:t>
            </a:r>
          </a:p>
          <a:p>
            <a:pPr marR="0" rtl="0" algn="l">
              <a:lnSpc>
                <a:spcPct val="90000"/>
              </a:lnSpc>
              <a:spcBef>
                <a:spcPts val="0"/>
              </a:spcBef>
              <a:spcAft>
                <a:spcPts val="400"/>
              </a:spcAft>
              <a:buNone/>
            </a:pPr>
            <a:r>
              <a:t/>
            </a:r>
            <a:endParaRPr/>
          </a:p>
          <a:p>
            <a:pPr lvl="0" marR="0" rtl="0" algn="l">
              <a:lnSpc>
                <a:spcPct val="90000"/>
              </a:lnSpc>
              <a:spcBef>
                <a:spcPts val="0"/>
              </a:spcBef>
              <a:spcAft>
                <a:spcPts val="400"/>
              </a:spcAft>
              <a:buNone/>
            </a:pPr>
            <a:r>
              <a:rPr lang="en-GB"/>
              <a:t>Open API - a common authentication API which is now a de facto standard across the tech industry</a:t>
            </a:r>
          </a:p>
        </p:txBody>
      </p:sp>
      <p:sp>
        <p:nvSpPr>
          <p:cNvPr id="126" name="Shape 126"/>
          <p:cNvSpPr txBox="1"/>
          <p:nvPr>
            <p:ph idx="12" type="sldNum"/>
          </p:nvPr>
        </p:nvSpPr>
        <p:spPr>
          <a:xfrm>
            <a:off x="3906194" y="9529610"/>
            <a:ext cx="2988300" cy="501599"/>
          </a:xfrm>
          <a:prstGeom prst="rect">
            <a:avLst/>
          </a:prstGeom>
          <a:noFill/>
          <a:ln>
            <a:noFill/>
          </a:ln>
        </p:spPr>
        <p:txBody>
          <a:bodyPr anchorCtr="0" anchor="b" bIns="48350" lIns="96700" rIns="96700" tIns="48350">
            <a:noAutofit/>
          </a:bodyPr>
          <a:lstStyle/>
          <a:p>
            <a:pPr indent="0" lvl="0" marL="0" marR="0" rtl="0" algn="r">
              <a:spcBef>
                <a:spcPts val="0"/>
              </a:spcBef>
              <a:buSzPct val="25000"/>
              <a:buNone/>
            </a:pPr>
            <a:fld id="{00000000-1234-1234-1234-123412341234}" type="slidenum">
              <a:rPr b="0" baseline="0" i="0" lang="en-GB" sz="8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731837" y="754062"/>
            <a:ext cx="5432399" cy="37608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8" name="Shape 138"/>
          <p:cNvSpPr txBox="1"/>
          <p:nvPr>
            <p:ph idx="1" type="body"/>
          </p:nvPr>
        </p:nvSpPr>
        <p:spPr>
          <a:xfrm>
            <a:off x="689610" y="4765676"/>
            <a:ext cx="5516999" cy="4514999"/>
          </a:xfrm>
          <a:prstGeom prst="rect">
            <a:avLst/>
          </a:prstGeom>
          <a:noFill/>
          <a:ln>
            <a:noFill/>
          </a:ln>
        </p:spPr>
        <p:txBody>
          <a:bodyPr anchorCtr="0" anchor="t" bIns="48350" lIns="96700" rIns="96700" tIns="48350">
            <a:noAutofit/>
          </a:bodyPr>
          <a:lstStyle/>
          <a:p>
            <a:pPr indent="-304800" lvl="0" marL="457200" marR="0" rtl="0" algn="l">
              <a:lnSpc>
                <a:spcPct val="90000"/>
              </a:lnSpc>
              <a:spcBef>
                <a:spcPts val="0"/>
              </a:spcBef>
              <a:spcAft>
                <a:spcPts val="400"/>
              </a:spcAft>
              <a:buClr>
                <a:schemeClr val="dk1"/>
              </a:buClr>
              <a:buSzPct val="100000"/>
              <a:buFont typeface="Arial"/>
              <a:buAutoNum type="arabicPeriod"/>
            </a:pPr>
            <a:r>
              <a:rPr lang="en-GB"/>
              <a:t>Summary</a:t>
            </a:r>
          </a:p>
          <a:p>
            <a:pPr marR="0" rtl="0" algn="l">
              <a:lnSpc>
                <a:spcPct val="90000"/>
              </a:lnSpc>
              <a:spcBef>
                <a:spcPts val="0"/>
              </a:spcBef>
              <a:spcAft>
                <a:spcPts val="400"/>
              </a:spcAft>
              <a:buNone/>
            </a:pPr>
            <a:r>
              <a:rPr lang="en-GB"/>
              <a:t>The idea behind No App Apps is to reduce the time consuming requirement and interaction process between domain and IT specialists as much as possible by providing easy-to-use software development tools.</a:t>
            </a:r>
          </a:p>
          <a:p>
            <a:pPr lvl="0" marR="0" rtl="0" algn="l">
              <a:lnSpc>
                <a:spcPct val="90000"/>
              </a:lnSpc>
              <a:spcBef>
                <a:spcPts val="0"/>
              </a:spcBef>
              <a:spcAft>
                <a:spcPts val="400"/>
              </a:spcAft>
              <a:buNone/>
            </a:pPr>
            <a:r>
              <a:t/>
            </a:r>
            <a:endParaRPr/>
          </a:p>
          <a:p>
            <a:pPr indent="-228600" lvl="0" marL="457200" marR="0" rtl="0" algn="l">
              <a:lnSpc>
                <a:spcPct val="90000"/>
              </a:lnSpc>
              <a:spcBef>
                <a:spcPts val="0"/>
              </a:spcBef>
              <a:spcAft>
                <a:spcPts val="400"/>
              </a:spcAft>
              <a:buAutoNum type="arabicPeriod"/>
            </a:pPr>
            <a:r>
              <a:rPr lang="en-GB"/>
              <a:t>Business Use</a:t>
            </a:r>
          </a:p>
          <a:p>
            <a:pPr marR="0" rtl="0" algn="l">
              <a:lnSpc>
                <a:spcPct val="90000"/>
              </a:lnSpc>
              <a:spcBef>
                <a:spcPts val="0"/>
              </a:spcBef>
              <a:spcAft>
                <a:spcPts val="400"/>
              </a:spcAft>
              <a:buNone/>
            </a:pPr>
            <a:r>
              <a:rPr lang="en-GB"/>
              <a:t>Time and manpower for application building gets reduced because the domain specialist can easily build his own apps. No time consuming communication is needed. Therefore costs get reduced.</a:t>
            </a:r>
          </a:p>
          <a:p>
            <a:pPr lvl="0" marR="0" rtl="0" algn="l">
              <a:lnSpc>
                <a:spcPct val="90000"/>
              </a:lnSpc>
              <a:spcBef>
                <a:spcPts val="0"/>
              </a:spcBef>
              <a:spcAft>
                <a:spcPts val="400"/>
              </a:spcAft>
              <a:buNone/>
            </a:pPr>
            <a:r>
              <a:t/>
            </a:r>
            <a:endParaRPr/>
          </a:p>
          <a:p>
            <a:pPr indent="-228600" lvl="0" marL="457200" marR="0" rtl="0" algn="l">
              <a:lnSpc>
                <a:spcPct val="90000"/>
              </a:lnSpc>
              <a:spcBef>
                <a:spcPts val="0"/>
              </a:spcBef>
              <a:spcAft>
                <a:spcPts val="400"/>
              </a:spcAft>
              <a:buAutoNum type="arabicPeriod"/>
            </a:pPr>
            <a:r>
              <a:rPr lang="en-GB"/>
              <a:t>Technology aspects</a:t>
            </a:r>
          </a:p>
          <a:p>
            <a:pPr lvl="0" marR="0" rtl="0" algn="l">
              <a:lnSpc>
                <a:spcPct val="90000"/>
              </a:lnSpc>
              <a:spcBef>
                <a:spcPts val="0"/>
              </a:spcBef>
              <a:spcAft>
                <a:spcPts val="400"/>
              </a:spcAft>
              <a:buNone/>
            </a:pPr>
            <a:r>
              <a:rPr lang="en-GB"/>
              <a:t>A new and powerful class of application building tools is necessary, which use a catalog of UI, logic blocks and core applications that could be flexible combined and communicate via standardized APIs.</a:t>
            </a:r>
          </a:p>
        </p:txBody>
      </p:sp>
      <p:sp>
        <p:nvSpPr>
          <p:cNvPr id="139" name="Shape 139"/>
          <p:cNvSpPr txBox="1"/>
          <p:nvPr>
            <p:ph idx="12" type="sldNum"/>
          </p:nvPr>
        </p:nvSpPr>
        <p:spPr>
          <a:xfrm>
            <a:off x="3906194" y="9529610"/>
            <a:ext cx="2988300" cy="501599"/>
          </a:xfrm>
          <a:prstGeom prst="rect">
            <a:avLst/>
          </a:prstGeom>
          <a:noFill/>
          <a:ln>
            <a:noFill/>
          </a:ln>
        </p:spPr>
        <p:txBody>
          <a:bodyPr anchorCtr="0" anchor="b" bIns="48350" lIns="96700" rIns="96700" tIns="48350">
            <a:noAutofit/>
          </a:bodyPr>
          <a:lstStyle/>
          <a:p>
            <a:pPr indent="0" lvl="0" marL="0" marR="0" rtl="0" algn="r">
              <a:spcBef>
                <a:spcPts val="0"/>
              </a:spcBef>
              <a:buSzPct val="25000"/>
              <a:buNone/>
            </a:pPr>
            <a:fld id="{00000000-1234-1234-1234-123412341234}" type="slidenum">
              <a:rPr b="0" baseline="0" i="0" lang="en-GB" sz="8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ster">
    <p:spTree>
      <p:nvGrpSpPr>
        <p:cNvPr id="17" name="Shape 17"/>
        <p:cNvGrpSpPr/>
        <p:nvPr/>
      </p:nvGrpSpPr>
      <p:grpSpPr>
        <a:xfrm>
          <a:off x="0" y="0"/>
          <a:ext cx="0" cy="0"/>
          <a:chOff x="0" y="0"/>
          <a:chExt cx="0" cy="0"/>
        </a:xfrm>
      </p:grpSpPr>
      <p:sp>
        <p:nvSpPr>
          <p:cNvPr id="18" name="Shape 18"/>
          <p:cNvSpPr txBox="1"/>
          <p:nvPr>
            <p:ph type="title"/>
          </p:nvPr>
        </p:nvSpPr>
        <p:spPr>
          <a:xfrm>
            <a:off x="0" y="0"/>
            <a:ext cx="9905998" cy="100213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10" type="dt"/>
          </p:nvPr>
        </p:nvSpPr>
        <p:spPr>
          <a:xfrm>
            <a:off x="6741831" y="6427223"/>
            <a:ext cx="2660642" cy="195813"/>
          </a:xfrm>
          <a:prstGeom prst="rect">
            <a:avLst/>
          </a:prstGeom>
          <a:noFill/>
          <a:ln>
            <a:noFill/>
          </a:ln>
        </p:spPr>
        <p:txBody>
          <a:bodyPr anchorCtr="0" anchor="b" bIns="91425" lIns="91425" rIns="91425" tIns="91425"/>
          <a:lstStyle>
            <a:lvl1pPr indent="0" marL="0" marR="0" rtl="0" algn="r">
              <a:spcBef>
                <a:spcPts val="0"/>
              </a:spcBef>
              <a:defRPr b="0" baseline="0" i="0" sz="700" u="none" cap="none" strike="noStrike">
                <a:solidFill>
                  <a:srgbClr val="7F7F7F"/>
                </a:solidFill>
                <a:latin typeface="Arial"/>
                <a:ea typeface="Arial"/>
                <a:cs typeface="Arial"/>
                <a:sym typeface="Arial"/>
              </a:defRPr>
            </a:lvl1pPr>
            <a:lvl2pPr indent="-8977" marL="478878" marR="0" rtl="0" algn="l">
              <a:spcBef>
                <a:spcPts val="0"/>
              </a:spcBef>
              <a:defRPr b="0" baseline="0" i="0" sz="1900" u="none" cap="none" strike="noStrike">
                <a:solidFill>
                  <a:schemeClr val="dk1"/>
                </a:solidFill>
                <a:latin typeface="Arial"/>
                <a:ea typeface="Arial"/>
                <a:cs typeface="Arial"/>
                <a:sym typeface="Arial"/>
              </a:defRPr>
            </a:lvl2pPr>
            <a:lvl3pPr indent="-5255" marL="957756" marR="0" rtl="0" algn="l">
              <a:spcBef>
                <a:spcPts val="0"/>
              </a:spcBef>
              <a:defRPr b="0" baseline="0" i="0" sz="1900" u="none" cap="none" strike="noStrike">
                <a:solidFill>
                  <a:schemeClr val="dk1"/>
                </a:solidFill>
                <a:latin typeface="Arial"/>
                <a:ea typeface="Arial"/>
                <a:cs typeface="Arial"/>
                <a:sym typeface="Arial"/>
              </a:defRPr>
            </a:lvl3pPr>
            <a:lvl4pPr indent="-1534" marL="1436634" marR="0" rtl="0" algn="l">
              <a:spcBef>
                <a:spcPts val="0"/>
              </a:spcBef>
              <a:defRPr b="0" baseline="0" i="0" sz="1900" u="none" cap="none" strike="noStrike">
                <a:solidFill>
                  <a:schemeClr val="dk1"/>
                </a:solidFill>
                <a:latin typeface="Arial"/>
                <a:ea typeface="Arial"/>
                <a:cs typeface="Arial"/>
                <a:sym typeface="Arial"/>
              </a:defRPr>
            </a:lvl4pPr>
            <a:lvl5pPr indent="-10510" marL="1915510" marR="0" rtl="0" algn="l">
              <a:spcBef>
                <a:spcPts val="0"/>
              </a:spcBef>
              <a:defRPr b="0" baseline="0" i="0" sz="1900" u="none" cap="none" strike="noStrike">
                <a:solidFill>
                  <a:schemeClr val="dk1"/>
                </a:solidFill>
                <a:latin typeface="Arial"/>
                <a:ea typeface="Arial"/>
                <a:cs typeface="Arial"/>
                <a:sym typeface="Arial"/>
              </a:defRPr>
            </a:lvl5pPr>
            <a:lvl6pPr indent="-6787" marL="2394388" marR="0" rtl="0" algn="l">
              <a:spcBef>
                <a:spcPts val="0"/>
              </a:spcBef>
              <a:defRPr b="0" baseline="0" i="0" sz="1900" u="none" cap="none" strike="noStrike">
                <a:solidFill>
                  <a:schemeClr val="dk1"/>
                </a:solidFill>
                <a:latin typeface="Arial"/>
                <a:ea typeface="Arial"/>
                <a:cs typeface="Arial"/>
                <a:sym typeface="Arial"/>
              </a:defRPr>
            </a:lvl6pPr>
            <a:lvl7pPr indent="-3064" marL="2873265" marR="0" rtl="0" algn="l">
              <a:spcBef>
                <a:spcPts val="0"/>
              </a:spcBef>
              <a:defRPr b="0" baseline="0" i="0" sz="1900" u="none" cap="none" strike="noStrike">
                <a:solidFill>
                  <a:schemeClr val="dk1"/>
                </a:solidFill>
                <a:latin typeface="Arial"/>
                <a:ea typeface="Arial"/>
                <a:cs typeface="Arial"/>
                <a:sym typeface="Arial"/>
              </a:defRPr>
            </a:lvl7pPr>
            <a:lvl8pPr indent="-12043" marL="3352143" marR="0" rtl="0" algn="l">
              <a:spcBef>
                <a:spcPts val="0"/>
              </a:spcBef>
              <a:defRPr b="0" baseline="0" i="0" sz="1900" u="none" cap="none" strike="noStrike">
                <a:solidFill>
                  <a:schemeClr val="dk1"/>
                </a:solidFill>
                <a:latin typeface="Arial"/>
                <a:ea typeface="Arial"/>
                <a:cs typeface="Arial"/>
                <a:sym typeface="Arial"/>
              </a:defRPr>
            </a:lvl8pPr>
            <a:lvl9pPr indent="-8320" marL="3831020" marR="0" rtl="0" algn="l">
              <a:spcBef>
                <a:spcPts val="0"/>
              </a:spcBef>
              <a:defRPr b="0" baseline="0" i="0" sz="1900" u="none" cap="none" strike="noStrike">
                <a:solidFill>
                  <a:schemeClr val="dk1"/>
                </a:solidFill>
                <a:latin typeface="Arial"/>
                <a:ea typeface="Arial"/>
                <a:cs typeface="Arial"/>
                <a:sym typeface="Arial"/>
              </a:defRPr>
            </a:lvl9pPr>
          </a:lstStyle>
          <a:p/>
        </p:txBody>
      </p:sp>
      <p:sp>
        <p:nvSpPr>
          <p:cNvPr id="20" name="Shape 20"/>
          <p:cNvSpPr txBox="1"/>
          <p:nvPr>
            <p:ph idx="12" type="sldNum"/>
          </p:nvPr>
        </p:nvSpPr>
        <p:spPr>
          <a:xfrm>
            <a:off x="9560277" y="6653996"/>
            <a:ext cx="125034" cy="123111"/>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baseline="0" i="0" lang="en-GB" sz="800" u="none" cap="none" strike="noStrike">
                <a:solidFill>
                  <a:srgbClr val="7F7F7F"/>
                </a:solidFill>
                <a:latin typeface="Arial"/>
                <a:ea typeface="Arial"/>
                <a:cs typeface="Arial"/>
                <a:sym typeface="Arial"/>
              </a:rPr>
              <a:t>‹#›</a:t>
            </a:fld>
          </a:p>
        </p:txBody>
      </p:sp>
      <p:sp>
        <p:nvSpPr>
          <p:cNvPr id="21" name="Shape 21"/>
          <p:cNvSpPr txBox="1"/>
          <p:nvPr>
            <p:ph idx="11" type="ftr"/>
          </p:nvPr>
        </p:nvSpPr>
        <p:spPr>
          <a:xfrm>
            <a:off x="6741831" y="6623402"/>
            <a:ext cx="2660642" cy="183501"/>
          </a:xfrm>
          <a:prstGeom prst="rect">
            <a:avLst/>
          </a:prstGeom>
          <a:noFill/>
          <a:ln>
            <a:noFill/>
          </a:ln>
        </p:spPr>
        <p:txBody>
          <a:bodyPr anchorCtr="0" anchor="b" bIns="91425" lIns="91425" rIns="91425" tIns="91425"/>
          <a:lstStyle>
            <a:lvl1pPr indent="0" marL="0" marR="0" rtl="0" algn="r">
              <a:spcBef>
                <a:spcPts val="0"/>
              </a:spcBef>
              <a:defRPr b="0" baseline="0" i="0" sz="700" u="none" cap="none" strike="noStrike">
                <a:solidFill>
                  <a:srgbClr val="7F7F7F"/>
                </a:solidFill>
                <a:latin typeface="Arial"/>
                <a:ea typeface="Arial"/>
                <a:cs typeface="Arial"/>
                <a:sym typeface="Arial"/>
              </a:defRPr>
            </a:lvl1pPr>
            <a:lvl2pPr indent="-8977" marL="478878" marR="0" rtl="0" algn="l">
              <a:spcBef>
                <a:spcPts val="0"/>
              </a:spcBef>
              <a:defRPr b="0" baseline="0" i="0" sz="1900" u="none" cap="none" strike="noStrike">
                <a:solidFill>
                  <a:schemeClr val="dk1"/>
                </a:solidFill>
                <a:latin typeface="Arial"/>
                <a:ea typeface="Arial"/>
                <a:cs typeface="Arial"/>
                <a:sym typeface="Arial"/>
              </a:defRPr>
            </a:lvl2pPr>
            <a:lvl3pPr indent="-5255" marL="957756" marR="0" rtl="0" algn="l">
              <a:spcBef>
                <a:spcPts val="0"/>
              </a:spcBef>
              <a:defRPr b="0" baseline="0" i="0" sz="1900" u="none" cap="none" strike="noStrike">
                <a:solidFill>
                  <a:schemeClr val="dk1"/>
                </a:solidFill>
                <a:latin typeface="Arial"/>
                <a:ea typeface="Arial"/>
                <a:cs typeface="Arial"/>
                <a:sym typeface="Arial"/>
              </a:defRPr>
            </a:lvl3pPr>
            <a:lvl4pPr indent="-1534" marL="1436634" marR="0" rtl="0" algn="l">
              <a:spcBef>
                <a:spcPts val="0"/>
              </a:spcBef>
              <a:defRPr b="0" baseline="0" i="0" sz="1900" u="none" cap="none" strike="noStrike">
                <a:solidFill>
                  <a:schemeClr val="dk1"/>
                </a:solidFill>
                <a:latin typeface="Arial"/>
                <a:ea typeface="Arial"/>
                <a:cs typeface="Arial"/>
                <a:sym typeface="Arial"/>
              </a:defRPr>
            </a:lvl4pPr>
            <a:lvl5pPr indent="-10510" marL="1915510" marR="0" rtl="0" algn="l">
              <a:spcBef>
                <a:spcPts val="0"/>
              </a:spcBef>
              <a:defRPr b="0" baseline="0" i="0" sz="1900" u="none" cap="none" strike="noStrike">
                <a:solidFill>
                  <a:schemeClr val="dk1"/>
                </a:solidFill>
                <a:latin typeface="Arial"/>
                <a:ea typeface="Arial"/>
                <a:cs typeface="Arial"/>
                <a:sym typeface="Arial"/>
              </a:defRPr>
            </a:lvl5pPr>
            <a:lvl6pPr indent="-6787" marL="2394388" marR="0" rtl="0" algn="l">
              <a:spcBef>
                <a:spcPts val="0"/>
              </a:spcBef>
              <a:defRPr b="0" baseline="0" i="0" sz="1900" u="none" cap="none" strike="noStrike">
                <a:solidFill>
                  <a:schemeClr val="dk1"/>
                </a:solidFill>
                <a:latin typeface="Arial"/>
                <a:ea typeface="Arial"/>
                <a:cs typeface="Arial"/>
                <a:sym typeface="Arial"/>
              </a:defRPr>
            </a:lvl6pPr>
            <a:lvl7pPr indent="-3064" marL="2873265" marR="0" rtl="0" algn="l">
              <a:spcBef>
                <a:spcPts val="0"/>
              </a:spcBef>
              <a:defRPr b="0" baseline="0" i="0" sz="1900" u="none" cap="none" strike="noStrike">
                <a:solidFill>
                  <a:schemeClr val="dk1"/>
                </a:solidFill>
                <a:latin typeface="Arial"/>
                <a:ea typeface="Arial"/>
                <a:cs typeface="Arial"/>
                <a:sym typeface="Arial"/>
              </a:defRPr>
            </a:lvl7pPr>
            <a:lvl8pPr indent="-12043" marL="3352143" marR="0" rtl="0" algn="l">
              <a:spcBef>
                <a:spcPts val="0"/>
              </a:spcBef>
              <a:defRPr b="0" baseline="0" i="0" sz="1900" u="none" cap="none" strike="noStrike">
                <a:solidFill>
                  <a:schemeClr val="dk1"/>
                </a:solidFill>
                <a:latin typeface="Arial"/>
                <a:ea typeface="Arial"/>
                <a:cs typeface="Arial"/>
                <a:sym typeface="Arial"/>
              </a:defRPr>
            </a:lvl8pPr>
            <a:lvl9pPr indent="-8320" marL="3831020" marR="0" rtl="0" algn="l">
              <a:spcBef>
                <a:spcPts val="0"/>
              </a:spcBef>
              <a:defRPr b="0" baseline="0" i="0" sz="1900" u="none" cap="none" strike="noStrike">
                <a:solidFill>
                  <a:schemeClr val="dk1"/>
                </a:solidFill>
                <a:latin typeface="Arial"/>
                <a:ea typeface="Arial"/>
                <a:cs typeface="Arial"/>
                <a:sym typeface="Arial"/>
              </a:defRPr>
            </a:lvl9pPr>
          </a:lstStyle>
          <a:p/>
        </p:txBody>
      </p:sp>
      <p:sp>
        <p:nvSpPr>
          <p:cNvPr id="22" name="Shape 22"/>
          <p:cNvSpPr txBox="1"/>
          <p:nvPr>
            <p:ph idx="1" type="body"/>
          </p:nvPr>
        </p:nvSpPr>
        <p:spPr>
          <a:xfrm>
            <a:off x="273050" y="1501976"/>
            <a:ext cx="9359900" cy="4636539"/>
          </a:xfrm>
          <a:prstGeom prst="rect">
            <a:avLst/>
          </a:prstGeom>
          <a:noFill/>
          <a:ln>
            <a:noFill/>
          </a:ln>
        </p:spPr>
        <p:txBody>
          <a:bodyPr anchorCtr="0" anchor="t" bIns="91425" lIns="91425" rIns="91425" tIns="91425"/>
          <a:lstStyle>
            <a:lvl1pPr rtl="0">
              <a:spcBef>
                <a:spcPts val="0"/>
              </a:spcBef>
              <a:defRPr b="0" sz="1400">
                <a:solidFill>
                  <a:schemeClr val="dk1"/>
                </a:solidFill>
                <a:latin typeface="Arial"/>
                <a:ea typeface="Arial"/>
                <a:cs typeface="Arial"/>
                <a:sym typeface="Arial"/>
              </a:defRPr>
            </a:lvl1pPr>
            <a:lvl2pPr indent="-180975" marL="180975" rtl="0">
              <a:spcBef>
                <a:spcPts val="0"/>
              </a:spcBef>
              <a:defRPr/>
            </a:lvl2pPr>
            <a:lvl3pPr indent="-184150" marL="361950" rtl="0">
              <a:spcBef>
                <a:spcPts val="0"/>
              </a:spcBef>
              <a:defRPr/>
            </a:lvl3pPr>
            <a:lvl4pPr indent="-187325" marL="542925" rtl="0">
              <a:spcBef>
                <a:spcPts val="0"/>
              </a:spcBef>
              <a:defRPr/>
            </a:lvl4pPr>
            <a:lvl5pPr indent="-180975" marL="714375" rtl="0">
              <a:spcBef>
                <a:spcPts val="0"/>
              </a:spcBef>
              <a:defRPr/>
            </a:lvl5pPr>
            <a:lvl6pPr indent="-185737" marL="896938" rtl="0">
              <a:spcBef>
                <a:spcPts val="0"/>
              </a:spcBef>
              <a:defRPr/>
            </a:lvl6pPr>
            <a:lvl7pPr indent="-190500" marL="1079500" rtl="0">
              <a:spcBef>
                <a:spcPts val="0"/>
              </a:spcBef>
              <a:defRPr/>
            </a:lvl7pPr>
            <a:lvl8pPr indent="-87312" marL="1255713" rtl="0">
              <a:spcBef>
                <a:spcPts val="0"/>
              </a:spcBef>
              <a:buFont typeface="Noto Sans Symbols"/>
              <a:buChar char="−"/>
              <a:defRPr/>
            </a:lvl8pPr>
            <a:lvl9pPr indent="-174625" marL="1431925"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gif"/><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pic>
        <p:nvPicPr>
          <p:cNvPr id="9" name="Shape 9"/>
          <p:cNvPicPr preferRelativeResize="0"/>
          <p:nvPr/>
        </p:nvPicPr>
        <p:blipFill rotWithShape="1">
          <a:blip r:embed="rId1">
            <a:alphaModFix/>
          </a:blip>
          <a:srcRect b="0" l="0" r="0" t="0"/>
          <a:stretch/>
        </p:blipFill>
        <p:spPr>
          <a:xfrm>
            <a:off x="158968" y="6443185"/>
            <a:ext cx="1386153" cy="320682"/>
          </a:xfrm>
          <a:prstGeom prst="rect">
            <a:avLst/>
          </a:prstGeom>
          <a:noFill/>
          <a:ln>
            <a:noFill/>
          </a:ln>
        </p:spPr>
      </p:pic>
      <p:sp>
        <p:nvSpPr>
          <p:cNvPr id="10" name="Shape 10"/>
          <p:cNvSpPr txBox="1"/>
          <p:nvPr>
            <p:ph type="title"/>
          </p:nvPr>
        </p:nvSpPr>
        <p:spPr>
          <a:xfrm>
            <a:off x="0" y="0"/>
            <a:ext cx="9905998" cy="1002134"/>
          </a:xfrm>
          <a:prstGeom prst="rect">
            <a:avLst/>
          </a:prstGeom>
          <a:noFill/>
          <a:ln>
            <a:noFill/>
          </a:ln>
        </p:spPr>
        <p:txBody>
          <a:bodyPr anchorCtr="0" anchor="ctr" bIns="91425" lIns="91425" rIns="91425" tIns="91425"/>
          <a:lstStyle>
            <a:lvl1pPr indent="0" marL="0" marR="0" rtl="0" algn="l">
              <a:lnSpc>
                <a:spcPct val="90000"/>
              </a:lnSpc>
              <a:spcBef>
                <a:spcPts val="0"/>
              </a:spcBef>
              <a:buClr>
                <a:schemeClr val="dk1"/>
              </a:buClr>
              <a:buFont typeface="Arial"/>
              <a:buNone/>
              <a:defRPr b="0" baseline="0" i="0" sz="2800" u="none" cap="none" strike="noStrike">
                <a:solidFill>
                  <a:schemeClr val="dk1"/>
                </a:solidFill>
                <a:latin typeface="Arial"/>
                <a:ea typeface="Arial"/>
                <a:cs typeface="Arial"/>
                <a:sym typeface="Arial"/>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1" name="Shape 11"/>
          <p:cNvSpPr/>
          <p:nvPr/>
        </p:nvSpPr>
        <p:spPr>
          <a:xfrm>
            <a:off x="1" y="676402"/>
            <a:ext cx="9905998" cy="728121"/>
          </a:xfrm>
          <a:custGeom>
            <a:pathLst>
              <a:path extrusionOk="0" h="120000" w="120000">
                <a:moveTo>
                  <a:pt x="114111" y="54439"/>
                </a:moveTo>
                <a:cubicBezTo>
                  <a:pt x="11661" y="54439"/>
                  <a:pt x="11661" y="54439"/>
                  <a:pt x="11661" y="54439"/>
                </a:cubicBezTo>
                <a:cubicBezTo>
                  <a:pt x="7042" y="54439"/>
                  <a:pt x="5811" y="109463"/>
                  <a:pt x="5811" y="109463"/>
                </a:cubicBezTo>
                <a:cubicBezTo>
                  <a:pt x="5811" y="109463"/>
                  <a:pt x="4579" y="54439"/>
                  <a:pt x="0" y="54439"/>
                </a:cubicBezTo>
                <a:cubicBezTo>
                  <a:pt x="0" y="65560"/>
                  <a:pt x="0" y="65560"/>
                  <a:pt x="0" y="65560"/>
                </a:cubicBezTo>
                <a:cubicBezTo>
                  <a:pt x="4579" y="65560"/>
                  <a:pt x="5811" y="120000"/>
                  <a:pt x="5811" y="120000"/>
                </a:cubicBezTo>
                <a:cubicBezTo>
                  <a:pt x="5811" y="120000"/>
                  <a:pt x="7042" y="65560"/>
                  <a:pt x="11661" y="65560"/>
                </a:cubicBezTo>
                <a:cubicBezTo>
                  <a:pt x="114111" y="65560"/>
                  <a:pt x="114111" y="65560"/>
                  <a:pt x="114111" y="65560"/>
                </a:cubicBezTo>
                <a:cubicBezTo>
                  <a:pt x="118729" y="65560"/>
                  <a:pt x="120000" y="11121"/>
                  <a:pt x="120000" y="11121"/>
                </a:cubicBezTo>
                <a:cubicBezTo>
                  <a:pt x="120000" y="0"/>
                  <a:pt x="120000" y="0"/>
                  <a:pt x="120000" y="0"/>
                </a:cubicBezTo>
                <a:cubicBezTo>
                  <a:pt x="120000" y="0"/>
                  <a:pt x="118729" y="54439"/>
                  <a:pt x="114111" y="54439"/>
                </a:cubicBezTo>
                <a:close/>
              </a:path>
            </a:pathLst>
          </a:custGeom>
          <a:solidFill>
            <a:schemeClr val="accent5"/>
          </a:solidFill>
          <a:ln>
            <a:noFill/>
          </a:ln>
        </p:spPr>
        <p:txBody>
          <a:bodyPr anchorCtr="0" anchor="t" bIns="49775" lIns="99550" rIns="99550" tIns="49775">
            <a:noAutofit/>
          </a:bodyPr>
          <a:lstStyle/>
          <a:p>
            <a:pPr indent="0" lvl="0" marL="0" marR="0" rtl="0" algn="l">
              <a:spcBef>
                <a:spcPts val="0"/>
              </a:spcBef>
              <a:buNone/>
            </a:pPr>
            <a:r>
              <a:t/>
            </a:r>
            <a:endParaRPr b="0" baseline="0" i="0" sz="1900" u="none" cap="none" strike="noStrike">
              <a:solidFill>
                <a:schemeClr val="dk1"/>
              </a:solidFill>
              <a:latin typeface="Arial"/>
              <a:ea typeface="Arial"/>
              <a:cs typeface="Arial"/>
              <a:sym typeface="Arial"/>
            </a:endParaRPr>
          </a:p>
        </p:txBody>
      </p:sp>
      <p:cxnSp>
        <p:nvCxnSpPr>
          <p:cNvPr id="12" name="Shape 12"/>
          <p:cNvCxnSpPr/>
          <p:nvPr/>
        </p:nvCxnSpPr>
        <p:spPr>
          <a:xfrm rot="10800000">
            <a:off x="2" y="6362700"/>
            <a:ext cx="9905998" cy="0"/>
          </a:xfrm>
          <a:prstGeom prst="straightConnector1">
            <a:avLst/>
          </a:prstGeom>
          <a:noFill/>
          <a:ln cap="flat" cmpd="sng" w="9525">
            <a:solidFill>
              <a:schemeClr val="accent5"/>
            </a:solidFill>
            <a:prstDash val="solid"/>
            <a:round/>
            <a:headEnd len="med" w="med" type="none"/>
            <a:tailEnd len="med" w="med" type="none"/>
          </a:ln>
        </p:spPr>
      </p:cxnSp>
      <p:sp>
        <p:nvSpPr>
          <p:cNvPr id="13" name="Shape 13"/>
          <p:cNvSpPr txBox="1"/>
          <p:nvPr>
            <p:ph idx="10" type="dt"/>
          </p:nvPr>
        </p:nvSpPr>
        <p:spPr>
          <a:xfrm>
            <a:off x="6741831" y="6427223"/>
            <a:ext cx="2660642" cy="195813"/>
          </a:xfrm>
          <a:prstGeom prst="rect">
            <a:avLst/>
          </a:prstGeom>
          <a:noFill/>
          <a:ln>
            <a:noFill/>
          </a:ln>
        </p:spPr>
        <p:txBody>
          <a:bodyPr anchorCtr="0" anchor="b" bIns="91425" lIns="91425" rIns="91425" tIns="91425"/>
          <a:lstStyle>
            <a:lvl1pPr indent="0" marL="0" marR="0" rtl="0" algn="r">
              <a:spcBef>
                <a:spcPts val="0"/>
              </a:spcBef>
              <a:defRPr b="0" baseline="0" i="0" sz="700" u="none" cap="none" strike="noStrike">
                <a:solidFill>
                  <a:srgbClr val="7F7F7F"/>
                </a:solidFill>
                <a:latin typeface="Arial"/>
                <a:ea typeface="Arial"/>
                <a:cs typeface="Arial"/>
                <a:sym typeface="Arial"/>
              </a:defRPr>
            </a:lvl1pPr>
            <a:lvl2pPr indent="-8977" marL="478878" marR="0" rtl="0" algn="l">
              <a:spcBef>
                <a:spcPts val="0"/>
              </a:spcBef>
              <a:defRPr b="0" baseline="0" i="0" sz="1900" u="none" cap="none" strike="noStrike">
                <a:solidFill>
                  <a:schemeClr val="dk1"/>
                </a:solidFill>
                <a:latin typeface="Arial"/>
                <a:ea typeface="Arial"/>
                <a:cs typeface="Arial"/>
                <a:sym typeface="Arial"/>
              </a:defRPr>
            </a:lvl2pPr>
            <a:lvl3pPr indent="-5255" marL="957756" marR="0" rtl="0" algn="l">
              <a:spcBef>
                <a:spcPts val="0"/>
              </a:spcBef>
              <a:defRPr b="0" baseline="0" i="0" sz="1900" u="none" cap="none" strike="noStrike">
                <a:solidFill>
                  <a:schemeClr val="dk1"/>
                </a:solidFill>
                <a:latin typeface="Arial"/>
                <a:ea typeface="Arial"/>
                <a:cs typeface="Arial"/>
                <a:sym typeface="Arial"/>
              </a:defRPr>
            </a:lvl3pPr>
            <a:lvl4pPr indent="-1534" marL="1436634" marR="0" rtl="0" algn="l">
              <a:spcBef>
                <a:spcPts val="0"/>
              </a:spcBef>
              <a:defRPr b="0" baseline="0" i="0" sz="1900" u="none" cap="none" strike="noStrike">
                <a:solidFill>
                  <a:schemeClr val="dk1"/>
                </a:solidFill>
                <a:latin typeface="Arial"/>
                <a:ea typeface="Arial"/>
                <a:cs typeface="Arial"/>
                <a:sym typeface="Arial"/>
              </a:defRPr>
            </a:lvl4pPr>
            <a:lvl5pPr indent="-10510" marL="1915510" marR="0" rtl="0" algn="l">
              <a:spcBef>
                <a:spcPts val="0"/>
              </a:spcBef>
              <a:defRPr b="0" baseline="0" i="0" sz="1900" u="none" cap="none" strike="noStrike">
                <a:solidFill>
                  <a:schemeClr val="dk1"/>
                </a:solidFill>
                <a:latin typeface="Arial"/>
                <a:ea typeface="Arial"/>
                <a:cs typeface="Arial"/>
                <a:sym typeface="Arial"/>
              </a:defRPr>
            </a:lvl5pPr>
            <a:lvl6pPr indent="-6787" marL="2394388" marR="0" rtl="0" algn="l">
              <a:spcBef>
                <a:spcPts val="0"/>
              </a:spcBef>
              <a:defRPr b="0" baseline="0" i="0" sz="1900" u="none" cap="none" strike="noStrike">
                <a:solidFill>
                  <a:schemeClr val="dk1"/>
                </a:solidFill>
                <a:latin typeface="Arial"/>
                <a:ea typeface="Arial"/>
                <a:cs typeface="Arial"/>
                <a:sym typeface="Arial"/>
              </a:defRPr>
            </a:lvl6pPr>
            <a:lvl7pPr indent="-3064" marL="2873265" marR="0" rtl="0" algn="l">
              <a:spcBef>
                <a:spcPts val="0"/>
              </a:spcBef>
              <a:defRPr b="0" baseline="0" i="0" sz="1900" u="none" cap="none" strike="noStrike">
                <a:solidFill>
                  <a:schemeClr val="dk1"/>
                </a:solidFill>
                <a:latin typeface="Arial"/>
                <a:ea typeface="Arial"/>
                <a:cs typeface="Arial"/>
                <a:sym typeface="Arial"/>
              </a:defRPr>
            </a:lvl7pPr>
            <a:lvl8pPr indent="-12043" marL="3352143" marR="0" rtl="0" algn="l">
              <a:spcBef>
                <a:spcPts val="0"/>
              </a:spcBef>
              <a:defRPr b="0" baseline="0" i="0" sz="1900" u="none" cap="none" strike="noStrike">
                <a:solidFill>
                  <a:schemeClr val="dk1"/>
                </a:solidFill>
                <a:latin typeface="Arial"/>
                <a:ea typeface="Arial"/>
                <a:cs typeface="Arial"/>
                <a:sym typeface="Arial"/>
              </a:defRPr>
            </a:lvl8pPr>
            <a:lvl9pPr indent="-8320" marL="3831020" marR="0" rtl="0" algn="l">
              <a:spcBef>
                <a:spcPts val="0"/>
              </a:spcBef>
              <a:defRPr b="0" baseline="0" i="0" sz="19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6741831" y="6623402"/>
            <a:ext cx="2660642" cy="183501"/>
          </a:xfrm>
          <a:prstGeom prst="rect">
            <a:avLst/>
          </a:prstGeom>
          <a:noFill/>
          <a:ln>
            <a:noFill/>
          </a:ln>
        </p:spPr>
        <p:txBody>
          <a:bodyPr anchorCtr="0" anchor="b" bIns="91425" lIns="91425" rIns="91425" tIns="91425"/>
          <a:lstStyle>
            <a:lvl1pPr indent="0" marL="0" marR="0" rtl="0" algn="r">
              <a:spcBef>
                <a:spcPts val="0"/>
              </a:spcBef>
              <a:defRPr b="0" baseline="0" i="0" sz="700" u="none" cap="none" strike="noStrike">
                <a:solidFill>
                  <a:srgbClr val="7F7F7F"/>
                </a:solidFill>
                <a:latin typeface="Arial"/>
                <a:ea typeface="Arial"/>
                <a:cs typeface="Arial"/>
                <a:sym typeface="Arial"/>
              </a:defRPr>
            </a:lvl1pPr>
            <a:lvl2pPr indent="-8977" marL="478878" marR="0" rtl="0" algn="l">
              <a:spcBef>
                <a:spcPts val="0"/>
              </a:spcBef>
              <a:defRPr b="0" baseline="0" i="0" sz="1900" u="none" cap="none" strike="noStrike">
                <a:solidFill>
                  <a:schemeClr val="dk1"/>
                </a:solidFill>
                <a:latin typeface="Arial"/>
                <a:ea typeface="Arial"/>
                <a:cs typeface="Arial"/>
                <a:sym typeface="Arial"/>
              </a:defRPr>
            </a:lvl2pPr>
            <a:lvl3pPr indent="-5255" marL="957756" marR="0" rtl="0" algn="l">
              <a:spcBef>
                <a:spcPts val="0"/>
              </a:spcBef>
              <a:defRPr b="0" baseline="0" i="0" sz="1900" u="none" cap="none" strike="noStrike">
                <a:solidFill>
                  <a:schemeClr val="dk1"/>
                </a:solidFill>
                <a:latin typeface="Arial"/>
                <a:ea typeface="Arial"/>
                <a:cs typeface="Arial"/>
                <a:sym typeface="Arial"/>
              </a:defRPr>
            </a:lvl3pPr>
            <a:lvl4pPr indent="-1534" marL="1436634" marR="0" rtl="0" algn="l">
              <a:spcBef>
                <a:spcPts val="0"/>
              </a:spcBef>
              <a:defRPr b="0" baseline="0" i="0" sz="1900" u="none" cap="none" strike="noStrike">
                <a:solidFill>
                  <a:schemeClr val="dk1"/>
                </a:solidFill>
                <a:latin typeface="Arial"/>
                <a:ea typeface="Arial"/>
                <a:cs typeface="Arial"/>
                <a:sym typeface="Arial"/>
              </a:defRPr>
            </a:lvl4pPr>
            <a:lvl5pPr indent="-10510" marL="1915510" marR="0" rtl="0" algn="l">
              <a:spcBef>
                <a:spcPts val="0"/>
              </a:spcBef>
              <a:defRPr b="0" baseline="0" i="0" sz="1900" u="none" cap="none" strike="noStrike">
                <a:solidFill>
                  <a:schemeClr val="dk1"/>
                </a:solidFill>
                <a:latin typeface="Arial"/>
                <a:ea typeface="Arial"/>
                <a:cs typeface="Arial"/>
                <a:sym typeface="Arial"/>
              </a:defRPr>
            </a:lvl5pPr>
            <a:lvl6pPr indent="-6787" marL="2394388" marR="0" rtl="0" algn="l">
              <a:spcBef>
                <a:spcPts val="0"/>
              </a:spcBef>
              <a:defRPr b="0" baseline="0" i="0" sz="1900" u="none" cap="none" strike="noStrike">
                <a:solidFill>
                  <a:schemeClr val="dk1"/>
                </a:solidFill>
                <a:latin typeface="Arial"/>
                <a:ea typeface="Arial"/>
                <a:cs typeface="Arial"/>
                <a:sym typeface="Arial"/>
              </a:defRPr>
            </a:lvl6pPr>
            <a:lvl7pPr indent="-3064" marL="2873265" marR="0" rtl="0" algn="l">
              <a:spcBef>
                <a:spcPts val="0"/>
              </a:spcBef>
              <a:defRPr b="0" baseline="0" i="0" sz="1900" u="none" cap="none" strike="noStrike">
                <a:solidFill>
                  <a:schemeClr val="dk1"/>
                </a:solidFill>
                <a:latin typeface="Arial"/>
                <a:ea typeface="Arial"/>
                <a:cs typeface="Arial"/>
                <a:sym typeface="Arial"/>
              </a:defRPr>
            </a:lvl7pPr>
            <a:lvl8pPr indent="-12043" marL="3352143" marR="0" rtl="0" algn="l">
              <a:spcBef>
                <a:spcPts val="0"/>
              </a:spcBef>
              <a:defRPr b="0" baseline="0" i="0" sz="1900" u="none" cap="none" strike="noStrike">
                <a:solidFill>
                  <a:schemeClr val="dk1"/>
                </a:solidFill>
                <a:latin typeface="Arial"/>
                <a:ea typeface="Arial"/>
                <a:cs typeface="Arial"/>
                <a:sym typeface="Arial"/>
              </a:defRPr>
            </a:lvl8pPr>
            <a:lvl9pPr indent="-8320" marL="3831020" marR="0" rtl="0" algn="l">
              <a:spcBef>
                <a:spcPts val="0"/>
              </a:spcBef>
              <a:defRPr b="0" baseline="0" i="0" sz="19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9560277" y="6653996"/>
            <a:ext cx="125034" cy="123111"/>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baseline="0" i="0" lang="en-GB" sz="800" u="none" cap="none" strike="noStrike">
                <a:solidFill>
                  <a:srgbClr val="7F7F7F"/>
                </a:solidFill>
                <a:latin typeface="Arial"/>
                <a:ea typeface="Arial"/>
                <a:cs typeface="Arial"/>
                <a:sym typeface="Arial"/>
              </a:rPr>
              <a:t>‹#›</a:t>
            </a:fld>
          </a:p>
        </p:txBody>
      </p:sp>
      <p:sp>
        <p:nvSpPr>
          <p:cNvPr id="16" name="Shape 16"/>
          <p:cNvSpPr txBox="1"/>
          <p:nvPr>
            <p:ph idx="1" type="body"/>
          </p:nvPr>
        </p:nvSpPr>
        <p:spPr>
          <a:xfrm>
            <a:off x="273050" y="1501976"/>
            <a:ext cx="9359900" cy="4636539"/>
          </a:xfrm>
          <a:prstGeom prst="rect">
            <a:avLst/>
          </a:prstGeom>
          <a:noFill/>
          <a:ln>
            <a:noFill/>
          </a:ln>
        </p:spPr>
        <p:txBody>
          <a:bodyPr anchorCtr="0" anchor="t" bIns="91425" lIns="91425" rIns="91425" tIns="91425"/>
          <a:lstStyle>
            <a:lvl1pPr indent="0" marL="0" marR="0" rtl="0" algn="l">
              <a:lnSpc>
                <a:spcPct val="90000"/>
              </a:lnSpc>
              <a:spcBef>
                <a:spcPts val="0"/>
              </a:spcBef>
              <a:spcAft>
                <a:spcPts val="400"/>
              </a:spcAft>
              <a:buClr>
                <a:schemeClr val="dk2"/>
              </a:buClr>
              <a:buFont typeface="Arial"/>
              <a:buNone/>
              <a:defRPr b="0" baseline="0" i="0" sz="1400" u="none" cap="none" strike="noStrike">
                <a:solidFill>
                  <a:schemeClr val="dk1"/>
                </a:solidFill>
                <a:latin typeface="Arial"/>
                <a:ea typeface="Arial"/>
                <a:cs typeface="Arial"/>
                <a:sym typeface="Arial"/>
              </a:defRPr>
            </a:lvl1pPr>
            <a:lvl2pPr indent="-93663" marL="182563" marR="0" rtl="0" algn="l">
              <a:lnSpc>
                <a:spcPct val="90000"/>
              </a:lnSpc>
              <a:spcBef>
                <a:spcPts val="0"/>
              </a:spcBef>
              <a:spcAft>
                <a:spcPts val="400"/>
              </a:spcAft>
              <a:buClr>
                <a:schemeClr val="dk2"/>
              </a:buClr>
              <a:buFont typeface="Noto Sans Symbols"/>
              <a:buChar char="▪"/>
              <a:defRPr b="0" baseline="0" i="0" sz="1400" u="none" cap="none" strike="noStrike">
                <a:solidFill>
                  <a:schemeClr val="dk1"/>
                </a:solidFill>
                <a:latin typeface="Arial"/>
                <a:ea typeface="Arial"/>
                <a:cs typeface="Arial"/>
                <a:sym typeface="Arial"/>
              </a:defRPr>
            </a:lvl2pPr>
            <a:lvl3pPr indent="-95250" marL="361950" marR="0" rtl="0" algn="l">
              <a:lnSpc>
                <a:spcPct val="90000"/>
              </a:lnSpc>
              <a:spcBef>
                <a:spcPts val="0"/>
              </a:spcBef>
              <a:spcAft>
                <a:spcPts val="400"/>
              </a:spcAft>
              <a:buClr>
                <a:schemeClr val="dk2"/>
              </a:buClr>
              <a:buFont typeface="Arial"/>
              <a:buChar char="•"/>
              <a:defRPr b="0" baseline="0" i="0" sz="1400" u="none" cap="none" strike="noStrike">
                <a:solidFill>
                  <a:schemeClr val="dk1"/>
                </a:solidFill>
                <a:latin typeface="Arial"/>
                <a:ea typeface="Arial"/>
                <a:cs typeface="Arial"/>
                <a:sym typeface="Arial"/>
              </a:defRPr>
            </a:lvl3pPr>
            <a:lvl4pPr indent="-98425" marL="542925" marR="0" rtl="0" algn="l">
              <a:lnSpc>
                <a:spcPct val="90000"/>
              </a:lnSpc>
              <a:spcBef>
                <a:spcPts val="0"/>
              </a:spcBef>
              <a:spcAft>
                <a:spcPts val="400"/>
              </a:spcAft>
              <a:buClr>
                <a:schemeClr val="dk2"/>
              </a:buClr>
              <a:buFont typeface="Arial"/>
              <a:buChar char="–"/>
              <a:defRPr b="0" baseline="0" i="0" sz="1400" u="none" cap="none" strike="noStrike">
                <a:solidFill>
                  <a:schemeClr val="dk1"/>
                </a:solidFill>
                <a:latin typeface="Arial"/>
                <a:ea typeface="Arial"/>
                <a:cs typeface="Arial"/>
                <a:sym typeface="Arial"/>
              </a:defRPr>
            </a:lvl4pPr>
            <a:lvl5pPr indent="-92075" marL="714375" marR="0" rtl="0" algn="l">
              <a:lnSpc>
                <a:spcPct val="90000"/>
              </a:lnSpc>
              <a:spcBef>
                <a:spcPts val="0"/>
              </a:spcBef>
              <a:spcAft>
                <a:spcPts val="400"/>
              </a:spcAft>
              <a:buClr>
                <a:schemeClr val="dk2"/>
              </a:buClr>
              <a:buFont typeface="Noto Sans Symbols"/>
              <a:buChar char="−"/>
              <a:defRPr b="0" baseline="0" i="0" sz="1400" u="none" cap="none" strike="noStrike">
                <a:solidFill>
                  <a:schemeClr val="dk1"/>
                </a:solidFill>
                <a:latin typeface="Arial"/>
                <a:ea typeface="Arial"/>
                <a:cs typeface="Arial"/>
                <a:sym typeface="Arial"/>
              </a:defRPr>
            </a:lvl5pPr>
            <a:lvl6pPr indent="-95250" marL="895350" marR="0" rtl="0" algn="l">
              <a:lnSpc>
                <a:spcPct val="90000"/>
              </a:lnSpc>
              <a:spcBef>
                <a:spcPts val="0"/>
              </a:spcBef>
              <a:spcAft>
                <a:spcPts val="400"/>
              </a:spcAft>
              <a:buClr>
                <a:schemeClr val="dk2"/>
              </a:buClr>
              <a:buFont typeface="Noto Sans Symbols"/>
              <a:buChar char="▪"/>
              <a:defRPr b="0" baseline="0" i="0" sz="1400" u="none" cap="none" strike="noStrike">
                <a:solidFill>
                  <a:schemeClr val="dk1"/>
                </a:solidFill>
                <a:latin typeface="Arial"/>
                <a:ea typeface="Arial"/>
                <a:cs typeface="Arial"/>
                <a:sym typeface="Arial"/>
              </a:defRPr>
            </a:lvl6pPr>
            <a:lvl7pPr indent="-98425" marL="1076325" marR="0" rtl="0" algn="l">
              <a:lnSpc>
                <a:spcPct val="90000"/>
              </a:lnSpc>
              <a:spcBef>
                <a:spcPts val="0"/>
              </a:spcBef>
              <a:spcAft>
                <a:spcPts val="400"/>
              </a:spcAft>
              <a:buClr>
                <a:schemeClr val="dk2"/>
              </a:buClr>
              <a:buFont typeface="Arial"/>
              <a:buChar char="•"/>
              <a:defRPr b="0" baseline="0" i="0" sz="1400" u="none" cap="none" strike="noStrike">
                <a:solidFill>
                  <a:schemeClr val="dk1"/>
                </a:solidFill>
                <a:latin typeface="Arial"/>
                <a:ea typeface="Arial"/>
                <a:cs typeface="Arial"/>
                <a:sym typeface="Arial"/>
              </a:defRPr>
            </a:lvl7pPr>
            <a:lvl8pPr indent="-88900" marL="1257300" marR="0" rtl="0" algn="l">
              <a:lnSpc>
                <a:spcPct val="90000"/>
              </a:lnSpc>
              <a:spcBef>
                <a:spcPts val="0"/>
              </a:spcBef>
              <a:spcAft>
                <a:spcPts val="400"/>
              </a:spcAft>
              <a:buClr>
                <a:schemeClr val="dk2"/>
              </a:buClr>
              <a:buFont typeface="Noto Sans Symbols"/>
              <a:buChar char="−"/>
              <a:defRPr b="0" baseline="0" i="0" sz="1400" u="none" cap="none" strike="noStrike">
                <a:solidFill>
                  <a:schemeClr val="dk1"/>
                </a:solidFill>
                <a:latin typeface="Arial"/>
                <a:ea typeface="Arial"/>
                <a:cs typeface="Arial"/>
                <a:sym typeface="Arial"/>
              </a:defRPr>
            </a:lvl8pPr>
            <a:lvl9pPr indent="-100012" marL="1433513" marR="0" rtl="0" algn="l">
              <a:lnSpc>
                <a:spcPct val="90000"/>
              </a:lnSpc>
              <a:spcBef>
                <a:spcPts val="0"/>
              </a:spcBef>
              <a:spcAft>
                <a:spcPts val="400"/>
              </a:spcAft>
              <a:buClr>
                <a:schemeClr val="dk2"/>
              </a:buClr>
              <a:buFont typeface="Noto Sans Symbols"/>
              <a:buChar char="❖"/>
              <a:defRPr b="0" baseline="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 Id="rId4" Type="http://schemas.openxmlformats.org/officeDocument/2006/relationships/image" Target="../media/image04.png"/><Relationship Id="rId5"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5.png"/><Relationship Id="rId4" Type="http://schemas.openxmlformats.org/officeDocument/2006/relationships/image" Target="../media/image0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 name="Shape 23"/>
        <p:cNvGrpSpPr/>
        <p:nvPr/>
      </p:nvGrpSpPr>
      <p:grpSpPr>
        <a:xfrm>
          <a:off x="0" y="0"/>
          <a:ext cx="0" cy="0"/>
          <a:chOff x="0" y="0"/>
          <a:chExt cx="0" cy="0"/>
        </a:xfrm>
      </p:grpSpPr>
      <p:pic>
        <p:nvPicPr>
          <p:cNvPr id="24" name="Shape 24"/>
          <p:cNvPicPr preferRelativeResize="0"/>
          <p:nvPr/>
        </p:nvPicPr>
        <p:blipFill/>
        <p:spPr>
          <a:xfrm>
            <a:off x="0" y="0"/>
            <a:ext cx="158750" cy="158750"/>
          </a:xfrm>
          <a:prstGeom prst="rect">
            <a:avLst/>
          </a:prstGeom>
          <a:solidFill>
            <a:srgbClr val="FFFFFF"/>
          </a:solidFill>
          <a:ln>
            <a:noFill/>
          </a:ln>
        </p:spPr>
      </p:pic>
      <p:sp>
        <p:nvSpPr>
          <p:cNvPr id="25" name="Shape 25"/>
          <p:cNvSpPr txBox="1"/>
          <p:nvPr>
            <p:ph type="title"/>
          </p:nvPr>
        </p:nvSpPr>
        <p:spPr>
          <a:xfrm>
            <a:off x="0" y="0"/>
            <a:ext cx="9905998" cy="1002134"/>
          </a:xfrm>
          <a:prstGeom prst="rect">
            <a:avLst/>
          </a:prstGeom>
          <a:noFill/>
          <a:ln>
            <a:noFill/>
          </a:ln>
        </p:spPr>
        <p:txBody>
          <a:bodyPr anchorCtr="0" anchor="ctr" bIns="33050" lIns="297525" rIns="165275" tIns="33050">
            <a:noAutofit/>
          </a:bodyPr>
          <a:lstStyle/>
          <a:p>
            <a:pPr indent="0" lvl="0" marL="0" marR="0" rtl="0" algn="l">
              <a:lnSpc>
                <a:spcPct val="90000"/>
              </a:lnSpc>
              <a:spcBef>
                <a:spcPts val="0"/>
              </a:spcBef>
              <a:buClr>
                <a:schemeClr val="dk1"/>
              </a:buClr>
              <a:buSzPct val="25000"/>
              <a:buFont typeface="Arial"/>
              <a:buNone/>
            </a:pPr>
            <a:r>
              <a:rPr lang="en-GB"/>
              <a:t>Cluster: Application Unleashed</a:t>
            </a:r>
            <a:r>
              <a:rPr b="0" baseline="0" i="0" lang="en-GB" sz="2800" u="none" cap="none" strike="noStrike">
                <a:solidFill>
                  <a:schemeClr val="dk1"/>
                </a:solidFill>
                <a:latin typeface="Arial"/>
                <a:ea typeface="Arial"/>
                <a:cs typeface="Arial"/>
                <a:sym typeface="Arial"/>
              </a:rPr>
              <a:t>, </a:t>
            </a:r>
            <a:r>
              <a:rPr lang="en-GB"/>
              <a:t>Praveen Kumar Pendyala</a:t>
            </a:r>
          </a:p>
          <a:p>
            <a:pPr indent="0" lvl="0" marL="0" marR="0" rtl="0" algn="l">
              <a:lnSpc>
                <a:spcPct val="90000"/>
              </a:lnSpc>
              <a:spcBef>
                <a:spcPts val="0"/>
              </a:spcBef>
              <a:buClr>
                <a:schemeClr val="dk1"/>
              </a:buClr>
              <a:buSzPct val="25000"/>
              <a:buFont typeface="Arial"/>
              <a:buNone/>
            </a:pPr>
            <a:r>
              <a:rPr b="0" baseline="0" i="0" lang="en-GB" sz="2800" u="none" cap="none" strike="noStrike">
                <a:solidFill>
                  <a:schemeClr val="dk1"/>
                </a:solidFill>
                <a:latin typeface="Arial"/>
                <a:ea typeface="Arial"/>
                <a:cs typeface="Arial"/>
                <a:sym typeface="Arial"/>
              </a:rPr>
              <a:t>Building block: </a:t>
            </a:r>
            <a:r>
              <a:rPr lang="en-GB"/>
              <a:t>All in A Catalog</a:t>
            </a:r>
          </a:p>
        </p:txBody>
      </p:sp>
      <p:sp>
        <p:nvSpPr>
          <p:cNvPr id="26" name="Shape 26"/>
          <p:cNvSpPr txBox="1"/>
          <p:nvPr>
            <p:ph idx="10" type="dt"/>
          </p:nvPr>
        </p:nvSpPr>
        <p:spPr>
          <a:xfrm>
            <a:off x="6741831" y="6427223"/>
            <a:ext cx="2660642" cy="195813"/>
          </a:xfrm>
          <a:prstGeom prst="rect">
            <a:avLst/>
          </a:prstGeom>
          <a:noFill/>
          <a:ln>
            <a:noFill/>
          </a:ln>
        </p:spPr>
        <p:txBody>
          <a:bodyPr anchorCtr="0" anchor="b" bIns="35975" lIns="35975" rIns="35975" tIns="35975">
            <a:noAutofit/>
          </a:bodyPr>
          <a:lstStyle/>
          <a:p>
            <a:pPr indent="0" lvl="0" marL="0" marR="0" rtl="0" algn="r">
              <a:spcBef>
                <a:spcPts val="0"/>
              </a:spcBef>
              <a:buSzPct val="25000"/>
              <a:buNone/>
            </a:pPr>
            <a:r>
              <a:rPr b="0" baseline="0" i="0" lang="en-GB" sz="700" u="none" cap="none" strike="noStrike">
                <a:solidFill>
                  <a:srgbClr val="7F7F7F"/>
                </a:solidFill>
                <a:latin typeface="Arial"/>
                <a:ea typeface="Arial"/>
                <a:cs typeface="Arial"/>
                <a:sym typeface="Arial"/>
              </a:rPr>
              <a:t>Copyright © Capgemini 2014. All Rights Reserved</a:t>
            </a:r>
          </a:p>
        </p:txBody>
      </p:sp>
      <p:sp>
        <p:nvSpPr>
          <p:cNvPr id="27" name="Shape 27"/>
          <p:cNvSpPr txBox="1"/>
          <p:nvPr>
            <p:ph idx="12" type="sldNum"/>
          </p:nvPr>
        </p:nvSpPr>
        <p:spPr>
          <a:xfrm>
            <a:off x="9560277" y="6653996"/>
            <a:ext cx="125034" cy="123111"/>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baseline="0" i="0" lang="en-GB" sz="800" u="none" cap="none" strike="noStrike">
                <a:solidFill>
                  <a:srgbClr val="7F7F7F"/>
                </a:solidFill>
                <a:latin typeface="Arial"/>
                <a:ea typeface="Arial"/>
                <a:cs typeface="Arial"/>
                <a:sym typeface="Arial"/>
              </a:rPr>
              <a:t>‹#›</a:t>
            </a:fld>
          </a:p>
        </p:txBody>
      </p:sp>
      <p:sp>
        <p:nvSpPr>
          <p:cNvPr id="28" name="Shape 28"/>
          <p:cNvSpPr txBox="1"/>
          <p:nvPr>
            <p:ph idx="11" type="ftr"/>
          </p:nvPr>
        </p:nvSpPr>
        <p:spPr>
          <a:xfrm>
            <a:off x="6741831" y="6623402"/>
            <a:ext cx="2660642" cy="183501"/>
          </a:xfrm>
          <a:prstGeom prst="rect">
            <a:avLst/>
          </a:prstGeom>
          <a:noFill/>
          <a:ln>
            <a:noFill/>
          </a:ln>
        </p:spPr>
        <p:txBody>
          <a:bodyPr anchorCtr="0" anchor="b" bIns="35975" lIns="35975" rIns="35975" tIns="35975">
            <a:noAutofit/>
          </a:bodyPr>
          <a:lstStyle/>
          <a:p>
            <a:pPr indent="0" lvl="0" marL="0" marR="0" rtl="0" algn="r">
              <a:spcBef>
                <a:spcPts val="0"/>
              </a:spcBef>
              <a:buSzPct val="25000"/>
              <a:buNone/>
            </a:pPr>
            <a:r>
              <a:rPr lang="en-GB"/>
              <a:t>Application Unleashed</a:t>
            </a:r>
          </a:p>
        </p:txBody>
      </p:sp>
      <p:pic>
        <p:nvPicPr>
          <p:cNvPr id="29" name="Shape 29"/>
          <p:cNvPicPr preferRelativeResize="0"/>
          <p:nvPr/>
        </p:nvPicPr>
        <p:blipFill>
          <a:blip r:embed="rId3">
            <a:alphaModFix/>
          </a:blip>
          <a:stretch>
            <a:fillRect/>
          </a:stretch>
        </p:blipFill>
        <p:spPr>
          <a:xfrm>
            <a:off x="3796764" y="1185850"/>
            <a:ext cx="6105525" cy="4486275"/>
          </a:xfrm>
          <a:prstGeom prst="rect">
            <a:avLst/>
          </a:prstGeom>
          <a:noFill/>
          <a:ln>
            <a:noFill/>
          </a:ln>
        </p:spPr>
      </p:pic>
      <p:pic>
        <p:nvPicPr>
          <p:cNvPr id="30" name="Shape 30"/>
          <p:cNvPicPr preferRelativeResize="0"/>
          <p:nvPr/>
        </p:nvPicPr>
        <p:blipFill>
          <a:blip r:embed="rId4">
            <a:alphaModFix/>
          </a:blip>
          <a:stretch>
            <a:fillRect/>
          </a:stretch>
        </p:blipFill>
        <p:spPr>
          <a:xfrm>
            <a:off x="931575" y="1105750"/>
            <a:ext cx="2882674" cy="2961025"/>
          </a:xfrm>
          <a:prstGeom prst="rect">
            <a:avLst/>
          </a:prstGeom>
          <a:noFill/>
          <a:ln>
            <a:noFill/>
          </a:ln>
        </p:spPr>
      </p:pic>
      <p:pic>
        <p:nvPicPr>
          <p:cNvPr id="31" name="Shape 31"/>
          <p:cNvPicPr preferRelativeResize="0"/>
          <p:nvPr/>
        </p:nvPicPr>
        <p:blipFill>
          <a:blip r:embed="rId5">
            <a:alphaModFix/>
          </a:blip>
          <a:stretch>
            <a:fillRect/>
          </a:stretch>
        </p:blipFill>
        <p:spPr>
          <a:xfrm>
            <a:off x="1915230" y="3975529"/>
            <a:ext cx="3075549" cy="23858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
                                        </p:tgtEl>
                                        <p:attrNameLst>
                                          <p:attrName>style.visibility</p:attrName>
                                        </p:attrNameLst>
                                      </p:cBhvr>
                                      <p:to>
                                        <p:strVal val="visible"/>
                                      </p:to>
                                    </p:set>
                                    <p:animEffect filter="fade" transition="in">
                                      <p:cBhvr>
                                        <p:cTn dur="1000"/>
                                        <p:tgtEl>
                                          <p:spTgt spid="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
                                        </p:tgtEl>
                                        <p:attrNameLst>
                                          <p:attrName>style.visibility</p:attrName>
                                        </p:attrNameLst>
                                      </p:cBhvr>
                                      <p:to>
                                        <p:strVal val="visible"/>
                                      </p:to>
                                    </p:set>
                                    <p:animEffect filter="fade" transition="in">
                                      <p:cBhvr>
                                        <p:cTn dur="1000"/>
                                        <p:tgtEl>
                                          <p:spTgt spid="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
                                        </p:tgtEl>
                                        <p:attrNameLst>
                                          <p:attrName>style.visibility</p:attrName>
                                        </p:attrNameLst>
                                      </p:cBhvr>
                                      <p:to>
                                        <p:strVal val="visible"/>
                                      </p:to>
                                    </p:set>
                                    <p:animEffect filter="fade" transition="in">
                                      <p:cBhvr>
                                        <p:cTn dur="1000"/>
                                        <p:tgtEl>
                                          <p:spTgt spid="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pic>
        <p:nvPicPr>
          <p:cNvPr id="37" name="Shape 37"/>
          <p:cNvPicPr preferRelativeResize="0"/>
          <p:nvPr/>
        </p:nvPicPr>
        <p:blipFill/>
        <p:spPr>
          <a:xfrm>
            <a:off x="0" y="0"/>
            <a:ext cx="158700" cy="158700"/>
          </a:xfrm>
          <a:prstGeom prst="rect">
            <a:avLst/>
          </a:prstGeom>
          <a:solidFill>
            <a:srgbClr val="FFFFFF"/>
          </a:solidFill>
          <a:ln>
            <a:noFill/>
          </a:ln>
        </p:spPr>
      </p:pic>
      <p:sp>
        <p:nvSpPr>
          <p:cNvPr id="38" name="Shape 38"/>
          <p:cNvSpPr txBox="1"/>
          <p:nvPr>
            <p:ph idx="10" type="dt"/>
          </p:nvPr>
        </p:nvSpPr>
        <p:spPr>
          <a:xfrm>
            <a:off x="6741831" y="6427223"/>
            <a:ext cx="2660700" cy="195900"/>
          </a:xfrm>
          <a:prstGeom prst="rect">
            <a:avLst/>
          </a:prstGeom>
          <a:noFill/>
          <a:ln>
            <a:noFill/>
          </a:ln>
        </p:spPr>
        <p:txBody>
          <a:bodyPr anchorCtr="0" anchor="b" bIns="35975" lIns="35975" rIns="35975" tIns="35975">
            <a:noAutofit/>
          </a:bodyPr>
          <a:lstStyle/>
          <a:p>
            <a:pPr indent="0" lvl="0" marL="0" marR="0" rtl="0" algn="r">
              <a:spcBef>
                <a:spcPts val="0"/>
              </a:spcBef>
              <a:buSzPct val="25000"/>
              <a:buNone/>
            </a:pPr>
            <a:r>
              <a:rPr b="0" baseline="0" i="0" lang="en-GB" sz="700" u="none" cap="none" strike="noStrike">
                <a:solidFill>
                  <a:srgbClr val="7F7F7F"/>
                </a:solidFill>
                <a:latin typeface="Arial"/>
                <a:ea typeface="Arial"/>
                <a:cs typeface="Arial"/>
                <a:sym typeface="Arial"/>
              </a:rPr>
              <a:t>Copyright © Capgemini 2014. All Rights Reserved</a:t>
            </a:r>
          </a:p>
        </p:txBody>
      </p:sp>
      <p:sp>
        <p:nvSpPr>
          <p:cNvPr id="39" name="Shape 39"/>
          <p:cNvSpPr txBox="1"/>
          <p:nvPr>
            <p:ph idx="12" type="sldNum"/>
          </p:nvPr>
        </p:nvSpPr>
        <p:spPr>
          <a:xfrm>
            <a:off x="9560277" y="6653996"/>
            <a:ext cx="125100" cy="123000"/>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baseline="0" i="0" lang="en-GB" sz="800" u="none" cap="none" strike="noStrike">
                <a:solidFill>
                  <a:srgbClr val="7F7F7F"/>
                </a:solidFill>
                <a:latin typeface="Arial"/>
                <a:ea typeface="Arial"/>
                <a:cs typeface="Arial"/>
                <a:sym typeface="Arial"/>
              </a:rPr>
              <a:t>‹#›</a:t>
            </a:fld>
          </a:p>
        </p:txBody>
      </p:sp>
      <p:sp>
        <p:nvSpPr>
          <p:cNvPr id="40" name="Shape 40"/>
          <p:cNvSpPr txBox="1"/>
          <p:nvPr>
            <p:ph idx="11" type="ftr"/>
          </p:nvPr>
        </p:nvSpPr>
        <p:spPr>
          <a:xfrm>
            <a:off x="6741831" y="6623402"/>
            <a:ext cx="2660700" cy="183600"/>
          </a:xfrm>
          <a:prstGeom prst="rect">
            <a:avLst/>
          </a:prstGeom>
          <a:noFill/>
          <a:ln>
            <a:noFill/>
          </a:ln>
        </p:spPr>
        <p:txBody>
          <a:bodyPr anchorCtr="0" anchor="b" bIns="35975" lIns="35975" rIns="35975" tIns="35975">
            <a:noAutofit/>
          </a:bodyPr>
          <a:lstStyle/>
          <a:p>
            <a:pPr indent="0" lvl="0" marL="0" marR="0" rtl="0" algn="r">
              <a:spcBef>
                <a:spcPts val="0"/>
              </a:spcBef>
              <a:buSzPct val="25000"/>
              <a:buNone/>
            </a:pPr>
            <a:r>
              <a:rPr lang="en-GB"/>
              <a:t>Application Unleashed</a:t>
            </a:r>
          </a:p>
        </p:txBody>
      </p:sp>
      <p:sp>
        <p:nvSpPr>
          <p:cNvPr id="41" name="Shape 41"/>
          <p:cNvSpPr/>
          <p:nvPr/>
        </p:nvSpPr>
        <p:spPr>
          <a:xfrm>
            <a:off x="158700" y="1866750"/>
            <a:ext cx="3563999" cy="1302587"/>
          </a:xfrm>
          <a:prstGeom prst="cloud">
            <a:avLst/>
          </a:prstGeom>
          <a:solidFill>
            <a:srgbClr val="C9DAF8"/>
          </a:solidFill>
          <a:ln cap="flat" cmpd="sng" w="9525">
            <a:solidFill>
              <a:srgbClr val="9FC5E8"/>
            </a:solidFill>
            <a:prstDash val="solid"/>
            <a:round/>
            <a:headEnd len="med" w="med" type="none"/>
            <a:tailEnd len="med" w="med" type="none"/>
          </a:ln>
        </p:spPr>
        <p:txBody>
          <a:bodyPr anchorCtr="0" anchor="ctr" bIns="91425" lIns="91425" rIns="91425" tIns="91425">
            <a:noAutofit/>
          </a:bodyPr>
          <a:lstStyle/>
          <a:p>
            <a:pPr lvl="0" marR="0" rtl="0" algn="l">
              <a:lnSpc>
                <a:spcPct val="100000"/>
              </a:lnSpc>
              <a:spcBef>
                <a:spcPts val="0"/>
              </a:spcBef>
              <a:spcAft>
                <a:spcPts val="0"/>
              </a:spcAft>
              <a:buNone/>
            </a:pPr>
            <a:r>
              <a:rPr lang="en-GB" sz="1200">
                <a:solidFill>
                  <a:srgbClr val="535353"/>
                </a:solidFill>
              </a:rPr>
              <a:t>+ Reduce decision risks.</a:t>
            </a:r>
          </a:p>
          <a:p>
            <a:pPr indent="0" marL="0" marR="0" rtl="0" algn="l">
              <a:lnSpc>
                <a:spcPct val="100000"/>
              </a:lnSpc>
              <a:spcBef>
                <a:spcPts val="0"/>
              </a:spcBef>
              <a:spcAft>
                <a:spcPts val="0"/>
              </a:spcAft>
              <a:buNone/>
            </a:pPr>
            <a:r>
              <a:rPr lang="en-GB" sz="1200">
                <a:solidFill>
                  <a:srgbClr val="535353"/>
                </a:solidFill>
              </a:rPr>
              <a:t>+ Promote rapid user adoption.</a:t>
            </a:r>
          </a:p>
          <a:p>
            <a:pPr indent="0" marL="0" marR="0" rtl="0" algn="l">
              <a:lnSpc>
                <a:spcPct val="100000"/>
              </a:lnSpc>
              <a:spcBef>
                <a:spcPts val="0"/>
              </a:spcBef>
              <a:spcAft>
                <a:spcPts val="0"/>
              </a:spcAft>
              <a:buNone/>
            </a:pPr>
            <a:r>
              <a:rPr lang="en-GB" sz="1200">
                <a:solidFill>
                  <a:srgbClr val="535353"/>
                </a:solidFill>
              </a:rPr>
              <a:t>+ Lower TCO of IT investments</a:t>
            </a:r>
          </a:p>
          <a:p>
            <a:pPr indent="0" lvl="0" marL="0" marR="0" rtl="0" algn="l">
              <a:lnSpc>
                <a:spcPct val="100000"/>
              </a:lnSpc>
              <a:spcBef>
                <a:spcPts val="0"/>
              </a:spcBef>
              <a:spcAft>
                <a:spcPts val="0"/>
              </a:spcAft>
              <a:buClr>
                <a:srgbClr val="000000"/>
              </a:buClr>
              <a:buSzPct val="91666"/>
              <a:buFont typeface="Arial"/>
              <a:buNone/>
            </a:pPr>
            <a:r>
              <a:rPr lang="en-GB" sz="1200">
                <a:solidFill>
                  <a:srgbClr val="535353"/>
                </a:solidFill>
              </a:rPr>
              <a:t>+ Build IT agility.</a:t>
            </a:r>
          </a:p>
        </p:txBody>
      </p:sp>
      <p:pic>
        <p:nvPicPr>
          <p:cNvPr id="42" name="Shape 42"/>
          <p:cNvPicPr preferRelativeResize="0"/>
          <p:nvPr/>
        </p:nvPicPr>
        <p:blipFill>
          <a:blip r:embed="rId3">
            <a:alphaModFix/>
          </a:blip>
          <a:stretch>
            <a:fillRect/>
          </a:stretch>
        </p:blipFill>
        <p:spPr>
          <a:xfrm>
            <a:off x="3646500" y="2646200"/>
            <a:ext cx="2305050" cy="2114550"/>
          </a:xfrm>
          <a:prstGeom prst="rect">
            <a:avLst/>
          </a:prstGeom>
          <a:noFill/>
          <a:ln>
            <a:noFill/>
          </a:ln>
        </p:spPr>
      </p:pic>
      <p:sp>
        <p:nvSpPr>
          <p:cNvPr id="43" name="Shape 43"/>
          <p:cNvSpPr/>
          <p:nvPr/>
        </p:nvSpPr>
        <p:spPr>
          <a:xfrm>
            <a:off x="87525" y="4758425"/>
            <a:ext cx="3920724" cy="1438127"/>
          </a:xfrm>
          <a:prstGeom prst="cloud">
            <a:avLst/>
          </a:prstGeom>
          <a:solidFill>
            <a:srgbClr val="C9DAF8"/>
          </a:solidFill>
          <a:ln cap="flat" cmpd="sng" w="9525">
            <a:solidFill>
              <a:srgbClr val="9FC5E8"/>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sz="1200">
                <a:solidFill>
                  <a:srgbClr val="535353"/>
                </a:solidFill>
              </a:rPr>
              <a:t>+ Determine degree of feasibility.</a:t>
            </a:r>
          </a:p>
          <a:p>
            <a:pPr lvl="0" rtl="0">
              <a:spcBef>
                <a:spcPts val="0"/>
              </a:spcBef>
              <a:buClr>
                <a:schemeClr val="dk1"/>
              </a:buClr>
              <a:buSzPct val="91666"/>
              <a:buFont typeface="Arial"/>
              <a:buNone/>
            </a:pPr>
            <a:r>
              <a:rPr lang="en-GB" sz="1200">
                <a:solidFill>
                  <a:srgbClr val="535353"/>
                </a:solidFill>
              </a:rPr>
              <a:t>+ Determine viable Cloud patterns.</a:t>
            </a:r>
          </a:p>
        </p:txBody>
      </p:sp>
      <p:sp>
        <p:nvSpPr>
          <p:cNvPr id="44" name="Shape 44"/>
          <p:cNvSpPr/>
          <p:nvPr/>
        </p:nvSpPr>
        <p:spPr>
          <a:xfrm>
            <a:off x="5838575" y="1729700"/>
            <a:ext cx="3480840" cy="1438127"/>
          </a:xfrm>
          <a:prstGeom prst="cloud">
            <a:avLst/>
          </a:prstGeom>
          <a:solidFill>
            <a:srgbClr val="C9DAF8"/>
          </a:solidFill>
          <a:ln cap="flat" cmpd="sng" w="9525">
            <a:solidFill>
              <a:srgbClr val="9FC5E8"/>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None/>
            </a:pPr>
            <a:r>
              <a:rPr lang="en-GB" sz="1200">
                <a:solidFill>
                  <a:srgbClr val="535353"/>
                </a:solidFill>
              </a:rPr>
              <a:t>+ Low cost : Virtual machines instead of physical hardware.</a:t>
            </a:r>
          </a:p>
          <a:p>
            <a:pPr indent="0" lvl="0" marL="0" marR="0" rtl="0" algn="l">
              <a:lnSpc>
                <a:spcPct val="100000"/>
              </a:lnSpc>
              <a:spcBef>
                <a:spcPts val="0"/>
              </a:spcBef>
              <a:spcAft>
                <a:spcPts val="0"/>
              </a:spcAft>
              <a:buNone/>
            </a:pPr>
            <a:r>
              <a:rPr lang="en-GB" sz="1200">
                <a:solidFill>
                  <a:srgbClr val="535353"/>
                </a:solidFill>
              </a:rPr>
              <a:t>+ Secure data recovery in case of disaster.</a:t>
            </a:r>
          </a:p>
        </p:txBody>
      </p:sp>
      <p:sp>
        <p:nvSpPr>
          <p:cNvPr id="45" name="Shape 45"/>
          <p:cNvSpPr/>
          <p:nvPr/>
        </p:nvSpPr>
        <p:spPr>
          <a:xfrm>
            <a:off x="5999000" y="4476600"/>
            <a:ext cx="3686364" cy="1697004"/>
          </a:xfrm>
          <a:prstGeom prst="cloud">
            <a:avLst/>
          </a:prstGeom>
          <a:solidFill>
            <a:srgbClr val="C9DAF8"/>
          </a:solidFill>
          <a:ln cap="flat" cmpd="sng" w="9525">
            <a:solidFill>
              <a:srgbClr val="9FC5E8"/>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None/>
            </a:pPr>
            <a:r>
              <a:rPr lang="en-GB" sz="1200">
                <a:solidFill>
                  <a:srgbClr val="535353"/>
                </a:solidFill>
              </a:rPr>
              <a:t>+ IaaS solution : SkySight.</a:t>
            </a:r>
          </a:p>
          <a:p>
            <a:pPr indent="0" lvl="0" marL="0" marR="0" rtl="0" algn="l">
              <a:lnSpc>
                <a:spcPct val="100000"/>
              </a:lnSpc>
              <a:spcBef>
                <a:spcPts val="0"/>
              </a:spcBef>
              <a:spcAft>
                <a:spcPts val="0"/>
              </a:spcAft>
              <a:buClr>
                <a:schemeClr val="dk1"/>
              </a:buClr>
              <a:buSzPct val="91666"/>
              <a:buFont typeface="Arial"/>
              <a:buNone/>
            </a:pPr>
            <a:r>
              <a:rPr lang="en-GB" sz="1200">
                <a:solidFill>
                  <a:srgbClr val="535353"/>
                </a:solidFill>
              </a:rPr>
              <a:t>+ Provides : Virtual machines, virtual networks, network connectivity and back-up.</a:t>
            </a:r>
          </a:p>
          <a:p>
            <a:pPr indent="0" lvl="0" marL="0" marR="0" rtl="0" algn="l">
              <a:lnSpc>
                <a:spcPct val="100000"/>
              </a:lnSpc>
              <a:spcBef>
                <a:spcPts val="0"/>
              </a:spcBef>
              <a:spcAft>
                <a:spcPts val="0"/>
              </a:spcAft>
              <a:buClr>
                <a:schemeClr val="dk1"/>
              </a:buClr>
              <a:buSzPct val="91666"/>
              <a:buFont typeface="Arial"/>
              <a:buNone/>
            </a:pPr>
            <a:r>
              <a:rPr lang="en-GB" sz="1200">
                <a:solidFill>
                  <a:srgbClr val="535353"/>
                </a:solidFill>
              </a:rPr>
              <a:t>+ Nov 2011 : Migration of VDAB </a:t>
            </a:r>
          </a:p>
        </p:txBody>
      </p:sp>
      <p:sp>
        <p:nvSpPr>
          <p:cNvPr id="46" name="Shape 46"/>
          <p:cNvSpPr txBox="1"/>
          <p:nvPr/>
        </p:nvSpPr>
        <p:spPr>
          <a:xfrm>
            <a:off x="1536525" y="1461150"/>
            <a:ext cx="824400" cy="405599"/>
          </a:xfrm>
          <a:prstGeom prst="rect">
            <a:avLst/>
          </a:prstGeom>
          <a:noFill/>
          <a:ln>
            <a:noFill/>
          </a:ln>
        </p:spPr>
        <p:txBody>
          <a:bodyPr anchorCtr="0" anchor="t" bIns="91425" lIns="91425" rIns="91425" tIns="91425">
            <a:noAutofit/>
          </a:bodyPr>
          <a:lstStyle/>
          <a:p>
            <a:pPr>
              <a:spcBef>
                <a:spcPts val="0"/>
              </a:spcBef>
              <a:buNone/>
            </a:pPr>
            <a:r>
              <a:rPr b="1" lang="en-GB">
                <a:solidFill>
                  <a:srgbClr val="FF0000"/>
                </a:solidFill>
              </a:rPr>
              <a:t>Why ?</a:t>
            </a:r>
          </a:p>
        </p:txBody>
      </p:sp>
      <p:sp>
        <p:nvSpPr>
          <p:cNvPr id="47" name="Shape 47"/>
          <p:cNvSpPr txBox="1"/>
          <p:nvPr/>
        </p:nvSpPr>
        <p:spPr>
          <a:xfrm>
            <a:off x="1577037" y="4352825"/>
            <a:ext cx="941699" cy="405599"/>
          </a:xfrm>
          <a:prstGeom prst="rect">
            <a:avLst/>
          </a:prstGeom>
          <a:noFill/>
          <a:ln>
            <a:noFill/>
          </a:ln>
        </p:spPr>
        <p:txBody>
          <a:bodyPr anchorCtr="0" anchor="t" bIns="91425" lIns="91425" rIns="91425" tIns="91425">
            <a:noAutofit/>
          </a:bodyPr>
          <a:lstStyle/>
          <a:p>
            <a:pPr lvl="0" rtl="0">
              <a:spcBef>
                <a:spcPts val="0"/>
              </a:spcBef>
              <a:buNone/>
            </a:pPr>
            <a:r>
              <a:rPr b="1" lang="en-GB">
                <a:solidFill>
                  <a:srgbClr val="FF0000"/>
                </a:solidFill>
              </a:rPr>
              <a:t>Strategy</a:t>
            </a:r>
          </a:p>
        </p:txBody>
      </p:sp>
      <p:sp>
        <p:nvSpPr>
          <p:cNvPr id="48" name="Shape 48"/>
          <p:cNvSpPr txBox="1"/>
          <p:nvPr/>
        </p:nvSpPr>
        <p:spPr>
          <a:xfrm>
            <a:off x="6889737" y="1400300"/>
            <a:ext cx="1378500" cy="4055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b="1" lang="en-GB">
                <a:solidFill>
                  <a:srgbClr val="FF0000"/>
                </a:solidFill>
              </a:rPr>
              <a:t>Business use</a:t>
            </a:r>
          </a:p>
        </p:txBody>
      </p:sp>
      <p:sp>
        <p:nvSpPr>
          <p:cNvPr id="49" name="Shape 49"/>
          <p:cNvSpPr txBox="1"/>
          <p:nvPr/>
        </p:nvSpPr>
        <p:spPr>
          <a:xfrm>
            <a:off x="7330850" y="4132575"/>
            <a:ext cx="1185299" cy="405599"/>
          </a:xfrm>
          <a:prstGeom prst="rect">
            <a:avLst/>
          </a:prstGeom>
          <a:noFill/>
          <a:ln>
            <a:noFill/>
          </a:ln>
        </p:spPr>
        <p:txBody>
          <a:bodyPr anchorCtr="0" anchor="t" bIns="91425" lIns="91425" rIns="91425" tIns="91425">
            <a:noAutofit/>
          </a:bodyPr>
          <a:lstStyle/>
          <a:p>
            <a:pPr lvl="0" rtl="0">
              <a:spcBef>
                <a:spcPts val="0"/>
              </a:spcBef>
              <a:buNone/>
            </a:pPr>
            <a:r>
              <a:rPr b="1" lang="en-GB">
                <a:solidFill>
                  <a:srgbClr val="FF0000"/>
                </a:solidFill>
              </a:rPr>
              <a:t>Technology</a:t>
            </a:r>
          </a:p>
        </p:txBody>
      </p:sp>
      <p:sp>
        <p:nvSpPr>
          <p:cNvPr id="50" name="Shape 50"/>
          <p:cNvSpPr txBox="1"/>
          <p:nvPr>
            <p:ph type="title"/>
          </p:nvPr>
        </p:nvSpPr>
        <p:spPr>
          <a:xfrm>
            <a:off x="0" y="0"/>
            <a:ext cx="9906000" cy="1001999"/>
          </a:xfrm>
          <a:prstGeom prst="rect">
            <a:avLst/>
          </a:prstGeom>
          <a:noFill/>
          <a:ln>
            <a:noFill/>
          </a:ln>
        </p:spPr>
        <p:txBody>
          <a:bodyPr anchorCtr="0" anchor="ctr" bIns="33050" lIns="297525" rIns="165275" tIns="33050">
            <a:noAutofit/>
          </a:bodyPr>
          <a:lstStyle/>
          <a:p>
            <a:pPr indent="0" lvl="0" marL="0" marR="0" rtl="0" algn="l">
              <a:lnSpc>
                <a:spcPct val="90000"/>
              </a:lnSpc>
              <a:spcBef>
                <a:spcPts val="0"/>
              </a:spcBef>
              <a:buClr>
                <a:schemeClr val="dk1"/>
              </a:buClr>
              <a:buSzPct val="25000"/>
              <a:buFont typeface="Arial"/>
              <a:buNone/>
            </a:pPr>
            <a:r>
              <a:rPr b="0" baseline="0" i="0" lang="en-GB" sz="2800" u="none" cap="none" strike="noStrike">
                <a:solidFill>
                  <a:schemeClr val="dk1"/>
                </a:solidFill>
                <a:latin typeface="Arial"/>
                <a:ea typeface="Arial"/>
                <a:cs typeface="Arial"/>
                <a:sym typeface="Arial"/>
              </a:rPr>
              <a:t>Cluster: </a:t>
            </a:r>
            <a:r>
              <a:rPr lang="en-GB"/>
              <a:t>Application Unleashed</a:t>
            </a:r>
            <a:r>
              <a:rPr b="0" baseline="0" i="0" lang="en-GB" sz="2800" u="none" cap="none" strike="noStrike">
                <a:solidFill>
                  <a:schemeClr val="dk1"/>
                </a:solidFill>
                <a:latin typeface="Arial"/>
                <a:ea typeface="Arial"/>
                <a:cs typeface="Arial"/>
                <a:sym typeface="Arial"/>
              </a:rPr>
              <a:t>, </a:t>
            </a:r>
            <a:r>
              <a:rPr lang="en-GB"/>
              <a:t>Praveen Kumar Pendyala</a:t>
            </a:r>
          </a:p>
          <a:p>
            <a:pPr indent="0" lvl="0" marL="0" marR="0" rtl="0" algn="l">
              <a:lnSpc>
                <a:spcPct val="90000"/>
              </a:lnSpc>
              <a:spcBef>
                <a:spcPts val="0"/>
              </a:spcBef>
              <a:buClr>
                <a:schemeClr val="dk1"/>
              </a:buClr>
              <a:buSzPct val="25000"/>
              <a:buFont typeface="Arial"/>
              <a:buNone/>
            </a:pPr>
            <a:r>
              <a:rPr b="0" baseline="0" i="0" lang="en-GB" sz="2800" u="none" cap="none" strike="noStrike">
                <a:solidFill>
                  <a:schemeClr val="dk1"/>
                </a:solidFill>
                <a:latin typeface="Arial"/>
                <a:ea typeface="Arial"/>
                <a:cs typeface="Arial"/>
                <a:sym typeface="Arial"/>
              </a:rPr>
              <a:t>Building block: </a:t>
            </a:r>
            <a:r>
              <a:rPr lang="en-GB"/>
              <a:t>Reborn in the Cloud</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2"/>
                                        </p:tgtEl>
                                        <p:attrNameLst>
                                          <p:attrName>style.visibility</p:attrName>
                                        </p:attrNameLst>
                                      </p:cBhvr>
                                      <p:to>
                                        <p:strVal val="visible"/>
                                      </p:to>
                                    </p:set>
                                    <p:animEffect filter="fade" transition="in">
                                      <p:cBhvr>
                                        <p:cTn dur="1000"/>
                                        <p:tgtEl>
                                          <p:spTgt spid="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
                                        </p:tgtEl>
                                        <p:attrNameLst>
                                          <p:attrName>style.visibility</p:attrName>
                                        </p:attrNameLst>
                                      </p:cBhvr>
                                      <p:to>
                                        <p:strVal val="visible"/>
                                      </p:to>
                                    </p:set>
                                    <p:animEffect filter="fade" transition="in">
                                      <p:cBhvr>
                                        <p:cTn dur="1000"/>
                                        <p:tgtEl>
                                          <p:spTgt spid="41"/>
                                        </p:tgtEl>
                                      </p:cBhvr>
                                    </p:animEffect>
                                  </p:childTnLst>
                                </p:cTn>
                              </p:par>
                              <p:par>
                                <p:cTn fill="hold" nodeType="withEffect" presetClass="entr" presetID="10" presetSubtype="0">
                                  <p:stCondLst>
                                    <p:cond delay="0"/>
                                  </p:stCondLst>
                                  <p:childTnLst>
                                    <p:set>
                                      <p:cBhvr>
                                        <p:cTn dur="1" fill="hold">
                                          <p:stCondLst>
                                            <p:cond delay="0"/>
                                          </p:stCondLst>
                                        </p:cTn>
                                        <p:tgtEl>
                                          <p:spTgt spid="46"/>
                                        </p:tgtEl>
                                        <p:attrNameLst>
                                          <p:attrName>style.visibility</p:attrName>
                                        </p:attrNameLst>
                                      </p:cBhvr>
                                      <p:to>
                                        <p:strVal val="visible"/>
                                      </p:to>
                                    </p:set>
                                    <p:animEffect filter="fade" transition="in">
                                      <p:cBhvr>
                                        <p:cTn dur="1000"/>
                                        <p:tgtEl>
                                          <p:spTgt spid="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
                                        </p:tgtEl>
                                        <p:attrNameLst>
                                          <p:attrName>style.visibility</p:attrName>
                                        </p:attrNameLst>
                                      </p:cBhvr>
                                      <p:to>
                                        <p:strVal val="visible"/>
                                      </p:to>
                                    </p:set>
                                    <p:animEffect filter="fade" transition="in">
                                      <p:cBhvr>
                                        <p:cTn dur="1000"/>
                                        <p:tgtEl>
                                          <p:spTgt spid="48"/>
                                        </p:tgtEl>
                                      </p:cBhvr>
                                    </p:animEffect>
                                  </p:childTnLst>
                                </p:cTn>
                              </p:par>
                              <p:par>
                                <p:cTn fill="hold" nodeType="with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1000"/>
                                        <p:tgtEl>
                                          <p:spTgt spid="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
                                        </p:tgtEl>
                                        <p:attrNameLst>
                                          <p:attrName>style.visibility</p:attrName>
                                        </p:attrNameLst>
                                      </p:cBhvr>
                                      <p:to>
                                        <p:strVal val="visible"/>
                                      </p:to>
                                    </p:set>
                                    <p:animEffect filter="fade" transition="in">
                                      <p:cBhvr>
                                        <p:cTn dur="1000"/>
                                        <p:tgtEl>
                                          <p:spTgt spid="47"/>
                                        </p:tgtEl>
                                      </p:cBhvr>
                                    </p:animEffect>
                                  </p:childTnLst>
                                </p:cTn>
                              </p:par>
                              <p:par>
                                <p:cTn fill="hold" nodeType="withEffect" presetClass="entr" presetID="10" presetSubtype="0">
                                  <p:stCondLst>
                                    <p:cond delay="0"/>
                                  </p:stCondLst>
                                  <p:childTnLst>
                                    <p:set>
                                      <p:cBhvr>
                                        <p:cTn dur="1" fill="hold">
                                          <p:stCondLst>
                                            <p:cond delay="0"/>
                                          </p:stCondLst>
                                        </p:cTn>
                                        <p:tgtEl>
                                          <p:spTgt spid="43"/>
                                        </p:tgtEl>
                                        <p:attrNameLst>
                                          <p:attrName>style.visibility</p:attrName>
                                        </p:attrNameLst>
                                      </p:cBhvr>
                                      <p:to>
                                        <p:strVal val="visible"/>
                                      </p:to>
                                    </p:set>
                                    <p:animEffect filter="fade" transition="in">
                                      <p:cBhvr>
                                        <p:cTn dur="1000"/>
                                        <p:tgtEl>
                                          <p:spTgt spid="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gtEl>
                                        <p:attrNameLst>
                                          <p:attrName>style.visibility</p:attrName>
                                        </p:attrNameLst>
                                      </p:cBhvr>
                                      <p:to>
                                        <p:strVal val="visible"/>
                                      </p:to>
                                    </p:set>
                                    <p:animEffect filter="fade" transition="in">
                                      <p:cBhvr>
                                        <p:cTn dur="1000"/>
                                        <p:tgtEl>
                                          <p:spTgt spid="45"/>
                                        </p:tgtEl>
                                      </p:cBhvr>
                                    </p:animEffect>
                                  </p:childTnLst>
                                </p:cTn>
                              </p:par>
                              <p:par>
                                <p:cTn fill="hold" nodeType="withEffect" presetClass="entr" presetID="10" presetSubtype="0">
                                  <p:stCondLst>
                                    <p:cond delay="0"/>
                                  </p:stCondLst>
                                  <p:childTnLst>
                                    <p:set>
                                      <p:cBhvr>
                                        <p:cTn dur="1" fill="hold">
                                          <p:stCondLst>
                                            <p:cond delay="0"/>
                                          </p:stCondLst>
                                        </p:cTn>
                                        <p:tgtEl>
                                          <p:spTgt spid="49"/>
                                        </p:tgtEl>
                                        <p:attrNameLst>
                                          <p:attrName>style.visibility</p:attrName>
                                        </p:attrNameLst>
                                      </p:cBhvr>
                                      <p:to>
                                        <p:strVal val="visible"/>
                                      </p:to>
                                    </p:set>
                                    <p:animEffect filter="fade" transition="in">
                                      <p:cBhvr>
                                        <p:cTn dur="1000"/>
                                        <p:tgtEl>
                                          <p:spTgt spid="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pic>
        <p:nvPicPr>
          <p:cNvPr id="56" name="Shape 56"/>
          <p:cNvPicPr preferRelativeResize="0"/>
          <p:nvPr/>
        </p:nvPicPr>
        <p:blipFill/>
        <p:spPr>
          <a:xfrm>
            <a:off x="0" y="0"/>
            <a:ext cx="158700" cy="158700"/>
          </a:xfrm>
          <a:prstGeom prst="rect">
            <a:avLst/>
          </a:prstGeom>
          <a:solidFill>
            <a:srgbClr val="FFFFFF"/>
          </a:solidFill>
          <a:ln>
            <a:noFill/>
          </a:ln>
        </p:spPr>
      </p:pic>
      <p:sp>
        <p:nvSpPr>
          <p:cNvPr id="57" name="Shape 57"/>
          <p:cNvSpPr txBox="1"/>
          <p:nvPr>
            <p:ph type="title"/>
          </p:nvPr>
        </p:nvSpPr>
        <p:spPr>
          <a:xfrm>
            <a:off x="0" y="0"/>
            <a:ext cx="9906000" cy="1001999"/>
          </a:xfrm>
          <a:prstGeom prst="rect">
            <a:avLst/>
          </a:prstGeom>
          <a:noFill/>
          <a:ln>
            <a:noFill/>
          </a:ln>
        </p:spPr>
        <p:txBody>
          <a:bodyPr anchorCtr="0" anchor="ctr" bIns="33050" lIns="297525" rIns="165275" tIns="33050">
            <a:noAutofit/>
          </a:bodyPr>
          <a:lstStyle/>
          <a:p>
            <a:pPr indent="0" lvl="0" marL="0" marR="0" rtl="0" algn="l">
              <a:lnSpc>
                <a:spcPct val="90000"/>
              </a:lnSpc>
              <a:spcBef>
                <a:spcPts val="0"/>
              </a:spcBef>
              <a:buClr>
                <a:schemeClr val="dk1"/>
              </a:buClr>
              <a:buSzPct val="25000"/>
              <a:buFont typeface="Arial"/>
              <a:buNone/>
            </a:pPr>
            <a:r>
              <a:rPr b="0" baseline="0" i="0" lang="en-GB" sz="2800" u="none" cap="none" strike="noStrike">
                <a:solidFill>
                  <a:schemeClr val="dk1"/>
                </a:solidFill>
                <a:latin typeface="Arial"/>
                <a:ea typeface="Arial"/>
                <a:cs typeface="Arial"/>
                <a:sym typeface="Arial"/>
              </a:rPr>
              <a:t>Cluster</a:t>
            </a:r>
            <a:r>
              <a:rPr lang="en-GB"/>
              <a:t>:</a:t>
            </a:r>
            <a:r>
              <a:rPr b="0" baseline="0" i="0" lang="en-GB" sz="2800" u="none" cap="none" strike="noStrike">
                <a:solidFill>
                  <a:schemeClr val="dk1"/>
                </a:solidFill>
                <a:latin typeface="Arial"/>
                <a:ea typeface="Arial"/>
                <a:cs typeface="Arial"/>
                <a:sym typeface="Arial"/>
              </a:rPr>
              <a:t> </a:t>
            </a:r>
            <a:r>
              <a:rPr lang="en-GB"/>
              <a:t>Application Unleashed</a:t>
            </a:r>
            <a:r>
              <a:rPr b="0" baseline="0" i="0" lang="en-GB" sz="2800" u="none" cap="none" strike="noStrike">
                <a:solidFill>
                  <a:schemeClr val="dk1"/>
                </a:solidFill>
                <a:latin typeface="Arial"/>
                <a:ea typeface="Arial"/>
                <a:cs typeface="Arial"/>
                <a:sym typeface="Arial"/>
              </a:rPr>
              <a:t>, Praveen Kumar Pendyala</a:t>
            </a:r>
          </a:p>
          <a:p>
            <a:pPr indent="0" lvl="0" marL="0" marR="0" rtl="0" algn="l">
              <a:lnSpc>
                <a:spcPct val="90000"/>
              </a:lnSpc>
              <a:spcBef>
                <a:spcPts val="0"/>
              </a:spcBef>
              <a:buClr>
                <a:schemeClr val="dk1"/>
              </a:buClr>
              <a:buSzPct val="25000"/>
              <a:buFont typeface="Arial"/>
              <a:buNone/>
            </a:pPr>
            <a:r>
              <a:rPr b="0" baseline="0" i="0" lang="en-GB" sz="2800" u="none" cap="none" strike="noStrike">
                <a:solidFill>
                  <a:schemeClr val="dk1"/>
                </a:solidFill>
                <a:latin typeface="Arial"/>
                <a:ea typeface="Arial"/>
                <a:cs typeface="Arial"/>
                <a:sym typeface="Arial"/>
              </a:rPr>
              <a:t>Building block: </a:t>
            </a:r>
            <a:r>
              <a:rPr lang="en-GB"/>
              <a:t>Elastic Business</a:t>
            </a:r>
          </a:p>
        </p:txBody>
      </p:sp>
      <p:sp>
        <p:nvSpPr>
          <p:cNvPr id="58" name="Shape 58"/>
          <p:cNvSpPr txBox="1"/>
          <p:nvPr>
            <p:ph idx="10" type="dt"/>
          </p:nvPr>
        </p:nvSpPr>
        <p:spPr>
          <a:xfrm>
            <a:off x="6741831" y="6427223"/>
            <a:ext cx="2660700" cy="195900"/>
          </a:xfrm>
          <a:prstGeom prst="rect">
            <a:avLst/>
          </a:prstGeom>
          <a:noFill/>
          <a:ln>
            <a:noFill/>
          </a:ln>
        </p:spPr>
        <p:txBody>
          <a:bodyPr anchorCtr="0" anchor="b" bIns="35975" lIns="35975" rIns="35975" tIns="35975">
            <a:noAutofit/>
          </a:bodyPr>
          <a:lstStyle/>
          <a:p>
            <a:pPr indent="0" lvl="0" marL="0" marR="0" rtl="0" algn="r">
              <a:spcBef>
                <a:spcPts val="0"/>
              </a:spcBef>
              <a:buSzPct val="25000"/>
              <a:buNone/>
            </a:pPr>
            <a:r>
              <a:rPr b="0" baseline="0" i="0" lang="en-GB" sz="700" u="none" cap="none" strike="noStrike">
                <a:solidFill>
                  <a:srgbClr val="7F7F7F"/>
                </a:solidFill>
                <a:latin typeface="Arial"/>
                <a:ea typeface="Arial"/>
                <a:cs typeface="Arial"/>
                <a:sym typeface="Arial"/>
              </a:rPr>
              <a:t>Copyright © Capgemini 2014. All Rights Reserved</a:t>
            </a:r>
          </a:p>
        </p:txBody>
      </p:sp>
      <p:sp>
        <p:nvSpPr>
          <p:cNvPr id="59" name="Shape 59"/>
          <p:cNvSpPr txBox="1"/>
          <p:nvPr>
            <p:ph idx="12" type="sldNum"/>
          </p:nvPr>
        </p:nvSpPr>
        <p:spPr>
          <a:xfrm>
            <a:off x="9560277" y="6653996"/>
            <a:ext cx="125100" cy="123000"/>
          </a:xfrm>
          <a:prstGeom prst="rect">
            <a:avLst/>
          </a:prstGeom>
          <a:noFill/>
          <a:ln>
            <a:noFill/>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GB"/>
              <a:t>‹#›</a:t>
            </a:fld>
          </a:p>
        </p:txBody>
      </p:sp>
      <p:sp>
        <p:nvSpPr>
          <p:cNvPr id="60" name="Shape 60"/>
          <p:cNvSpPr txBox="1"/>
          <p:nvPr>
            <p:ph idx="11" type="ftr"/>
          </p:nvPr>
        </p:nvSpPr>
        <p:spPr>
          <a:xfrm>
            <a:off x="6741831" y="6623402"/>
            <a:ext cx="2660700" cy="183600"/>
          </a:xfrm>
          <a:prstGeom prst="rect">
            <a:avLst/>
          </a:prstGeom>
          <a:noFill/>
          <a:ln>
            <a:noFill/>
          </a:ln>
        </p:spPr>
        <p:txBody>
          <a:bodyPr anchorCtr="0" anchor="b" bIns="35975" lIns="35975" rIns="35975" tIns="35975">
            <a:noAutofit/>
          </a:bodyPr>
          <a:lstStyle/>
          <a:p>
            <a:pPr lvl="0" rtl="0">
              <a:spcBef>
                <a:spcPts val="0"/>
              </a:spcBef>
              <a:buClr>
                <a:schemeClr val="dk1"/>
              </a:buClr>
              <a:buSzPct val="25000"/>
              <a:buFont typeface="Arial"/>
              <a:buNone/>
            </a:pPr>
            <a:r>
              <a:rPr lang="en-GB"/>
              <a:t>Application Unleashed</a:t>
            </a:r>
          </a:p>
        </p:txBody>
      </p:sp>
      <p:sp>
        <p:nvSpPr>
          <p:cNvPr id="61" name="Shape 61"/>
          <p:cNvSpPr/>
          <p:nvPr/>
        </p:nvSpPr>
        <p:spPr>
          <a:xfrm flipH="1">
            <a:off x="2081117" y="5141025"/>
            <a:ext cx="4862100" cy="1057499"/>
          </a:xfrm>
          <a:custGeom>
            <a:pathLst>
              <a:path extrusionOk="0" h="120000" w="120000">
                <a:moveTo>
                  <a:pt x="0" y="25127"/>
                </a:moveTo>
                <a:cubicBezTo>
                  <a:pt x="0" y="35659"/>
                  <a:pt x="0" y="46109"/>
                  <a:pt x="0" y="56641"/>
                </a:cubicBezTo>
                <a:cubicBezTo>
                  <a:pt x="0" y="65929"/>
                  <a:pt x="0" y="75217"/>
                  <a:pt x="0" y="84505"/>
                </a:cubicBezTo>
                <a:cubicBezTo>
                  <a:pt x="0" y="120000"/>
                  <a:pt x="0" y="120000"/>
                  <a:pt x="0" y="120000"/>
                </a:cubicBezTo>
                <a:cubicBezTo>
                  <a:pt x="120000" y="120000"/>
                  <a:pt x="120000" y="120000"/>
                  <a:pt x="120000" y="120000"/>
                </a:cubicBezTo>
                <a:cubicBezTo>
                  <a:pt x="120000" y="84505"/>
                  <a:pt x="120000" y="84505"/>
                  <a:pt x="120000" y="84505"/>
                </a:cubicBezTo>
                <a:cubicBezTo>
                  <a:pt x="120000" y="75217"/>
                  <a:pt x="120000" y="65929"/>
                  <a:pt x="120000" y="56641"/>
                </a:cubicBezTo>
                <a:cubicBezTo>
                  <a:pt x="120000" y="46109"/>
                  <a:pt x="120000" y="35659"/>
                  <a:pt x="120000" y="25127"/>
                </a:cubicBezTo>
                <a:cubicBezTo>
                  <a:pt x="80164" y="0"/>
                  <a:pt x="39797" y="50338"/>
                  <a:pt x="0" y="25127"/>
                </a:cubicBezTo>
                <a:close/>
              </a:path>
            </a:pathLst>
          </a:custGeom>
          <a:solidFill>
            <a:srgbClr val="81CAEC"/>
          </a:solidFill>
          <a:ln>
            <a:noFill/>
          </a:ln>
        </p:spPr>
        <p:txBody>
          <a:bodyPr anchorCtr="0" anchor="t" bIns="34275" lIns="68575" rIns="68575" tIns="34275">
            <a:noAutofit/>
          </a:bodyPr>
          <a:lstStyle/>
          <a:p>
            <a:pPr indent="0" lvl="0" marL="0" marR="0" rtl="0" algn="l">
              <a:spcBef>
                <a:spcPts val="0"/>
              </a:spcBef>
              <a:buNone/>
            </a:pPr>
            <a:r>
              <a:t/>
            </a:r>
            <a:endParaRPr b="0" baseline="0" i="0" sz="1350" u="none" cap="none" strike="noStrike">
              <a:solidFill>
                <a:schemeClr val="dk1"/>
              </a:solidFill>
              <a:latin typeface="Calibri"/>
              <a:ea typeface="Calibri"/>
              <a:cs typeface="Calibri"/>
              <a:sym typeface="Calibri"/>
            </a:endParaRPr>
          </a:p>
        </p:txBody>
      </p:sp>
      <p:sp>
        <p:nvSpPr>
          <p:cNvPr id="62" name="Shape 62"/>
          <p:cNvSpPr/>
          <p:nvPr/>
        </p:nvSpPr>
        <p:spPr>
          <a:xfrm>
            <a:off x="2903594" y="5315707"/>
            <a:ext cx="4862100" cy="1057499"/>
          </a:xfrm>
          <a:custGeom>
            <a:pathLst>
              <a:path extrusionOk="0" h="120000" w="120000">
                <a:moveTo>
                  <a:pt x="0" y="25127"/>
                </a:moveTo>
                <a:cubicBezTo>
                  <a:pt x="0" y="35659"/>
                  <a:pt x="0" y="46109"/>
                  <a:pt x="0" y="56641"/>
                </a:cubicBezTo>
                <a:cubicBezTo>
                  <a:pt x="0" y="65929"/>
                  <a:pt x="0" y="75217"/>
                  <a:pt x="0" y="84505"/>
                </a:cubicBezTo>
                <a:cubicBezTo>
                  <a:pt x="0" y="120000"/>
                  <a:pt x="0" y="120000"/>
                  <a:pt x="0" y="120000"/>
                </a:cubicBezTo>
                <a:cubicBezTo>
                  <a:pt x="120000" y="120000"/>
                  <a:pt x="120000" y="120000"/>
                  <a:pt x="120000" y="120000"/>
                </a:cubicBezTo>
                <a:cubicBezTo>
                  <a:pt x="120000" y="84505"/>
                  <a:pt x="120000" y="84505"/>
                  <a:pt x="120000" y="84505"/>
                </a:cubicBezTo>
                <a:cubicBezTo>
                  <a:pt x="120000" y="75217"/>
                  <a:pt x="120000" y="65929"/>
                  <a:pt x="120000" y="56641"/>
                </a:cubicBezTo>
                <a:cubicBezTo>
                  <a:pt x="120000" y="46109"/>
                  <a:pt x="120000" y="35659"/>
                  <a:pt x="120000" y="25127"/>
                </a:cubicBezTo>
                <a:cubicBezTo>
                  <a:pt x="80164" y="0"/>
                  <a:pt x="39797" y="50338"/>
                  <a:pt x="0" y="25127"/>
                </a:cubicBezTo>
                <a:close/>
              </a:path>
            </a:pathLst>
          </a:custGeom>
          <a:solidFill>
            <a:schemeClr val="accent5"/>
          </a:solidFill>
          <a:ln>
            <a:noFill/>
          </a:ln>
        </p:spPr>
        <p:txBody>
          <a:bodyPr anchorCtr="0" anchor="t" bIns="34275" lIns="68575" rIns="68575" tIns="34275">
            <a:noAutofit/>
          </a:bodyPr>
          <a:lstStyle/>
          <a:p>
            <a:pPr indent="0" lvl="0" marL="0" marR="0" rtl="0" algn="l">
              <a:lnSpc>
                <a:spcPct val="100000"/>
              </a:lnSpc>
              <a:spcBef>
                <a:spcPts val="0"/>
              </a:spcBef>
              <a:spcAft>
                <a:spcPts val="0"/>
              </a:spcAft>
              <a:buNone/>
            </a:pPr>
            <a:r>
              <a:t/>
            </a:r>
            <a:endParaRPr sz="1350">
              <a:solidFill>
                <a:schemeClr val="dk1"/>
              </a:solidFill>
              <a:latin typeface="Calibri"/>
              <a:ea typeface="Calibri"/>
              <a:cs typeface="Calibri"/>
              <a:sym typeface="Calibri"/>
            </a:endParaRPr>
          </a:p>
        </p:txBody>
      </p:sp>
      <p:sp>
        <p:nvSpPr>
          <p:cNvPr id="63" name="Shape 63"/>
          <p:cNvSpPr/>
          <p:nvPr/>
        </p:nvSpPr>
        <p:spPr>
          <a:xfrm flipH="1">
            <a:off x="7553538" y="2371539"/>
            <a:ext cx="185999" cy="1539900"/>
          </a:xfrm>
          <a:custGeom>
            <a:pathLst>
              <a:path extrusionOk="0" h="120000" w="120000">
                <a:moveTo>
                  <a:pt x="0" y="119603"/>
                </a:moveTo>
                <a:cubicBezTo>
                  <a:pt x="0" y="119603"/>
                  <a:pt x="27169" y="120000"/>
                  <a:pt x="63396" y="120000"/>
                </a:cubicBezTo>
                <a:cubicBezTo>
                  <a:pt x="97358" y="120000"/>
                  <a:pt x="120000" y="119603"/>
                  <a:pt x="120000" y="119603"/>
                </a:cubicBezTo>
                <a:cubicBezTo>
                  <a:pt x="120000" y="792"/>
                  <a:pt x="120000" y="792"/>
                  <a:pt x="120000" y="792"/>
                </a:cubicBezTo>
                <a:cubicBezTo>
                  <a:pt x="120000" y="792"/>
                  <a:pt x="95094" y="0"/>
                  <a:pt x="56603" y="0"/>
                </a:cubicBezTo>
                <a:cubicBezTo>
                  <a:pt x="20377" y="0"/>
                  <a:pt x="0" y="792"/>
                  <a:pt x="0" y="792"/>
                </a:cubicBezTo>
                <a:lnTo>
                  <a:pt x="0" y="119603"/>
                </a:lnTo>
                <a:close/>
              </a:path>
            </a:pathLst>
          </a:custGeom>
          <a:gradFill>
            <a:gsLst>
              <a:gs pos="0">
                <a:schemeClr val="lt2"/>
              </a:gs>
              <a:gs pos="100000">
                <a:srgbClr val="DBDBDB"/>
              </a:gs>
            </a:gsLst>
            <a:lin ang="5400012" scaled="0"/>
          </a:gradFill>
          <a:ln>
            <a:noFill/>
          </a:ln>
        </p:spPr>
        <p:txBody>
          <a:bodyPr anchorCtr="0" anchor="t" bIns="34275" lIns="68575" rIns="68575" tIns="34275">
            <a:noAutofit/>
          </a:bodyPr>
          <a:lstStyle/>
          <a:p>
            <a:pPr indent="0" lvl="0" marL="0" marR="0" rtl="0" algn="l">
              <a:spcBef>
                <a:spcPts val="0"/>
              </a:spcBef>
              <a:buNone/>
            </a:pPr>
            <a:r>
              <a:t/>
            </a:r>
            <a:endParaRPr b="0" baseline="0" i="0" sz="1350" u="none" cap="none" strike="noStrike">
              <a:solidFill>
                <a:schemeClr val="dk1"/>
              </a:solidFill>
              <a:latin typeface="Calibri"/>
              <a:ea typeface="Calibri"/>
              <a:cs typeface="Calibri"/>
              <a:sym typeface="Calibri"/>
            </a:endParaRPr>
          </a:p>
        </p:txBody>
      </p:sp>
      <p:sp>
        <p:nvSpPr>
          <p:cNvPr id="64" name="Shape 64"/>
          <p:cNvSpPr/>
          <p:nvPr/>
        </p:nvSpPr>
        <p:spPr>
          <a:xfrm>
            <a:off x="-93150" y="3711875"/>
            <a:ext cx="4065000" cy="2677799"/>
          </a:xfrm>
          <a:custGeom>
            <a:pathLst>
              <a:path extrusionOk="0" h="120000" w="120000">
                <a:moveTo>
                  <a:pt x="0" y="1404"/>
                </a:moveTo>
                <a:lnTo>
                  <a:pt x="70500" y="0"/>
                </a:lnTo>
                <a:cubicBezTo>
                  <a:pt x="82704" y="252"/>
                  <a:pt x="72324" y="2376"/>
                  <a:pt x="73236" y="2916"/>
                </a:cubicBezTo>
                <a:cubicBezTo>
                  <a:pt x="73944" y="3288"/>
                  <a:pt x="76488" y="2916"/>
                  <a:pt x="76488" y="2916"/>
                </a:cubicBezTo>
                <a:cubicBezTo>
                  <a:pt x="76488" y="2916"/>
                  <a:pt x="76176" y="1728"/>
                  <a:pt x="76488" y="1464"/>
                </a:cubicBezTo>
                <a:cubicBezTo>
                  <a:pt x="76788" y="1188"/>
                  <a:pt x="78408" y="1464"/>
                  <a:pt x="78408" y="1464"/>
                </a:cubicBezTo>
                <a:cubicBezTo>
                  <a:pt x="78408" y="1464"/>
                  <a:pt x="80844" y="2460"/>
                  <a:pt x="81660" y="2916"/>
                </a:cubicBezTo>
                <a:cubicBezTo>
                  <a:pt x="82560" y="3468"/>
                  <a:pt x="83988" y="5304"/>
                  <a:pt x="85104" y="5568"/>
                </a:cubicBezTo>
                <a:cubicBezTo>
                  <a:pt x="86928" y="6024"/>
                  <a:pt x="90588" y="4296"/>
                  <a:pt x="92400" y="4116"/>
                </a:cubicBezTo>
                <a:cubicBezTo>
                  <a:pt x="94536" y="4020"/>
                  <a:pt x="98496" y="5304"/>
                  <a:pt x="100524" y="5568"/>
                </a:cubicBezTo>
                <a:cubicBezTo>
                  <a:pt x="105396" y="6216"/>
                  <a:pt x="120000" y="5568"/>
                  <a:pt x="120000" y="5568"/>
                </a:cubicBezTo>
                <a:cubicBezTo>
                  <a:pt x="120000" y="5568"/>
                  <a:pt x="117060" y="11772"/>
                  <a:pt x="116556" y="13872"/>
                </a:cubicBezTo>
                <a:cubicBezTo>
                  <a:pt x="116148" y="15336"/>
                  <a:pt x="116964" y="18432"/>
                  <a:pt x="116244" y="19704"/>
                </a:cubicBezTo>
                <a:cubicBezTo>
                  <a:pt x="115440" y="21000"/>
                  <a:pt x="111480" y="21540"/>
                  <a:pt x="110868" y="22908"/>
                </a:cubicBezTo>
                <a:cubicBezTo>
                  <a:pt x="109956" y="24636"/>
                  <a:pt x="113508" y="28200"/>
                  <a:pt x="113820" y="30204"/>
                </a:cubicBezTo>
                <a:cubicBezTo>
                  <a:pt x="114024" y="31392"/>
                  <a:pt x="112500" y="33576"/>
                  <a:pt x="112188" y="34764"/>
                </a:cubicBezTo>
                <a:cubicBezTo>
                  <a:pt x="111684" y="37056"/>
                  <a:pt x="112500" y="41880"/>
                  <a:pt x="112500" y="44268"/>
                </a:cubicBezTo>
                <a:cubicBezTo>
                  <a:pt x="112392" y="45996"/>
                  <a:pt x="111276" y="49368"/>
                  <a:pt x="111384" y="51096"/>
                </a:cubicBezTo>
                <a:cubicBezTo>
                  <a:pt x="111576" y="54024"/>
                  <a:pt x="115236" y="59496"/>
                  <a:pt x="115128" y="62508"/>
                </a:cubicBezTo>
                <a:cubicBezTo>
                  <a:pt x="115128" y="64332"/>
                  <a:pt x="112500" y="67620"/>
                  <a:pt x="111684" y="69360"/>
                </a:cubicBezTo>
                <a:cubicBezTo>
                  <a:pt x="110760" y="71184"/>
                  <a:pt x="110868" y="75648"/>
                  <a:pt x="109440" y="77208"/>
                </a:cubicBezTo>
                <a:cubicBezTo>
                  <a:pt x="108840" y="77844"/>
                  <a:pt x="106608" y="77940"/>
                  <a:pt x="105996" y="78576"/>
                </a:cubicBezTo>
                <a:cubicBezTo>
                  <a:pt x="103260" y="81492"/>
                  <a:pt x="103560" y="89796"/>
                  <a:pt x="104376" y="93444"/>
                </a:cubicBezTo>
                <a:cubicBezTo>
                  <a:pt x="104784" y="95724"/>
                  <a:pt x="108444" y="100392"/>
                  <a:pt x="107316" y="102480"/>
                </a:cubicBezTo>
                <a:cubicBezTo>
                  <a:pt x="106608" y="103752"/>
                  <a:pt x="102444" y="103572"/>
                  <a:pt x="101136" y="104400"/>
                </a:cubicBezTo>
                <a:cubicBezTo>
                  <a:pt x="100224" y="104940"/>
                  <a:pt x="99924" y="107124"/>
                  <a:pt x="99204" y="107772"/>
                </a:cubicBezTo>
                <a:cubicBezTo>
                  <a:pt x="98292" y="108684"/>
                  <a:pt x="94848" y="108504"/>
                  <a:pt x="94020" y="109512"/>
                </a:cubicBezTo>
                <a:cubicBezTo>
                  <a:pt x="92304" y="111600"/>
                  <a:pt x="94644" y="120000"/>
                  <a:pt x="94644" y="120000"/>
                </a:cubicBezTo>
                <a:lnTo>
                  <a:pt x="1800" y="119676"/>
                </a:lnTo>
                <a:cubicBezTo>
                  <a:pt x="1800" y="80256"/>
                  <a:pt x="0" y="40824"/>
                  <a:pt x="0" y="1404"/>
                </a:cubicBezTo>
                <a:close/>
              </a:path>
            </a:pathLst>
          </a:custGeom>
          <a:solidFill>
            <a:schemeClr val="dk2"/>
          </a:solidFill>
          <a:ln>
            <a:noFill/>
          </a:ln>
        </p:spPr>
        <p:txBody>
          <a:bodyPr anchorCtr="0" anchor="t" bIns="34275" lIns="68575" rIns="68575" tIns="34275">
            <a:noAutofit/>
          </a:bodyPr>
          <a:lstStyle/>
          <a:p>
            <a:pPr indent="0" lvl="0" marL="0" marR="0" rtl="0" algn="l">
              <a:spcBef>
                <a:spcPts val="0"/>
              </a:spcBef>
              <a:buNone/>
            </a:pPr>
            <a:r>
              <a:t/>
            </a:r>
            <a:endParaRPr b="0" baseline="0" i="0" sz="1350" u="none" cap="none" strike="noStrike">
              <a:solidFill>
                <a:schemeClr val="dk1"/>
              </a:solidFill>
              <a:latin typeface="Calibri"/>
              <a:ea typeface="Calibri"/>
              <a:cs typeface="Calibri"/>
              <a:sym typeface="Calibri"/>
            </a:endParaRPr>
          </a:p>
        </p:txBody>
      </p:sp>
      <p:sp>
        <p:nvSpPr>
          <p:cNvPr id="65" name="Shape 65"/>
          <p:cNvSpPr/>
          <p:nvPr/>
        </p:nvSpPr>
        <p:spPr>
          <a:xfrm rot="-146791">
            <a:off x="6113343" y="3787211"/>
            <a:ext cx="3851310" cy="2626797"/>
          </a:xfrm>
          <a:custGeom>
            <a:pathLst>
              <a:path extrusionOk="0" h="120000" w="120000">
                <a:moveTo>
                  <a:pt x="120000" y="2604"/>
                </a:moveTo>
                <a:cubicBezTo>
                  <a:pt x="120000" y="2604"/>
                  <a:pt x="70115" y="651"/>
                  <a:pt x="62515" y="372"/>
                </a:cubicBezTo>
                <a:cubicBezTo>
                  <a:pt x="50954" y="0"/>
                  <a:pt x="27725" y="1674"/>
                  <a:pt x="16271" y="372"/>
                </a:cubicBezTo>
                <a:cubicBezTo>
                  <a:pt x="14986" y="279"/>
                  <a:pt x="12417" y="465"/>
                  <a:pt x="11132" y="372"/>
                </a:cubicBezTo>
                <a:cubicBezTo>
                  <a:pt x="8349" y="186"/>
                  <a:pt x="0" y="837"/>
                  <a:pt x="0" y="837"/>
                </a:cubicBezTo>
                <a:cubicBezTo>
                  <a:pt x="0" y="837"/>
                  <a:pt x="8777" y="5674"/>
                  <a:pt x="9955" y="8372"/>
                </a:cubicBezTo>
                <a:cubicBezTo>
                  <a:pt x="10704" y="9767"/>
                  <a:pt x="8991" y="13023"/>
                  <a:pt x="9420" y="14511"/>
                </a:cubicBezTo>
                <a:cubicBezTo>
                  <a:pt x="9848" y="16186"/>
                  <a:pt x="13595" y="18232"/>
                  <a:pt x="14558" y="19720"/>
                </a:cubicBezTo>
                <a:cubicBezTo>
                  <a:pt x="15842" y="21674"/>
                  <a:pt x="16806" y="26232"/>
                  <a:pt x="16271" y="28465"/>
                </a:cubicBezTo>
                <a:cubicBezTo>
                  <a:pt x="16057" y="29488"/>
                  <a:pt x="14023" y="31069"/>
                  <a:pt x="14023" y="32186"/>
                </a:cubicBezTo>
                <a:cubicBezTo>
                  <a:pt x="13916" y="34139"/>
                  <a:pt x="17769" y="37023"/>
                  <a:pt x="18519" y="38883"/>
                </a:cubicBezTo>
                <a:cubicBezTo>
                  <a:pt x="19696" y="41581"/>
                  <a:pt x="17234" y="48000"/>
                  <a:pt x="18840" y="50511"/>
                </a:cubicBezTo>
                <a:cubicBezTo>
                  <a:pt x="19910" y="52279"/>
                  <a:pt x="25691" y="52651"/>
                  <a:pt x="26547" y="54418"/>
                </a:cubicBezTo>
                <a:cubicBezTo>
                  <a:pt x="27082" y="55627"/>
                  <a:pt x="24406" y="57860"/>
                  <a:pt x="24299" y="59162"/>
                </a:cubicBezTo>
                <a:cubicBezTo>
                  <a:pt x="24192" y="59813"/>
                  <a:pt x="25691" y="61023"/>
                  <a:pt x="25370" y="61674"/>
                </a:cubicBezTo>
                <a:cubicBezTo>
                  <a:pt x="24299" y="63906"/>
                  <a:pt x="14558" y="64372"/>
                  <a:pt x="14558" y="64372"/>
                </a:cubicBezTo>
                <a:cubicBezTo>
                  <a:pt x="14558" y="64372"/>
                  <a:pt x="18198" y="72465"/>
                  <a:pt x="18519" y="75348"/>
                </a:cubicBezTo>
                <a:cubicBezTo>
                  <a:pt x="18626" y="76372"/>
                  <a:pt x="17555" y="78511"/>
                  <a:pt x="17983" y="79534"/>
                </a:cubicBezTo>
                <a:cubicBezTo>
                  <a:pt x="18733" y="81395"/>
                  <a:pt x="23657" y="83069"/>
                  <a:pt x="24834" y="84744"/>
                </a:cubicBezTo>
                <a:cubicBezTo>
                  <a:pt x="27511" y="88837"/>
                  <a:pt x="22479" y="99813"/>
                  <a:pt x="25691" y="103627"/>
                </a:cubicBezTo>
                <a:cubicBezTo>
                  <a:pt x="27190" y="105395"/>
                  <a:pt x="34148" y="103720"/>
                  <a:pt x="35967" y="105302"/>
                </a:cubicBezTo>
                <a:cubicBezTo>
                  <a:pt x="38429" y="107534"/>
                  <a:pt x="35646" y="117767"/>
                  <a:pt x="35646" y="117767"/>
                </a:cubicBezTo>
                <a:cubicBezTo>
                  <a:pt x="120000" y="120000"/>
                  <a:pt x="120000" y="120000"/>
                  <a:pt x="120000" y="120000"/>
                </a:cubicBezTo>
                <a:lnTo>
                  <a:pt x="120000" y="2604"/>
                </a:lnTo>
                <a:close/>
              </a:path>
            </a:pathLst>
          </a:custGeom>
          <a:solidFill>
            <a:schemeClr val="dk2"/>
          </a:solidFill>
          <a:ln>
            <a:noFill/>
          </a:ln>
        </p:spPr>
        <p:txBody>
          <a:bodyPr anchorCtr="0" anchor="t" bIns="34275" lIns="68575" rIns="68575" tIns="34275">
            <a:noAutofit/>
          </a:bodyPr>
          <a:lstStyle/>
          <a:p>
            <a:pPr indent="0" lvl="0" marL="0" marR="0" rtl="0" algn="l">
              <a:spcBef>
                <a:spcPts val="0"/>
              </a:spcBef>
              <a:buNone/>
            </a:pPr>
            <a:r>
              <a:t/>
            </a:r>
            <a:endParaRPr b="0" baseline="0" i="0" sz="1350" u="none" cap="none" strike="noStrike">
              <a:solidFill>
                <a:schemeClr val="dk1"/>
              </a:solidFill>
              <a:latin typeface="Calibri"/>
              <a:ea typeface="Calibri"/>
              <a:cs typeface="Calibri"/>
              <a:sym typeface="Calibri"/>
            </a:endParaRPr>
          </a:p>
        </p:txBody>
      </p:sp>
      <p:sp>
        <p:nvSpPr>
          <p:cNvPr id="66" name="Shape 66"/>
          <p:cNvSpPr/>
          <p:nvPr/>
        </p:nvSpPr>
        <p:spPr>
          <a:xfrm rot="832736">
            <a:off x="3921549" y="1795210"/>
            <a:ext cx="1961053" cy="1863158"/>
          </a:xfrm>
          <a:custGeom>
            <a:pathLst>
              <a:path extrusionOk="0" h="120000" w="120000">
                <a:moveTo>
                  <a:pt x="714" y="69649"/>
                </a:moveTo>
                <a:cubicBezTo>
                  <a:pt x="892" y="69649"/>
                  <a:pt x="1071" y="69649"/>
                  <a:pt x="1250" y="69824"/>
                </a:cubicBezTo>
                <a:cubicBezTo>
                  <a:pt x="1428" y="69824"/>
                  <a:pt x="1607" y="70000"/>
                  <a:pt x="1607" y="70000"/>
                </a:cubicBezTo>
                <a:cubicBezTo>
                  <a:pt x="1607" y="70000"/>
                  <a:pt x="1607" y="70000"/>
                  <a:pt x="1607" y="70350"/>
                </a:cubicBezTo>
                <a:cubicBezTo>
                  <a:pt x="1607" y="70526"/>
                  <a:pt x="1785" y="70701"/>
                  <a:pt x="2142" y="70701"/>
                </a:cubicBezTo>
                <a:cubicBezTo>
                  <a:pt x="2321" y="70877"/>
                  <a:pt x="2678" y="70701"/>
                  <a:pt x="2678" y="70701"/>
                </a:cubicBezTo>
                <a:cubicBezTo>
                  <a:pt x="2678" y="70701"/>
                  <a:pt x="8571" y="74385"/>
                  <a:pt x="9821" y="75263"/>
                </a:cubicBezTo>
                <a:cubicBezTo>
                  <a:pt x="11250" y="75964"/>
                  <a:pt x="14285" y="77894"/>
                  <a:pt x="15714" y="78947"/>
                </a:cubicBezTo>
                <a:cubicBezTo>
                  <a:pt x="17321" y="79824"/>
                  <a:pt x="19285" y="81052"/>
                  <a:pt x="20357" y="81754"/>
                </a:cubicBezTo>
                <a:cubicBezTo>
                  <a:pt x="21428" y="82456"/>
                  <a:pt x="22500" y="83157"/>
                  <a:pt x="23035" y="83508"/>
                </a:cubicBezTo>
                <a:cubicBezTo>
                  <a:pt x="23750" y="83859"/>
                  <a:pt x="24107" y="84035"/>
                  <a:pt x="24107" y="84035"/>
                </a:cubicBezTo>
                <a:cubicBezTo>
                  <a:pt x="24107" y="84035"/>
                  <a:pt x="24107" y="84210"/>
                  <a:pt x="24107" y="84210"/>
                </a:cubicBezTo>
                <a:cubicBezTo>
                  <a:pt x="24107" y="84210"/>
                  <a:pt x="23928" y="84385"/>
                  <a:pt x="24107" y="84561"/>
                </a:cubicBezTo>
                <a:cubicBezTo>
                  <a:pt x="24285" y="84736"/>
                  <a:pt x="24285" y="84736"/>
                  <a:pt x="24642" y="84736"/>
                </a:cubicBezTo>
                <a:cubicBezTo>
                  <a:pt x="24821" y="84912"/>
                  <a:pt x="25000" y="84736"/>
                  <a:pt x="25000" y="84736"/>
                </a:cubicBezTo>
                <a:cubicBezTo>
                  <a:pt x="25000" y="84736"/>
                  <a:pt x="25178" y="84736"/>
                  <a:pt x="25178" y="84912"/>
                </a:cubicBezTo>
                <a:cubicBezTo>
                  <a:pt x="25178" y="84912"/>
                  <a:pt x="25357" y="84912"/>
                  <a:pt x="25357" y="85087"/>
                </a:cubicBezTo>
                <a:cubicBezTo>
                  <a:pt x="25535" y="85263"/>
                  <a:pt x="25714" y="85263"/>
                  <a:pt x="25714" y="85438"/>
                </a:cubicBezTo>
                <a:cubicBezTo>
                  <a:pt x="25892" y="85614"/>
                  <a:pt x="26071" y="85614"/>
                  <a:pt x="26071" y="85614"/>
                </a:cubicBezTo>
                <a:cubicBezTo>
                  <a:pt x="26250" y="85614"/>
                  <a:pt x="26428" y="85438"/>
                  <a:pt x="26428" y="85438"/>
                </a:cubicBezTo>
                <a:cubicBezTo>
                  <a:pt x="26428" y="85438"/>
                  <a:pt x="26607" y="85438"/>
                  <a:pt x="26607" y="85263"/>
                </a:cubicBezTo>
                <a:cubicBezTo>
                  <a:pt x="26785" y="85087"/>
                  <a:pt x="26785" y="85087"/>
                  <a:pt x="26785" y="85087"/>
                </a:cubicBezTo>
                <a:cubicBezTo>
                  <a:pt x="26785" y="85087"/>
                  <a:pt x="26964" y="85087"/>
                  <a:pt x="26964" y="85087"/>
                </a:cubicBezTo>
                <a:cubicBezTo>
                  <a:pt x="26964" y="85087"/>
                  <a:pt x="27321" y="84912"/>
                  <a:pt x="27321" y="84912"/>
                </a:cubicBezTo>
                <a:cubicBezTo>
                  <a:pt x="27321" y="84912"/>
                  <a:pt x="27321" y="84912"/>
                  <a:pt x="27500" y="85087"/>
                </a:cubicBezTo>
                <a:cubicBezTo>
                  <a:pt x="27500" y="85087"/>
                  <a:pt x="27857" y="84912"/>
                  <a:pt x="27857" y="84912"/>
                </a:cubicBezTo>
                <a:cubicBezTo>
                  <a:pt x="27857" y="84912"/>
                  <a:pt x="28035" y="84912"/>
                  <a:pt x="28035" y="84912"/>
                </a:cubicBezTo>
                <a:cubicBezTo>
                  <a:pt x="28214" y="84736"/>
                  <a:pt x="28214" y="84561"/>
                  <a:pt x="28214" y="84561"/>
                </a:cubicBezTo>
                <a:cubicBezTo>
                  <a:pt x="28392" y="84385"/>
                  <a:pt x="28392" y="84210"/>
                  <a:pt x="28571" y="84035"/>
                </a:cubicBezTo>
                <a:cubicBezTo>
                  <a:pt x="28571" y="83859"/>
                  <a:pt x="28571" y="83859"/>
                  <a:pt x="28571" y="83859"/>
                </a:cubicBezTo>
                <a:cubicBezTo>
                  <a:pt x="28571" y="83859"/>
                  <a:pt x="30000" y="81228"/>
                  <a:pt x="30535" y="80350"/>
                </a:cubicBezTo>
                <a:cubicBezTo>
                  <a:pt x="31250" y="79298"/>
                  <a:pt x="33035" y="75964"/>
                  <a:pt x="33928" y="74385"/>
                </a:cubicBezTo>
                <a:cubicBezTo>
                  <a:pt x="34821" y="72807"/>
                  <a:pt x="36071" y="70701"/>
                  <a:pt x="36785" y="69473"/>
                </a:cubicBezTo>
                <a:cubicBezTo>
                  <a:pt x="37500" y="68070"/>
                  <a:pt x="38928" y="65789"/>
                  <a:pt x="39107" y="65438"/>
                </a:cubicBezTo>
                <a:cubicBezTo>
                  <a:pt x="39107" y="65263"/>
                  <a:pt x="39285" y="65087"/>
                  <a:pt x="39285" y="65087"/>
                </a:cubicBezTo>
                <a:cubicBezTo>
                  <a:pt x="39464" y="64912"/>
                  <a:pt x="39464" y="64912"/>
                  <a:pt x="39642" y="64736"/>
                </a:cubicBezTo>
                <a:cubicBezTo>
                  <a:pt x="39642" y="64561"/>
                  <a:pt x="39821" y="64561"/>
                  <a:pt x="39821" y="64561"/>
                </a:cubicBezTo>
                <a:cubicBezTo>
                  <a:pt x="40000" y="64385"/>
                  <a:pt x="40178" y="64210"/>
                  <a:pt x="40000" y="64035"/>
                </a:cubicBezTo>
                <a:cubicBezTo>
                  <a:pt x="40000" y="63684"/>
                  <a:pt x="39642" y="63684"/>
                  <a:pt x="39464" y="63684"/>
                </a:cubicBezTo>
                <a:cubicBezTo>
                  <a:pt x="39285" y="63508"/>
                  <a:pt x="39107" y="63333"/>
                  <a:pt x="39107" y="63333"/>
                </a:cubicBezTo>
                <a:cubicBezTo>
                  <a:pt x="38928" y="63333"/>
                  <a:pt x="38928" y="63333"/>
                  <a:pt x="38750" y="63157"/>
                </a:cubicBezTo>
                <a:cubicBezTo>
                  <a:pt x="38571" y="62982"/>
                  <a:pt x="37678" y="62456"/>
                  <a:pt x="37142" y="62280"/>
                </a:cubicBezTo>
                <a:cubicBezTo>
                  <a:pt x="36607" y="61929"/>
                  <a:pt x="36071" y="61578"/>
                  <a:pt x="36071" y="61578"/>
                </a:cubicBezTo>
                <a:cubicBezTo>
                  <a:pt x="36071" y="61578"/>
                  <a:pt x="36071" y="61578"/>
                  <a:pt x="36071" y="61403"/>
                </a:cubicBezTo>
                <a:cubicBezTo>
                  <a:pt x="36250" y="61228"/>
                  <a:pt x="36071" y="61228"/>
                  <a:pt x="36071" y="61228"/>
                </a:cubicBezTo>
                <a:cubicBezTo>
                  <a:pt x="35892" y="61228"/>
                  <a:pt x="35892" y="61228"/>
                  <a:pt x="35892" y="61052"/>
                </a:cubicBezTo>
                <a:cubicBezTo>
                  <a:pt x="35892" y="61052"/>
                  <a:pt x="35535" y="60877"/>
                  <a:pt x="35178" y="60701"/>
                </a:cubicBezTo>
                <a:cubicBezTo>
                  <a:pt x="35000" y="60526"/>
                  <a:pt x="34821" y="60526"/>
                  <a:pt x="34821" y="60526"/>
                </a:cubicBezTo>
                <a:cubicBezTo>
                  <a:pt x="34642" y="60701"/>
                  <a:pt x="34464" y="60701"/>
                  <a:pt x="34464" y="60701"/>
                </a:cubicBezTo>
                <a:cubicBezTo>
                  <a:pt x="34464" y="60701"/>
                  <a:pt x="30714" y="58245"/>
                  <a:pt x="30357" y="58070"/>
                </a:cubicBezTo>
                <a:cubicBezTo>
                  <a:pt x="30000" y="57894"/>
                  <a:pt x="29642" y="57543"/>
                  <a:pt x="29642" y="57543"/>
                </a:cubicBezTo>
                <a:cubicBezTo>
                  <a:pt x="29642" y="57543"/>
                  <a:pt x="29642" y="57368"/>
                  <a:pt x="29642" y="57368"/>
                </a:cubicBezTo>
                <a:cubicBezTo>
                  <a:pt x="29821" y="57192"/>
                  <a:pt x="29642" y="57192"/>
                  <a:pt x="29642" y="57192"/>
                </a:cubicBezTo>
                <a:cubicBezTo>
                  <a:pt x="29642" y="57192"/>
                  <a:pt x="29642" y="57017"/>
                  <a:pt x="29821" y="57017"/>
                </a:cubicBezTo>
                <a:cubicBezTo>
                  <a:pt x="29821" y="56842"/>
                  <a:pt x="30000" y="56842"/>
                  <a:pt x="30000" y="56842"/>
                </a:cubicBezTo>
                <a:cubicBezTo>
                  <a:pt x="30178" y="56842"/>
                  <a:pt x="30178" y="56666"/>
                  <a:pt x="30535" y="56315"/>
                </a:cubicBezTo>
                <a:cubicBezTo>
                  <a:pt x="30892" y="55789"/>
                  <a:pt x="30892" y="55614"/>
                  <a:pt x="30892" y="55614"/>
                </a:cubicBezTo>
                <a:cubicBezTo>
                  <a:pt x="30892" y="55614"/>
                  <a:pt x="30892" y="55614"/>
                  <a:pt x="31071" y="55438"/>
                </a:cubicBezTo>
                <a:cubicBezTo>
                  <a:pt x="31071" y="55438"/>
                  <a:pt x="31071" y="55614"/>
                  <a:pt x="31428" y="55614"/>
                </a:cubicBezTo>
                <a:cubicBezTo>
                  <a:pt x="31607" y="55789"/>
                  <a:pt x="31607" y="55789"/>
                  <a:pt x="31785" y="55789"/>
                </a:cubicBezTo>
                <a:cubicBezTo>
                  <a:pt x="31785" y="55614"/>
                  <a:pt x="31964" y="55614"/>
                  <a:pt x="31785" y="55263"/>
                </a:cubicBezTo>
                <a:cubicBezTo>
                  <a:pt x="31785" y="55087"/>
                  <a:pt x="31607" y="54561"/>
                  <a:pt x="31607" y="54561"/>
                </a:cubicBezTo>
                <a:cubicBezTo>
                  <a:pt x="31607" y="54561"/>
                  <a:pt x="31607" y="54561"/>
                  <a:pt x="31607" y="54385"/>
                </a:cubicBezTo>
                <a:cubicBezTo>
                  <a:pt x="31607" y="54210"/>
                  <a:pt x="31607" y="54035"/>
                  <a:pt x="31607" y="53684"/>
                </a:cubicBezTo>
                <a:cubicBezTo>
                  <a:pt x="31785" y="53508"/>
                  <a:pt x="31607" y="53333"/>
                  <a:pt x="31607" y="52982"/>
                </a:cubicBezTo>
                <a:cubicBezTo>
                  <a:pt x="31428" y="52807"/>
                  <a:pt x="31428" y="52631"/>
                  <a:pt x="31250" y="52280"/>
                </a:cubicBezTo>
                <a:cubicBezTo>
                  <a:pt x="31250" y="51929"/>
                  <a:pt x="31250" y="51754"/>
                  <a:pt x="31250" y="51578"/>
                </a:cubicBezTo>
                <a:cubicBezTo>
                  <a:pt x="31250" y="51228"/>
                  <a:pt x="31071" y="51052"/>
                  <a:pt x="30892" y="50877"/>
                </a:cubicBezTo>
                <a:cubicBezTo>
                  <a:pt x="30714" y="50701"/>
                  <a:pt x="30535" y="50350"/>
                  <a:pt x="30357" y="50350"/>
                </a:cubicBezTo>
                <a:cubicBezTo>
                  <a:pt x="30357" y="50175"/>
                  <a:pt x="30178" y="50000"/>
                  <a:pt x="30000" y="49824"/>
                </a:cubicBezTo>
                <a:cubicBezTo>
                  <a:pt x="30000" y="49824"/>
                  <a:pt x="30000" y="49649"/>
                  <a:pt x="29821" y="49473"/>
                </a:cubicBezTo>
                <a:cubicBezTo>
                  <a:pt x="29642" y="49473"/>
                  <a:pt x="29464" y="49298"/>
                  <a:pt x="29464" y="49298"/>
                </a:cubicBezTo>
                <a:cubicBezTo>
                  <a:pt x="29464" y="49298"/>
                  <a:pt x="29642" y="49298"/>
                  <a:pt x="29642" y="49122"/>
                </a:cubicBezTo>
                <a:cubicBezTo>
                  <a:pt x="29821" y="49122"/>
                  <a:pt x="29821" y="49122"/>
                  <a:pt x="29821" y="48771"/>
                </a:cubicBezTo>
                <a:cubicBezTo>
                  <a:pt x="29821" y="48421"/>
                  <a:pt x="29821" y="48245"/>
                  <a:pt x="30000" y="47543"/>
                </a:cubicBezTo>
                <a:cubicBezTo>
                  <a:pt x="30000" y="46842"/>
                  <a:pt x="30000" y="46666"/>
                  <a:pt x="30178" y="45964"/>
                </a:cubicBezTo>
                <a:cubicBezTo>
                  <a:pt x="30178" y="45263"/>
                  <a:pt x="30178" y="44912"/>
                  <a:pt x="30357" y="44385"/>
                </a:cubicBezTo>
                <a:cubicBezTo>
                  <a:pt x="30357" y="43859"/>
                  <a:pt x="30535" y="43508"/>
                  <a:pt x="30535" y="42982"/>
                </a:cubicBezTo>
                <a:cubicBezTo>
                  <a:pt x="30714" y="42456"/>
                  <a:pt x="30714" y="42280"/>
                  <a:pt x="30714" y="42105"/>
                </a:cubicBezTo>
                <a:cubicBezTo>
                  <a:pt x="30714" y="41754"/>
                  <a:pt x="30714" y="41578"/>
                  <a:pt x="30714" y="41228"/>
                </a:cubicBezTo>
                <a:cubicBezTo>
                  <a:pt x="30714" y="41052"/>
                  <a:pt x="30714" y="40877"/>
                  <a:pt x="30714" y="40526"/>
                </a:cubicBezTo>
                <a:cubicBezTo>
                  <a:pt x="30714" y="40175"/>
                  <a:pt x="30892" y="40000"/>
                  <a:pt x="30892" y="39824"/>
                </a:cubicBezTo>
                <a:cubicBezTo>
                  <a:pt x="31071" y="39473"/>
                  <a:pt x="31071" y="39298"/>
                  <a:pt x="31250" y="39122"/>
                </a:cubicBezTo>
                <a:cubicBezTo>
                  <a:pt x="31250" y="38947"/>
                  <a:pt x="31428" y="38771"/>
                  <a:pt x="31428" y="38245"/>
                </a:cubicBezTo>
                <a:cubicBezTo>
                  <a:pt x="31607" y="37894"/>
                  <a:pt x="31607" y="37719"/>
                  <a:pt x="31607" y="37368"/>
                </a:cubicBezTo>
                <a:cubicBezTo>
                  <a:pt x="31785" y="37017"/>
                  <a:pt x="31607" y="36666"/>
                  <a:pt x="31607" y="36666"/>
                </a:cubicBezTo>
                <a:cubicBezTo>
                  <a:pt x="31607" y="36666"/>
                  <a:pt x="31785" y="36666"/>
                  <a:pt x="31964" y="36491"/>
                </a:cubicBezTo>
                <a:cubicBezTo>
                  <a:pt x="32142" y="36140"/>
                  <a:pt x="32321" y="35964"/>
                  <a:pt x="32678" y="35438"/>
                </a:cubicBezTo>
                <a:cubicBezTo>
                  <a:pt x="33035" y="35087"/>
                  <a:pt x="33214" y="34912"/>
                  <a:pt x="33392" y="34736"/>
                </a:cubicBezTo>
                <a:cubicBezTo>
                  <a:pt x="33571" y="34561"/>
                  <a:pt x="33571" y="34385"/>
                  <a:pt x="33750" y="34210"/>
                </a:cubicBezTo>
                <a:cubicBezTo>
                  <a:pt x="34285" y="33859"/>
                  <a:pt x="34642" y="33508"/>
                  <a:pt x="35357" y="32982"/>
                </a:cubicBezTo>
                <a:cubicBezTo>
                  <a:pt x="36071" y="32456"/>
                  <a:pt x="36607" y="31929"/>
                  <a:pt x="36964" y="31578"/>
                </a:cubicBezTo>
                <a:cubicBezTo>
                  <a:pt x="37321" y="31228"/>
                  <a:pt x="37500" y="31228"/>
                  <a:pt x="37500" y="31228"/>
                </a:cubicBezTo>
                <a:cubicBezTo>
                  <a:pt x="37500" y="31228"/>
                  <a:pt x="37500" y="31228"/>
                  <a:pt x="37678" y="31578"/>
                </a:cubicBezTo>
                <a:cubicBezTo>
                  <a:pt x="37678" y="31754"/>
                  <a:pt x="37857" y="31929"/>
                  <a:pt x="37857" y="32280"/>
                </a:cubicBezTo>
                <a:cubicBezTo>
                  <a:pt x="38035" y="32456"/>
                  <a:pt x="38035" y="32807"/>
                  <a:pt x="38214" y="33333"/>
                </a:cubicBezTo>
                <a:cubicBezTo>
                  <a:pt x="38214" y="33684"/>
                  <a:pt x="38214" y="34035"/>
                  <a:pt x="38035" y="34912"/>
                </a:cubicBezTo>
                <a:cubicBezTo>
                  <a:pt x="38035" y="35789"/>
                  <a:pt x="37857" y="36491"/>
                  <a:pt x="37678" y="37192"/>
                </a:cubicBezTo>
                <a:cubicBezTo>
                  <a:pt x="37678" y="38070"/>
                  <a:pt x="37500" y="38771"/>
                  <a:pt x="37500" y="38947"/>
                </a:cubicBezTo>
                <a:cubicBezTo>
                  <a:pt x="37321" y="39122"/>
                  <a:pt x="37321" y="39298"/>
                  <a:pt x="37142" y="39649"/>
                </a:cubicBezTo>
                <a:cubicBezTo>
                  <a:pt x="36785" y="40000"/>
                  <a:pt x="36607" y="40175"/>
                  <a:pt x="36428" y="40526"/>
                </a:cubicBezTo>
                <a:cubicBezTo>
                  <a:pt x="36428" y="40877"/>
                  <a:pt x="36428" y="41228"/>
                  <a:pt x="36428" y="42456"/>
                </a:cubicBezTo>
                <a:cubicBezTo>
                  <a:pt x="36428" y="43508"/>
                  <a:pt x="36250" y="45614"/>
                  <a:pt x="36250" y="47017"/>
                </a:cubicBezTo>
                <a:cubicBezTo>
                  <a:pt x="36250" y="48421"/>
                  <a:pt x="36250" y="49649"/>
                  <a:pt x="36071" y="50877"/>
                </a:cubicBezTo>
                <a:cubicBezTo>
                  <a:pt x="36071" y="52105"/>
                  <a:pt x="36071" y="53333"/>
                  <a:pt x="36071" y="54210"/>
                </a:cubicBezTo>
                <a:cubicBezTo>
                  <a:pt x="36071" y="55087"/>
                  <a:pt x="36071" y="56140"/>
                  <a:pt x="36071" y="56842"/>
                </a:cubicBezTo>
                <a:cubicBezTo>
                  <a:pt x="36071" y="57368"/>
                  <a:pt x="36071" y="57894"/>
                  <a:pt x="36071" y="58245"/>
                </a:cubicBezTo>
                <a:cubicBezTo>
                  <a:pt x="36071" y="58421"/>
                  <a:pt x="36428" y="58421"/>
                  <a:pt x="36785" y="58596"/>
                </a:cubicBezTo>
                <a:cubicBezTo>
                  <a:pt x="37321" y="58596"/>
                  <a:pt x="37678" y="58771"/>
                  <a:pt x="37857" y="58771"/>
                </a:cubicBezTo>
                <a:cubicBezTo>
                  <a:pt x="38035" y="58771"/>
                  <a:pt x="38035" y="58947"/>
                  <a:pt x="38035" y="59122"/>
                </a:cubicBezTo>
                <a:cubicBezTo>
                  <a:pt x="38214" y="59122"/>
                  <a:pt x="38035" y="59298"/>
                  <a:pt x="38214" y="59649"/>
                </a:cubicBezTo>
                <a:cubicBezTo>
                  <a:pt x="38214" y="59824"/>
                  <a:pt x="38750" y="60000"/>
                  <a:pt x="39285" y="60175"/>
                </a:cubicBezTo>
                <a:cubicBezTo>
                  <a:pt x="39642" y="60350"/>
                  <a:pt x="40000" y="60526"/>
                  <a:pt x="40178" y="60701"/>
                </a:cubicBezTo>
                <a:cubicBezTo>
                  <a:pt x="40357" y="60701"/>
                  <a:pt x="40357" y="60701"/>
                  <a:pt x="40535" y="61052"/>
                </a:cubicBezTo>
                <a:cubicBezTo>
                  <a:pt x="40714" y="61403"/>
                  <a:pt x="41071" y="61578"/>
                  <a:pt x="41607" y="61754"/>
                </a:cubicBezTo>
                <a:cubicBezTo>
                  <a:pt x="42142" y="61929"/>
                  <a:pt x="42500" y="62105"/>
                  <a:pt x="43035" y="62280"/>
                </a:cubicBezTo>
                <a:cubicBezTo>
                  <a:pt x="43571" y="62456"/>
                  <a:pt x="44285" y="62631"/>
                  <a:pt x="44821" y="62807"/>
                </a:cubicBezTo>
                <a:cubicBezTo>
                  <a:pt x="45357" y="62982"/>
                  <a:pt x="45535" y="62982"/>
                  <a:pt x="46071" y="62982"/>
                </a:cubicBezTo>
                <a:cubicBezTo>
                  <a:pt x="46428" y="63157"/>
                  <a:pt x="46785" y="62982"/>
                  <a:pt x="47321" y="62807"/>
                </a:cubicBezTo>
                <a:cubicBezTo>
                  <a:pt x="47857" y="62456"/>
                  <a:pt x="48035" y="62280"/>
                  <a:pt x="48214" y="62105"/>
                </a:cubicBezTo>
                <a:cubicBezTo>
                  <a:pt x="48214" y="62105"/>
                  <a:pt x="48392" y="61929"/>
                  <a:pt x="48392" y="61929"/>
                </a:cubicBezTo>
                <a:cubicBezTo>
                  <a:pt x="48392" y="61929"/>
                  <a:pt x="48392" y="62105"/>
                  <a:pt x="48750" y="62456"/>
                </a:cubicBezTo>
                <a:cubicBezTo>
                  <a:pt x="48928" y="62631"/>
                  <a:pt x="49285" y="62807"/>
                  <a:pt x="49464" y="62982"/>
                </a:cubicBezTo>
                <a:cubicBezTo>
                  <a:pt x="49464" y="62982"/>
                  <a:pt x="49464" y="62982"/>
                  <a:pt x="49642" y="63157"/>
                </a:cubicBezTo>
                <a:cubicBezTo>
                  <a:pt x="49642" y="63333"/>
                  <a:pt x="49821" y="63333"/>
                  <a:pt x="50000" y="63684"/>
                </a:cubicBezTo>
                <a:cubicBezTo>
                  <a:pt x="50178" y="64035"/>
                  <a:pt x="50357" y="63859"/>
                  <a:pt x="50535" y="64035"/>
                </a:cubicBezTo>
                <a:cubicBezTo>
                  <a:pt x="50714" y="64035"/>
                  <a:pt x="50892" y="64210"/>
                  <a:pt x="50892" y="64385"/>
                </a:cubicBezTo>
                <a:cubicBezTo>
                  <a:pt x="51071" y="64561"/>
                  <a:pt x="50714" y="64561"/>
                  <a:pt x="50714" y="64912"/>
                </a:cubicBezTo>
                <a:cubicBezTo>
                  <a:pt x="50714" y="65438"/>
                  <a:pt x="51071" y="65789"/>
                  <a:pt x="51250" y="65964"/>
                </a:cubicBezTo>
                <a:cubicBezTo>
                  <a:pt x="51428" y="66140"/>
                  <a:pt x="51607" y="66315"/>
                  <a:pt x="51607" y="66491"/>
                </a:cubicBezTo>
                <a:cubicBezTo>
                  <a:pt x="51607" y="66491"/>
                  <a:pt x="51607" y="66666"/>
                  <a:pt x="51785" y="66666"/>
                </a:cubicBezTo>
                <a:cubicBezTo>
                  <a:pt x="51785" y="67017"/>
                  <a:pt x="51964" y="67368"/>
                  <a:pt x="52321" y="68070"/>
                </a:cubicBezTo>
                <a:cubicBezTo>
                  <a:pt x="52678" y="68771"/>
                  <a:pt x="52857" y="69473"/>
                  <a:pt x="53214" y="70000"/>
                </a:cubicBezTo>
                <a:cubicBezTo>
                  <a:pt x="53392" y="70526"/>
                  <a:pt x="53571" y="71228"/>
                  <a:pt x="53928" y="71929"/>
                </a:cubicBezTo>
                <a:cubicBezTo>
                  <a:pt x="54107" y="72105"/>
                  <a:pt x="54285" y="72456"/>
                  <a:pt x="54464" y="72631"/>
                </a:cubicBezTo>
                <a:cubicBezTo>
                  <a:pt x="54464" y="72807"/>
                  <a:pt x="54642" y="73157"/>
                  <a:pt x="54821" y="73333"/>
                </a:cubicBezTo>
                <a:cubicBezTo>
                  <a:pt x="55000" y="73684"/>
                  <a:pt x="55000" y="73859"/>
                  <a:pt x="55178" y="74210"/>
                </a:cubicBezTo>
                <a:cubicBezTo>
                  <a:pt x="55357" y="74561"/>
                  <a:pt x="55535" y="74736"/>
                  <a:pt x="55535" y="74736"/>
                </a:cubicBezTo>
                <a:cubicBezTo>
                  <a:pt x="55714" y="74912"/>
                  <a:pt x="55535" y="75087"/>
                  <a:pt x="55535" y="75263"/>
                </a:cubicBezTo>
                <a:cubicBezTo>
                  <a:pt x="55535" y="75438"/>
                  <a:pt x="55714" y="75614"/>
                  <a:pt x="55714" y="75614"/>
                </a:cubicBezTo>
                <a:cubicBezTo>
                  <a:pt x="55714" y="75789"/>
                  <a:pt x="55714" y="75789"/>
                  <a:pt x="55714" y="76140"/>
                </a:cubicBezTo>
                <a:cubicBezTo>
                  <a:pt x="55714" y="76491"/>
                  <a:pt x="55892" y="76666"/>
                  <a:pt x="55892" y="76666"/>
                </a:cubicBezTo>
                <a:cubicBezTo>
                  <a:pt x="55892" y="76842"/>
                  <a:pt x="56071" y="77017"/>
                  <a:pt x="56071" y="77017"/>
                </a:cubicBezTo>
                <a:cubicBezTo>
                  <a:pt x="56071" y="77017"/>
                  <a:pt x="56071" y="77017"/>
                  <a:pt x="55892" y="77192"/>
                </a:cubicBezTo>
                <a:cubicBezTo>
                  <a:pt x="55714" y="77368"/>
                  <a:pt x="55535" y="77543"/>
                  <a:pt x="55357" y="77719"/>
                </a:cubicBezTo>
                <a:cubicBezTo>
                  <a:pt x="55000" y="78070"/>
                  <a:pt x="54821" y="78596"/>
                  <a:pt x="55000" y="78947"/>
                </a:cubicBezTo>
                <a:cubicBezTo>
                  <a:pt x="55000" y="79298"/>
                  <a:pt x="55178" y="79473"/>
                  <a:pt x="55178" y="79473"/>
                </a:cubicBezTo>
                <a:cubicBezTo>
                  <a:pt x="55178" y="79473"/>
                  <a:pt x="55000" y="79824"/>
                  <a:pt x="54642" y="80350"/>
                </a:cubicBezTo>
                <a:cubicBezTo>
                  <a:pt x="54285" y="80877"/>
                  <a:pt x="53928" y="81578"/>
                  <a:pt x="53571" y="82280"/>
                </a:cubicBezTo>
                <a:cubicBezTo>
                  <a:pt x="53214" y="82982"/>
                  <a:pt x="52857" y="83859"/>
                  <a:pt x="52678" y="84210"/>
                </a:cubicBezTo>
                <a:cubicBezTo>
                  <a:pt x="52678" y="84385"/>
                  <a:pt x="52500" y="84385"/>
                  <a:pt x="52321" y="84561"/>
                </a:cubicBezTo>
                <a:cubicBezTo>
                  <a:pt x="52142" y="84912"/>
                  <a:pt x="51785" y="85263"/>
                  <a:pt x="51428" y="85614"/>
                </a:cubicBezTo>
                <a:cubicBezTo>
                  <a:pt x="51250" y="85964"/>
                  <a:pt x="50714" y="87192"/>
                  <a:pt x="50357" y="88070"/>
                </a:cubicBezTo>
                <a:cubicBezTo>
                  <a:pt x="50000" y="88947"/>
                  <a:pt x="49642" y="90701"/>
                  <a:pt x="49464" y="91403"/>
                </a:cubicBezTo>
                <a:cubicBezTo>
                  <a:pt x="49285" y="92280"/>
                  <a:pt x="49107" y="92807"/>
                  <a:pt x="48928" y="93157"/>
                </a:cubicBezTo>
                <a:cubicBezTo>
                  <a:pt x="48571" y="93508"/>
                  <a:pt x="48571" y="93859"/>
                  <a:pt x="48214" y="94210"/>
                </a:cubicBezTo>
                <a:cubicBezTo>
                  <a:pt x="47857" y="94561"/>
                  <a:pt x="47142" y="95087"/>
                  <a:pt x="46607" y="95789"/>
                </a:cubicBezTo>
                <a:cubicBezTo>
                  <a:pt x="46250" y="96491"/>
                  <a:pt x="45714" y="97017"/>
                  <a:pt x="45357" y="97543"/>
                </a:cubicBezTo>
                <a:cubicBezTo>
                  <a:pt x="45178" y="98070"/>
                  <a:pt x="44821" y="98596"/>
                  <a:pt x="44464" y="99122"/>
                </a:cubicBezTo>
                <a:cubicBezTo>
                  <a:pt x="44285" y="99473"/>
                  <a:pt x="43928" y="100000"/>
                  <a:pt x="43750" y="100526"/>
                </a:cubicBezTo>
                <a:cubicBezTo>
                  <a:pt x="43392" y="101052"/>
                  <a:pt x="43392" y="101228"/>
                  <a:pt x="43392" y="101228"/>
                </a:cubicBezTo>
                <a:cubicBezTo>
                  <a:pt x="43392" y="101228"/>
                  <a:pt x="43214" y="101228"/>
                  <a:pt x="43214" y="101228"/>
                </a:cubicBezTo>
                <a:cubicBezTo>
                  <a:pt x="43214" y="101052"/>
                  <a:pt x="43035" y="101403"/>
                  <a:pt x="42857" y="101754"/>
                </a:cubicBezTo>
                <a:cubicBezTo>
                  <a:pt x="42678" y="102105"/>
                  <a:pt x="42678" y="102280"/>
                  <a:pt x="42500" y="102631"/>
                </a:cubicBezTo>
                <a:cubicBezTo>
                  <a:pt x="42321" y="102807"/>
                  <a:pt x="42321" y="102982"/>
                  <a:pt x="42321" y="102982"/>
                </a:cubicBezTo>
                <a:cubicBezTo>
                  <a:pt x="42321" y="102982"/>
                  <a:pt x="42321" y="102982"/>
                  <a:pt x="42142" y="103157"/>
                </a:cubicBezTo>
                <a:cubicBezTo>
                  <a:pt x="41964" y="103157"/>
                  <a:pt x="41607" y="103157"/>
                  <a:pt x="41250" y="103333"/>
                </a:cubicBezTo>
                <a:cubicBezTo>
                  <a:pt x="41071" y="103333"/>
                  <a:pt x="40892" y="103508"/>
                  <a:pt x="40892" y="103508"/>
                </a:cubicBezTo>
                <a:cubicBezTo>
                  <a:pt x="40892" y="103508"/>
                  <a:pt x="40892" y="103508"/>
                  <a:pt x="40714" y="103684"/>
                </a:cubicBezTo>
                <a:cubicBezTo>
                  <a:pt x="40535" y="103684"/>
                  <a:pt x="40178" y="103859"/>
                  <a:pt x="39642" y="104210"/>
                </a:cubicBezTo>
                <a:cubicBezTo>
                  <a:pt x="39107" y="104736"/>
                  <a:pt x="38750" y="105263"/>
                  <a:pt x="38750" y="105263"/>
                </a:cubicBezTo>
                <a:cubicBezTo>
                  <a:pt x="38750" y="105263"/>
                  <a:pt x="38750" y="105263"/>
                  <a:pt x="38571" y="105438"/>
                </a:cubicBezTo>
                <a:cubicBezTo>
                  <a:pt x="38571" y="105438"/>
                  <a:pt x="38392" y="105438"/>
                  <a:pt x="38214" y="105789"/>
                </a:cubicBezTo>
                <a:cubicBezTo>
                  <a:pt x="37857" y="105964"/>
                  <a:pt x="37678" y="105964"/>
                  <a:pt x="37500" y="106315"/>
                </a:cubicBezTo>
                <a:cubicBezTo>
                  <a:pt x="37142" y="106666"/>
                  <a:pt x="37321" y="107192"/>
                  <a:pt x="37500" y="107894"/>
                </a:cubicBezTo>
                <a:cubicBezTo>
                  <a:pt x="37678" y="108421"/>
                  <a:pt x="38035" y="108771"/>
                  <a:pt x="38750" y="109649"/>
                </a:cubicBezTo>
                <a:cubicBezTo>
                  <a:pt x="39285" y="110350"/>
                  <a:pt x="40000" y="111052"/>
                  <a:pt x="40357" y="111403"/>
                </a:cubicBezTo>
                <a:cubicBezTo>
                  <a:pt x="40535" y="111578"/>
                  <a:pt x="40714" y="111754"/>
                  <a:pt x="40714" y="111754"/>
                </a:cubicBezTo>
                <a:cubicBezTo>
                  <a:pt x="40714" y="111754"/>
                  <a:pt x="40892" y="111578"/>
                  <a:pt x="40892" y="111403"/>
                </a:cubicBezTo>
                <a:cubicBezTo>
                  <a:pt x="41071" y="111228"/>
                  <a:pt x="41250" y="111228"/>
                  <a:pt x="41250" y="111228"/>
                </a:cubicBezTo>
                <a:cubicBezTo>
                  <a:pt x="41250" y="111228"/>
                  <a:pt x="41250" y="111403"/>
                  <a:pt x="41607" y="111929"/>
                </a:cubicBezTo>
                <a:cubicBezTo>
                  <a:pt x="42142" y="112456"/>
                  <a:pt x="42500" y="113333"/>
                  <a:pt x="42500" y="113333"/>
                </a:cubicBezTo>
                <a:cubicBezTo>
                  <a:pt x="42500" y="113333"/>
                  <a:pt x="42500" y="113333"/>
                  <a:pt x="42857" y="113859"/>
                </a:cubicBezTo>
                <a:cubicBezTo>
                  <a:pt x="42857" y="114035"/>
                  <a:pt x="43214" y="114561"/>
                  <a:pt x="43392" y="114912"/>
                </a:cubicBezTo>
                <a:cubicBezTo>
                  <a:pt x="43750" y="115438"/>
                  <a:pt x="44107" y="115789"/>
                  <a:pt x="44285" y="115964"/>
                </a:cubicBezTo>
                <a:cubicBezTo>
                  <a:pt x="45357" y="117017"/>
                  <a:pt x="46250" y="117543"/>
                  <a:pt x="47500" y="118245"/>
                </a:cubicBezTo>
                <a:cubicBezTo>
                  <a:pt x="48928" y="119122"/>
                  <a:pt x="50178" y="119473"/>
                  <a:pt x="50892" y="119649"/>
                </a:cubicBezTo>
                <a:cubicBezTo>
                  <a:pt x="51607" y="119824"/>
                  <a:pt x="51964" y="120000"/>
                  <a:pt x="52321" y="119824"/>
                </a:cubicBezTo>
                <a:cubicBezTo>
                  <a:pt x="52500" y="119824"/>
                  <a:pt x="52857" y="119649"/>
                  <a:pt x="53214" y="119473"/>
                </a:cubicBezTo>
                <a:cubicBezTo>
                  <a:pt x="53392" y="119122"/>
                  <a:pt x="53392" y="118771"/>
                  <a:pt x="53392" y="118596"/>
                </a:cubicBezTo>
                <a:cubicBezTo>
                  <a:pt x="53392" y="118421"/>
                  <a:pt x="53392" y="118421"/>
                  <a:pt x="53392" y="118245"/>
                </a:cubicBezTo>
                <a:cubicBezTo>
                  <a:pt x="53571" y="118070"/>
                  <a:pt x="53571" y="118070"/>
                  <a:pt x="53571" y="117719"/>
                </a:cubicBezTo>
                <a:cubicBezTo>
                  <a:pt x="53571" y="117192"/>
                  <a:pt x="53392" y="117017"/>
                  <a:pt x="53035" y="116666"/>
                </a:cubicBezTo>
                <a:cubicBezTo>
                  <a:pt x="52857" y="116140"/>
                  <a:pt x="52321" y="115789"/>
                  <a:pt x="52142" y="115438"/>
                </a:cubicBezTo>
                <a:cubicBezTo>
                  <a:pt x="51785" y="115087"/>
                  <a:pt x="51607" y="114912"/>
                  <a:pt x="51428" y="114561"/>
                </a:cubicBezTo>
                <a:cubicBezTo>
                  <a:pt x="51428" y="114385"/>
                  <a:pt x="51250" y="114385"/>
                  <a:pt x="51250" y="114210"/>
                </a:cubicBezTo>
                <a:cubicBezTo>
                  <a:pt x="51071" y="114210"/>
                  <a:pt x="51071" y="114035"/>
                  <a:pt x="50892" y="113859"/>
                </a:cubicBezTo>
                <a:cubicBezTo>
                  <a:pt x="50892" y="113859"/>
                  <a:pt x="50714" y="113684"/>
                  <a:pt x="50535" y="113684"/>
                </a:cubicBezTo>
                <a:cubicBezTo>
                  <a:pt x="50357" y="113508"/>
                  <a:pt x="50357" y="113333"/>
                  <a:pt x="50357" y="113157"/>
                </a:cubicBezTo>
                <a:cubicBezTo>
                  <a:pt x="50357" y="112982"/>
                  <a:pt x="50178" y="112807"/>
                  <a:pt x="50178" y="112807"/>
                </a:cubicBezTo>
                <a:cubicBezTo>
                  <a:pt x="50000" y="112807"/>
                  <a:pt x="50000" y="112456"/>
                  <a:pt x="50000" y="112456"/>
                </a:cubicBezTo>
                <a:cubicBezTo>
                  <a:pt x="50000" y="112280"/>
                  <a:pt x="50000" y="112280"/>
                  <a:pt x="50000" y="112105"/>
                </a:cubicBezTo>
                <a:cubicBezTo>
                  <a:pt x="49821" y="112105"/>
                  <a:pt x="49821" y="111929"/>
                  <a:pt x="49821" y="111929"/>
                </a:cubicBezTo>
                <a:cubicBezTo>
                  <a:pt x="49821" y="111929"/>
                  <a:pt x="49821" y="111754"/>
                  <a:pt x="49821" y="111754"/>
                </a:cubicBezTo>
                <a:cubicBezTo>
                  <a:pt x="49821" y="111578"/>
                  <a:pt x="49821" y="111578"/>
                  <a:pt x="49821" y="111578"/>
                </a:cubicBezTo>
                <a:cubicBezTo>
                  <a:pt x="49642" y="111403"/>
                  <a:pt x="49642" y="111228"/>
                  <a:pt x="49642" y="111228"/>
                </a:cubicBezTo>
                <a:cubicBezTo>
                  <a:pt x="49642" y="111052"/>
                  <a:pt x="49642" y="111052"/>
                  <a:pt x="49642" y="110877"/>
                </a:cubicBezTo>
                <a:cubicBezTo>
                  <a:pt x="49642" y="110877"/>
                  <a:pt x="49642" y="110877"/>
                  <a:pt x="49464" y="110701"/>
                </a:cubicBezTo>
                <a:cubicBezTo>
                  <a:pt x="49464" y="110701"/>
                  <a:pt x="49464" y="110526"/>
                  <a:pt x="49464" y="110350"/>
                </a:cubicBezTo>
                <a:cubicBezTo>
                  <a:pt x="49464" y="110175"/>
                  <a:pt x="49464" y="110175"/>
                  <a:pt x="49464" y="110175"/>
                </a:cubicBezTo>
                <a:cubicBezTo>
                  <a:pt x="49464" y="110000"/>
                  <a:pt x="49464" y="110000"/>
                  <a:pt x="49285" y="110000"/>
                </a:cubicBezTo>
                <a:cubicBezTo>
                  <a:pt x="49285" y="110000"/>
                  <a:pt x="49285" y="109473"/>
                  <a:pt x="49107" y="109473"/>
                </a:cubicBezTo>
                <a:cubicBezTo>
                  <a:pt x="49285" y="109298"/>
                  <a:pt x="49285" y="109298"/>
                  <a:pt x="49107" y="109298"/>
                </a:cubicBezTo>
                <a:cubicBezTo>
                  <a:pt x="49107" y="109298"/>
                  <a:pt x="49107" y="109122"/>
                  <a:pt x="49107" y="108947"/>
                </a:cubicBezTo>
                <a:cubicBezTo>
                  <a:pt x="48928" y="108771"/>
                  <a:pt x="48928" y="108771"/>
                  <a:pt x="48928" y="108771"/>
                </a:cubicBezTo>
                <a:cubicBezTo>
                  <a:pt x="49107" y="108245"/>
                  <a:pt x="49107" y="108245"/>
                  <a:pt x="49107" y="108245"/>
                </a:cubicBezTo>
                <a:cubicBezTo>
                  <a:pt x="49107" y="108245"/>
                  <a:pt x="49107" y="108245"/>
                  <a:pt x="49107" y="108245"/>
                </a:cubicBezTo>
                <a:cubicBezTo>
                  <a:pt x="49107" y="108245"/>
                  <a:pt x="49285" y="108245"/>
                  <a:pt x="49285" y="108070"/>
                </a:cubicBezTo>
                <a:cubicBezTo>
                  <a:pt x="49285" y="107894"/>
                  <a:pt x="49107" y="107719"/>
                  <a:pt x="48928" y="107719"/>
                </a:cubicBezTo>
                <a:cubicBezTo>
                  <a:pt x="48928" y="107543"/>
                  <a:pt x="48928" y="107543"/>
                  <a:pt x="48750" y="107368"/>
                </a:cubicBezTo>
                <a:cubicBezTo>
                  <a:pt x="48750" y="107192"/>
                  <a:pt x="48571" y="107017"/>
                  <a:pt x="48571" y="107017"/>
                </a:cubicBezTo>
                <a:cubicBezTo>
                  <a:pt x="48750" y="106491"/>
                  <a:pt x="48750" y="106491"/>
                  <a:pt x="48750" y="106491"/>
                </a:cubicBezTo>
                <a:cubicBezTo>
                  <a:pt x="48750" y="106491"/>
                  <a:pt x="49285" y="106491"/>
                  <a:pt x="49821" y="106666"/>
                </a:cubicBezTo>
                <a:cubicBezTo>
                  <a:pt x="50000" y="106842"/>
                  <a:pt x="50357" y="106842"/>
                  <a:pt x="50535" y="106842"/>
                </a:cubicBezTo>
                <a:cubicBezTo>
                  <a:pt x="50714" y="106842"/>
                  <a:pt x="50892" y="106842"/>
                  <a:pt x="51250" y="106842"/>
                </a:cubicBezTo>
                <a:cubicBezTo>
                  <a:pt x="51785" y="107017"/>
                  <a:pt x="52500" y="106842"/>
                  <a:pt x="53214" y="106842"/>
                </a:cubicBezTo>
                <a:cubicBezTo>
                  <a:pt x="53750" y="106842"/>
                  <a:pt x="54285" y="106666"/>
                  <a:pt x="54821" y="106491"/>
                </a:cubicBezTo>
                <a:cubicBezTo>
                  <a:pt x="55357" y="106491"/>
                  <a:pt x="55357" y="106491"/>
                  <a:pt x="55357" y="106315"/>
                </a:cubicBezTo>
                <a:cubicBezTo>
                  <a:pt x="55357" y="105964"/>
                  <a:pt x="55535" y="105789"/>
                  <a:pt x="55535" y="105263"/>
                </a:cubicBezTo>
                <a:cubicBezTo>
                  <a:pt x="55535" y="104736"/>
                  <a:pt x="55535" y="104561"/>
                  <a:pt x="55535" y="104561"/>
                </a:cubicBezTo>
                <a:cubicBezTo>
                  <a:pt x="55535" y="104385"/>
                  <a:pt x="55357" y="104385"/>
                  <a:pt x="55357" y="104385"/>
                </a:cubicBezTo>
                <a:cubicBezTo>
                  <a:pt x="55357" y="104385"/>
                  <a:pt x="55357" y="104210"/>
                  <a:pt x="55178" y="103859"/>
                </a:cubicBezTo>
                <a:cubicBezTo>
                  <a:pt x="55178" y="103508"/>
                  <a:pt x="55178" y="102982"/>
                  <a:pt x="55178" y="102105"/>
                </a:cubicBezTo>
                <a:cubicBezTo>
                  <a:pt x="55000" y="101228"/>
                  <a:pt x="55000" y="100526"/>
                  <a:pt x="55000" y="100000"/>
                </a:cubicBezTo>
                <a:cubicBezTo>
                  <a:pt x="55000" y="99473"/>
                  <a:pt x="55000" y="99473"/>
                  <a:pt x="55000" y="99473"/>
                </a:cubicBezTo>
                <a:cubicBezTo>
                  <a:pt x="55000" y="99473"/>
                  <a:pt x="55178" y="99122"/>
                  <a:pt x="55535" y="98245"/>
                </a:cubicBezTo>
                <a:cubicBezTo>
                  <a:pt x="55892" y="97543"/>
                  <a:pt x="56071" y="97192"/>
                  <a:pt x="56250" y="96666"/>
                </a:cubicBezTo>
                <a:cubicBezTo>
                  <a:pt x="56428" y="96315"/>
                  <a:pt x="56428" y="96315"/>
                  <a:pt x="56607" y="96140"/>
                </a:cubicBezTo>
                <a:cubicBezTo>
                  <a:pt x="56785" y="95964"/>
                  <a:pt x="56607" y="95964"/>
                  <a:pt x="57321" y="95087"/>
                </a:cubicBezTo>
                <a:cubicBezTo>
                  <a:pt x="57857" y="94210"/>
                  <a:pt x="58392" y="93859"/>
                  <a:pt x="59285" y="92807"/>
                </a:cubicBezTo>
                <a:cubicBezTo>
                  <a:pt x="60178" y="91929"/>
                  <a:pt x="61250" y="90526"/>
                  <a:pt x="61785" y="90000"/>
                </a:cubicBezTo>
                <a:cubicBezTo>
                  <a:pt x="62321" y="89298"/>
                  <a:pt x="63571" y="87894"/>
                  <a:pt x="64285" y="87017"/>
                </a:cubicBezTo>
                <a:cubicBezTo>
                  <a:pt x="64821" y="86491"/>
                  <a:pt x="65178" y="85964"/>
                  <a:pt x="65535" y="85614"/>
                </a:cubicBezTo>
                <a:cubicBezTo>
                  <a:pt x="65892" y="85263"/>
                  <a:pt x="65892" y="85087"/>
                  <a:pt x="66071" y="84912"/>
                </a:cubicBezTo>
                <a:cubicBezTo>
                  <a:pt x="66428" y="84210"/>
                  <a:pt x="66428" y="84210"/>
                  <a:pt x="66607" y="83859"/>
                </a:cubicBezTo>
                <a:cubicBezTo>
                  <a:pt x="66607" y="83684"/>
                  <a:pt x="66785" y="83684"/>
                  <a:pt x="66964" y="82982"/>
                </a:cubicBezTo>
                <a:cubicBezTo>
                  <a:pt x="67142" y="82280"/>
                  <a:pt x="67142" y="81929"/>
                  <a:pt x="67142" y="81754"/>
                </a:cubicBezTo>
                <a:cubicBezTo>
                  <a:pt x="67142" y="81403"/>
                  <a:pt x="67321" y="81403"/>
                  <a:pt x="67321" y="80701"/>
                </a:cubicBezTo>
                <a:cubicBezTo>
                  <a:pt x="67321" y="80175"/>
                  <a:pt x="67321" y="79649"/>
                  <a:pt x="67500" y="78771"/>
                </a:cubicBezTo>
                <a:cubicBezTo>
                  <a:pt x="67500" y="78070"/>
                  <a:pt x="67500" y="76491"/>
                  <a:pt x="67321" y="75263"/>
                </a:cubicBezTo>
                <a:cubicBezTo>
                  <a:pt x="67321" y="74035"/>
                  <a:pt x="67321" y="73684"/>
                  <a:pt x="67321" y="72631"/>
                </a:cubicBezTo>
                <a:cubicBezTo>
                  <a:pt x="67142" y="71578"/>
                  <a:pt x="67142" y="71052"/>
                  <a:pt x="67142" y="70175"/>
                </a:cubicBezTo>
                <a:cubicBezTo>
                  <a:pt x="66964" y="69298"/>
                  <a:pt x="66964" y="68596"/>
                  <a:pt x="66964" y="67719"/>
                </a:cubicBezTo>
                <a:cubicBezTo>
                  <a:pt x="66964" y="66666"/>
                  <a:pt x="66785" y="66140"/>
                  <a:pt x="66785" y="65438"/>
                </a:cubicBezTo>
                <a:cubicBezTo>
                  <a:pt x="66785" y="64736"/>
                  <a:pt x="66785" y="64385"/>
                  <a:pt x="66785" y="63859"/>
                </a:cubicBezTo>
                <a:cubicBezTo>
                  <a:pt x="66607" y="63333"/>
                  <a:pt x="66607" y="63157"/>
                  <a:pt x="66785" y="62807"/>
                </a:cubicBezTo>
                <a:cubicBezTo>
                  <a:pt x="66785" y="62280"/>
                  <a:pt x="66964" y="61578"/>
                  <a:pt x="66964" y="60701"/>
                </a:cubicBezTo>
                <a:cubicBezTo>
                  <a:pt x="67142" y="59649"/>
                  <a:pt x="67142" y="59298"/>
                  <a:pt x="67142" y="59298"/>
                </a:cubicBezTo>
                <a:cubicBezTo>
                  <a:pt x="67142" y="59298"/>
                  <a:pt x="67678" y="59298"/>
                  <a:pt x="68214" y="59122"/>
                </a:cubicBezTo>
                <a:cubicBezTo>
                  <a:pt x="68750" y="59122"/>
                  <a:pt x="68928" y="59122"/>
                  <a:pt x="69107" y="59122"/>
                </a:cubicBezTo>
                <a:cubicBezTo>
                  <a:pt x="69464" y="59122"/>
                  <a:pt x="70535" y="58947"/>
                  <a:pt x="71428" y="58771"/>
                </a:cubicBezTo>
                <a:cubicBezTo>
                  <a:pt x="72321" y="58596"/>
                  <a:pt x="72678" y="58421"/>
                  <a:pt x="73035" y="58245"/>
                </a:cubicBezTo>
                <a:cubicBezTo>
                  <a:pt x="73214" y="58070"/>
                  <a:pt x="73392" y="58245"/>
                  <a:pt x="74107" y="57894"/>
                </a:cubicBezTo>
                <a:cubicBezTo>
                  <a:pt x="74642" y="57719"/>
                  <a:pt x="75178" y="57543"/>
                  <a:pt x="75714" y="57192"/>
                </a:cubicBezTo>
                <a:cubicBezTo>
                  <a:pt x="76428" y="57017"/>
                  <a:pt x="76607" y="57017"/>
                  <a:pt x="77678" y="56666"/>
                </a:cubicBezTo>
                <a:cubicBezTo>
                  <a:pt x="78571" y="56491"/>
                  <a:pt x="79642" y="56140"/>
                  <a:pt x="79642" y="56140"/>
                </a:cubicBezTo>
                <a:cubicBezTo>
                  <a:pt x="79642" y="56140"/>
                  <a:pt x="79821" y="56315"/>
                  <a:pt x="80000" y="56315"/>
                </a:cubicBezTo>
                <a:cubicBezTo>
                  <a:pt x="80178" y="56315"/>
                  <a:pt x="80357" y="56315"/>
                  <a:pt x="80892" y="56315"/>
                </a:cubicBezTo>
                <a:cubicBezTo>
                  <a:pt x="81428" y="56491"/>
                  <a:pt x="81785" y="56491"/>
                  <a:pt x="82142" y="56491"/>
                </a:cubicBezTo>
                <a:cubicBezTo>
                  <a:pt x="82500" y="56491"/>
                  <a:pt x="82857" y="56666"/>
                  <a:pt x="82857" y="56666"/>
                </a:cubicBezTo>
                <a:cubicBezTo>
                  <a:pt x="82857" y="56666"/>
                  <a:pt x="83035" y="56666"/>
                  <a:pt x="83035" y="56842"/>
                </a:cubicBezTo>
                <a:cubicBezTo>
                  <a:pt x="83035" y="57017"/>
                  <a:pt x="83214" y="57368"/>
                  <a:pt x="83214" y="57719"/>
                </a:cubicBezTo>
                <a:cubicBezTo>
                  <a:pt x="83392" y="57894"/>
                  <a:pt x="83571" y="57894"/>
                  <a:pt x="83928" y="58070"/>
                </a:cubicBezTo>
                <a:cubicBezTo>
                  <a:pt x="84464" y="58070"/>
                  <a:pt x="85000" y="58245"/>
                  <a:pt x="85000" y="58245"/>
                </a:cubicBezTo>
                <a:cubicBezTo>
                  <a:pt x="85000" y="58245"/>
                  <a:pt x="85000" y="58421"/>
                  <a:pt x="85535" y="58947"/>
                </a:cubicBezTo>
                <a:cubicBezTo>
                  <a:pt x="85892" y="59473"/>
                  <a:pt x="86428" y="59824"/>
                  <a:pt x="87500" y="60701"/>
                </a:cubicBezTo>
                <a:cubicBezTo>
                  <a:pt x="87857" y="61052"/>
                  <a:pt x="88214" y="61403"/>
                  <a:pt x="88392" y="61578"/>
                </a:cubicBezTo>
                <a:cubicBezTo>
                  <a:pt x="88750" y="61929"/>
                  <a:pt x="89107" y="62105"/>
                  <a:pt x="89107" y="62105"/>
                </a:cubicBezTo>
                <a:cubicBezTo>
                  <a:pt x="89107" y="62105"/>
                  <a:pt x="88928" y="62280"/>
                  <a:pt x="88928" y="62807"/>
                </a:cubicBezTo>
                <a:cubicBezTo>
                  <a:pt x="88928" y="63333"/>
                  <a:pt x="88928" y="63508"/>
                  <a:pt x="88928" y="63508"/>
                </a:cubicBezTo>
                <a:cubicBezTo>
                  <a:pt x="88928" y="63684"/>
                  <a:pt x="88750" y="63684"/>
                  <a:pt x="88750" y="63859"/>
                </a:cubicBezTo>
                <a:cubicBezTo>
                  <a:pt x="88750" y="64035"/>
                  <a:pt x="88928" y="64210"/>
                  <a:pt x="89285" y="64385"/>
                </a:cubicBezTo>
                <a:cubicBezTo>
                  <a:pt x="89642" y="64561"/>
                  <a:pt x="89821" y="64736"/>
                  <a:pt x="90000" y="64912"/>
                </a:cubicBezTo>
                <a:cubicBezTo>
                  <a:pt x="90357" y="65087"/>
                  <a:pt x="90714" y="65438"/>
                  <a:pt x="90892" y="65614"/>
                </a:cubicBezTo>
                <a:cubicBezTo>
                  <a:pt x="91250" y="65964"/>
                  <a:pt x="91607" y="66140"/>
                  <a:pt x="91785" y="66315"/>
                </a:cubicBezTo>
                <a:cubicBezTo>
                  <a:pt x="91964" y="66666"/>
                  <a:pt x="91964" y="66491"/>
                  <a:pt x="92321" y="66842"/>
                </a:cubicBezTo>
                <a:cubicBezTo>
                  <a:pt x="92678" y="67017"/>
                  <a:pt x="93571" y="67719"/>
                  <a:pt x="93928" y="68070"/>
                </a:cubicBezTo>
                <a:cubicBezTo>
                  <a:pt x="94464" y="68245"/>
                  <a:pt x="94821" y="68421"/>
                  <a:pt x="94821" y="68421"/>
                </a:cubicBezTo>
                <a:cubicBezTo>
                  <a:pt x="94821" y="68421"/>
                  <a:pt x="94821" y="68596"/>
                  <a:pt x="94821" y="68771"/>
                </a:cubicBezTo>
                <a:cubicBezTo>
                  <a:pt x="94821" y="69122"/>
                  <a:pt x="95000" y="69298"/>
                  <a:pt x="95178" y="69473"/>
                </a:cubicBezTo>
                <a:cubicBezTo>
                  <a:pt x="95178" y="69473"/>
                  <a:pt x="95178" y="69649"/>
                  <a:pt x="95357" y="69824"/>
                </a:cubicBezTo>
                <a:cubicBezTo>
                  <a:pt x="95714" y="70000"/>
                  <a:pt x="96071" y="70350"/>
                  <a:pt x="96607" y="70701"/>
                </a:cubicBezTo>
                <a:cubicBezTo>
                  <a:pt x="96964" y="70877"/>
                  <a:pt x="96964" y="70877"/>
                  <a:pt x="97142" y="70877"/>
                </a:cubicBezTo>
                <a:cubicBezTo>
                  <a:pt x="97321" y="70877"/>
                  <a:pt x="97500" y="71052"/>
                  <a:pt x="97857" y="71052"/>
                </a:cubicBezTo>
                <a:cubicBezTo>
                  <a:pt x="98035" y="71052"/>
                  <a:pt x="98392" y="71052"/>
                  <a:pt x="98392" y="71052"/>
                </a:cubicBezTo>
                <a:cubicBezTo>
                  <a:pt x="98392" y="71052"/>
                  <a:pt x="98571" y="71403"/>
                  <a:pt x="98928" y="71754"/>
                </a:cubicBezTo>
                <a:cubicBezTo>
                  <a:pt x="99107" y="71929"/>
                  <a:pt x="99464" y="72456"/>
                  <a:pt x="99642" y="72631"/>
                </a:cubicBezTo>
                <a:cubicBezTo>
                  <a:pt x="99821" y="72982"/>
                  <a:pt x="99821" y="72982"/>
                  <a:pt x="100000" y="73157"/>
                </a:cubicBezTo>
                <a:cubicBezTo>
                  <a:pt x="100178" y="73157"/>
                  <a:pt x="100178" y="73508"/>
                  <a:pt x="100357" y="73684"/>
                </a:cubicBezTo>
                <a:cubicBezTo>
                  <a:pt x="100535" y="73859"/>
                  <a:pt x="100357" y="73859"/>
                  <a:pt x="100535" y="74035"/>
                </a:cubicBezTo>
                <a:cubicBezTo>
                  <a:pt x="100714" y="74035"/>
                  <a:pt x="100714" y="74210"/>
                  <a:pt x="100714" y="74385"/>
                </a:cubicBezTo>
                <a:cubicBezTo>
                  <a:pt x="100892" y="74385"/>
                  <a:pt x="100892" y="74561"/>
                  <a:pt x="100892" y="74561"/>
                </a:cubicBezTo>
                <a:cubicBezTo>
                  <a:pt x="100892" y="74736"/>
                  <a:pt x="101071" y="74736"/>
                  <a:pt x="101071" y="74912"/>
                </a:cubicBezTo>
                <a:cubicBezTo>
                  <a:pt x="101071" y="75087"/>
                  <a:pt x="101250" y="75087"/>
                  <a:pt x="101250" y="75263"/>
                </a:cubicBezTo>
                <a:cubicBezTo>
                  <a:pt x="101250" y="75263"/>
                  <a:pt x="101428" y="75438"/>
                  <a:pt x="101428" y="75614"/>
                </a:cubicBezTo>
                <a:cubicBezTo>
                  <a:pt x="101607" y="75789"/>
                  <a:pt x="101607" y="75964"/>
                  <a:pt x="101785" y="76315"/>
                </a:cubicBezTo>
                <a:cubicBezTo>
                  <a:pt x="101964" y="76666"/>
                  <a:pt x="101964" y="76842"/>
                  <a:pt x="101964" y="76842"/>
                </a:cubicBezTo>
                <a:cubicBezTo>
                  <a:pt x="101964" y="76842"/>
                  <a:pt x="101964" y="76842"/>
                  <a:pt x="101785" y="76842"/>
                </a:cubicBezTo>
                <a:cubicBezTo>
                  <a:pt x="101785" y="77017"/>
                  <a:pt x="101964" y="77192"/>
                  <a:pt x="101964" y="77192"/>
                </a:cubicBezTo>
                <a:cubicBezTo>
                  <a:pt x="101964" y="77192"/>
                  <a:pt x="101964" y="77192"/>
                  <a:pt x="101964" y="77368"/>
                </a:cubicBezTo>
                <a:cubicBezTo>
                  <a:pt x="101964" y="77543"/>
                  <a:pt x="101964" y="77719"/>
                  <a:pt x="102142" y="78245"/>
                </a:cubicBezTo>
                <a:cubicBezTo>
                  <a:pt x="102321" y="78596"/>
                  <a:pt x="102857" y="79298"/>
                  <a:pt x="103214" y="79824"/>
                </a:cubicBezTo>
                <a:cubicBezTo>
                  <a:pt x="103750" y="80350"/>
                  <a:pt x="104107" y="80526"/>
                  <a:pt x="104107" y="80526"/>
                </a:cubicBezTo>
                <a:cubicBezTo>
                  <a:pt x="104107" y="80526"/>
                  <a:pt x="103928" y="80526"/>
                  <a:pt x="103928" y="80701"/>
                </a:cubicBezTo>
                <a:cubicBezTo>
                  <a:pt x="103928" y="80877"/>
                  <a:pt x="103928" y="80877"/>
                  <a:pt x="104107" y="81052"/>
                </a:cubicBezTo>
                <a:cubicBezTo>
                  <a:pt x="104285" y="81403"/>
                  <a:pt x="104464" y="81578"/>
                  <a:pt x="104642" y="81754"/>
                </a:cubicBezTo>
                <a:cubicBezTo>
                  <a:pt x="104821" y="82105"/>
                  <a:pt x="105000" y="82105"/>
                  <a:pt x="105357" y="82105"/>
                </a:cubicBezTo>
                <a:cubicBezTo>
                  <a:pt x="105535" y="82105"/>
                  <a:pt x="105714" y="81929"/>
                  <a:pt x="105892" y="81754"/>
                </a:cubicBezTo>
                <a:cubicBezTo>
                  <a:pt x="106250" y="81754"/>
                  <a:pt x="106428" y="81578"/>
                  <a:pt x="106785" y="81228"/>
                </a:cubicBezTo>
                <a:cubicBezTo>
                  <a:pt x="107500" y="80877"/>
                  <a:pt x="108750" y="80000"/>
                  <a:pt x="109107" y="79824"/>
                </a:cubicBezTo>
                <a:cubicBezTo>
                  <a:pt x="109464" y="79473"/>
                  <a:pt x="109464" y="79473"/>
                  <a:pt x="109464" y="79298"/>
                </a:cubicBezTo>
                <a:cubicBezTo>
                  <a:pt x="109464" y="79122"/>
                  <a:pt x="109642" y="78771"/>
                  <a:pt x="109642" y="78771"/>
                </a:cubicBezTo>
                <a:cubicBezTo>
                  <a:pt x="109642" y="78596"/>
                  <a:pt x="110178" y="78421"/>
                  <a:pt x="110714" y="78245"/>
                </a:cubicBezTo>
                <a:cubicBezTo>
                  <a:pt x="111071" y="78070"/>
                  <a:pt x="111250" y="77894"/>
                  <a:pt x="111428" y="77894"/>
                </a:cubicBezTo>
                <a:cubicBezTo>
                  <a:pt x="111607" y="77894"/>
                  <a:pt x="111607" y="77894"/>
                  <a:pt x="112500" y="77368"/>
                </a:cubicBezTo>
                <a:cubicBezTo>
                  <a:pt x="113392" y="77017"/>
                  <a:pt x="114107" y="76315"/>
                  <a:pt x="115178" y="75438"/>
                </a:cubicBezTo>
                <a:cubicBezTo>
                  <a:pt x="116428" y="74385"/>
                  <a:pt x="117142" y="73508"/>
                  <a:pt x="118214" y="72105"/>
                </a:cubicBezTo>
                <a:cubicBezTo>
                  <a:pt x="119285" y="70877"/>
                  <a:pt x="119821" y="69824"/>
                  <a:pt x="120000" y="69473"/>
                </a:cubicBezTo>
                <a:cubicBezTo>
                  <a:pt x="120000" y="69298"/>
                  <a:pt x="119821" y="69122"/>
                  <a:pt x="119642" y="69122"/>
                </a:cubicBezTo>
                <a:cubicBezTo>
                  <a:pt x="119642" y="68947"/>
                  <a:pt x="119285" y="69122"/>
                  <a:pt x="119285" y="69122"/>
                </a:cubicBezTo>
                <a:cubicBezTo>
                  <a:pt x="119285" y="69122"/>
                  <a:pt x="119285" y="69122"/>
                  <a:pt x="119285" y="68947"/>
                </a:cubicBezTo>
                <a:cubicBezTo>
                  <a:pt x="119107" y="68771"/>
                  <a:pt x="118928" y="68596"/>
                  <a:pt x="118392" y="68771"/>
                </a:cubicBezTo>
                <a:cubicBezTo>
                  <a:pt x="118035" y="68771"/>
                  <a:pt x="117678" y="68947"/>
                  <a:pt x="117142" y="69298"/>
                </a:cubicBezTo>
                <a:cubicBezTo>
                  <a:pt x="116607" y="69649"/>
                  <a:pt x="116428" y="69824"/>
                  <a:pt x="116071" y="70000"/>
                </a:cubicBezTo>
                <a:cubicBezTo>
                  <a:pt x="115892" y="70000"/>
                  <a:pt x="115535" y="70175"/>
                  <a:pt x="115357" y="70350"/>
                </a:cubicBezTo>
                <a:cubicBezTo>
                  <a:pt x="115178" y="70350"/>
                  <a:pt x="115178" y="70350"/>
                  <a:pt x="114821" y="70701"/>
                </a:cubicBezTo>
                <a:cubicBezTo>
                  <a:pt x="114642" y="70877"/>
                  <a:pt x="114464" y="70877"/>
                  <a:pt x="114285" y="70877"/>
                </a:cubicBezTo>
                <a:cubicBezTo>
                  <a:pt x="114107" y="70877"/>
                  <a:pt x="113571" y="71052"/>
                  <a:pt x="113214" y="71052"/>
                </a:cubicBezTo>
                <a:cubicBezTo>
                  <a:pt x="112857" y="71228"/>
                  <a:pt x="112678" y="71228"/>
                  <a:pt x="112500" y="71228"/>
                </a:cubicBezTo>
                <a:cubicBezTo>
                  <a:pt x="112321" y="71228"/>
                  <a:pt x="112321" y="71228"/>
                  <a:pt x="111964" y="71228"/>
                </a:cubicBezTo>
                <a:cubicBezTo>
                  <a:pt x="111785" y="71228"/>
                  <a:pt x="111607" y="71228"/>
                  <a:pt x="111428" y="71228"/>
                </a:cubicBezTo>
                <a:cubicBezTo>
                  <a:pt x="111250" y="71228"/>
                  <a:pt x="111071" y="71228"/>
                  <a:pt x="111071" y="71052"/>
                </a:cubicBezTo>
                <a:cubicBezTo>
                  <a:pt x="110892" y="71052"/>
                  <a:pt x="110714" y="71052"/>
                  <a:pt x="110714" y="71228"/>
                </a:cubicBezTo>
                <a:cubicBezTo>
                  <a:pt x="110535" y="71228"/>
                  <a:pt x="110357" y="71228"/>
                  <a:pt x="110357" y="71052"/>
                </a:cubicBezTo>
                <a:cubicBezTo>
                  <a:pt x="110178" y="71052"/>
                  <a:pt x="110178" y="71052"/>
                  <a:pt x="110000" y="71052"/>
                </a:cubicBezTo>
                <a:cubicBezTo>
                  <a:pt x="109821" y="71228"/>
                  <a:pt x="109642" y="71052"/>
                  <a:pt x="109285" y="70877"/>
                </a:cubicBezTo>
                <a:cubicBezTo>
                  <a:pt x="108750" y="70877"/>
                  <a:pt x="108571" y="70877"/>
                  <a:pt x="108214" y="70877"/>
                </a:cubicBezTo>
                <a:cubicBezTo>
                  <a:pt x="108214" y="70877"/>
                  <a:pt x="108035" y="70877"/>
                  <a:pt x="107857" y="71052"/>
                </a:cubicBezTo>
                <a:cubicBezTo>
                  <a:pt x="107857" y="71052"/>
                  <a:pt x="107857" y="71052"/>
                  <a:pt x="107678" y="71052"/>
                </a:cubicBezTo>
                <a:cubicBezTo>
                  <a:pt x="107678" y="70877"/>
                  <a:pt x="107500" y="70877"/>
                  <a:pt x="107321" y="71052"/>
                </a:cubicBezTo>
                <a:cubicBezTo>
                  <a:pt x="107142" y="71052"/>
                  <a:pt x="107321" y="71052"/>
                  <a:pt x="107321" y="71052"/>
                </a:cubicBezTo>
                <a:cubicBezTo>
                  <a:pt x="107321" y="71052"/>
                  <a:pt x="107321" y="71052"/>
                  <a:pt x="107142" y="71228"/>
                </a:cubicBezTo>
                <a:cubicBezTo>
                  <a:pt x="106964" y="71228"/>
                  <a:pt x="106964" y="71228"/>
                  <a:pt x="106964" y="71228"/>
                </a:cubicBezTo>
                <a:cubicBezTo>
                  <a:pt x="106785" y="71052"/>
                  <a:pt x="106785" y="71052"/>
                  <a:pt x="106785" y="71052"/>
                </a:cubicBezTo>
                <a:cubicBezTo>
                  <a:pt x="106607" y="71052"/>
                  <a:pt x="106607" y="71052"/>
                  <a:pt x="106607" y="71052"/>
                </a:cubicBezTo>
                <a:cubicBezTo>
                  <a:pt x="106428" y="71052"/>
                  <a:pt x="106428" y="70877"/>
                  <a:pt x="106071" y="70877"/>
                </a:cubicBezTo>
                <a:cubicBezTo>
                  <a:pt x="105892" y="70701"/>
                  <a:pt x="105714" y="70701"/>
                  <a:pt x="105714" y="70701"/>
                </a:cubicBezTo>
                <a:cubicBezTo>
                  <a:pt x="105714" y="70526"/>
                  <a:pt x="105714" y="70526"/>
                  <a:pt x="105535" y="70526"/>
                </a:cubicBezTo>
                <a:cubicBezTo>
                  <a:pt x="105357" y="70526"/>
                  <a:pt x="105178" y="70350"/>
                  <a:pt x="105000" y="70350"/>
                </a:cubicBezTo>
                <a:cubicBezTo>
                  <a:pt x="104821" y="70175"/>
                  <a:pt x="104821" y="70175"/>
                  <a:pt x="104642" y="70000"/>
                </a:cubicBezTo>
                <a:cubicBezTo>
                  <a:pt x="104464" y="70000"/>
                  <a:pt x="104642" y="70000"/>
                  <a:pt x="104285" y="69824"/>
                </a:cubicBezTo>
                <a:cubicBezTo>
                  <a:pt x="104107" y="69824"/>
                  <a:pt x="104107" y="69649"/>
                  <a:pt x="104107" y="69649"/>
                </a:cubicBezTo>
                <a:cubicBezTo>
                  <a:pt x="103928" y="69649"/>
                  <a:pt x="103928" y="69649"/>
                  <a:pt x="103928" y="69473"/>
                </a:cubicBezTo>
                <a:cubicBezTo>
                  <a:pt x="103928" y="69298"/>
                  <a:pt x="103750" y="69473"/>
                  <a:pt x="103571" y="69298"/>
                </a:cubicBezTo>
                <a:cubicBezTo>
                  <a:pt x="103392" y="69298"/>
                  <a:pt x="103392" y="69122"/>
                  <a:pt x="103214" y="69122"/>
                </a:cubicBezTo>
                <a:cubicBezTo>
                  <a:pt x="103035" y="68947"/>
                  <a:pt x="103035" y="68771"/>
                  <a:pt x="102857" y="68771"/>
                </a:cubicBezTo>
                <a:cubicBezTo>
                  <a:pt x="102857" y="68771"/>
                  <a:pt x="102678" y="68596"/>
                  <a:pt x="102678" y="68596"/>
                </a:cubicBezTo>
                <a:cubicBezTo>
                  <a:pt x="102678" y="68596"/>
                  <a:pt x="102678" y="68421"/>
                  <a:pt x="102500" y="68421"/>
                </a:cubicBezTo>
                <a:cubicBezTo>
                  <a:pt x="102321" y="68421"/>
                  <a:pt x="102142" y="68070"/>
                  <a:pt x="101964" y="67894"/>
                </a:cubicBezTo>
                <a:cubicBezTo>
                  <a:pt x="101607" y="67719"/>
                  <a:pt x="101607" y="67543"/>
                  <a:pt x="101607" y="67543"/>
                </a:cubicBezTo>
                <a:cubicBezTo>
                  <a:pt x="101607" y="67543"/>
                  <a:pt x="101607" y="67368"/>
                  <a:pt x="101428" y="67192"/>
                </a:cubicBezTo>
                <a:cubicBezTo>
                  <a:pt x="101250" y="67192"/>
                  <a:pt x="101071" y="66842"/>
                  <a:pt x="100892" y="66491"/>
                </a:cubicBezTo>
                <a:cubicBezTo>
                  <a:pt x="100714" y="66315"/>
                  <a:pt x="100535" y="66315"/>
                  <a:pt x="100357" y="66140"/>
                </a:cubicBezTo>
                <a:cubicBezTo>
                  <a:pt x="100178" y="65789"/>
                  <a:pt x="100000" y="65438"/>
                  <a:pt x="100000" y="65438"/>
                </a:cubicBezTo>
                <a:cubicBezTo>
                  <a:pt x="99821" y="65438"/>
                  <a:pt x="99821" y="65438"/>
                  <a:pt x="99821" y="65263"/>
                </a:cubicBezTo>
                <a:cubicBezTo>
                  <a:pt x="99642" y="65087"/>
                  <a:pt x="99107" y="64736"/>
                  <a:pt x="99107" y="64561"/>
                </a:cubicBezTo>
                <a:cubicBezTo>
                  <a:pt x="98928" y="64210"/>
                  <a:pt x="98750" y="64035"/>
                  <a:pt x="98571" y="63859"/>
                </a:cubicBezTo>
                <a:cubicBezTo>
                  <a:pt x="98571" y="63684"/>
                  <a:pt x="98392" y="63508"/>
                  <a:pt x="98214" y="63157"/>
                </a:cubicBezTo>
                <a:cubicBezTo>
                  <a:pt x="97857" y="62631"/>
                  <a:pt x="97857" y="62456"/>
                  <a:pt x="97678" y="62456"/>
                </a:cubicBezTo>
                <a:cubicBezTo>
                  <a:pt x="97500" y="62280"/>
                  <a:pt x="97142" y="61578"/>
                  <a:pt x="96785" y="61052"/>
                </a:cubicBezTo>
                <a:cubicBezTo>
                  <a:pt x="96607" y="60526"/>
                  <a:pt x="96071" y="60000"/>
                  <a:pt x="95892" y="59473"/>
                </a:cubicBezTo>
                <a:cubicBezTo>
                  <a:pt x="95714" y="59298"/>
                  <a:pt x="95535" y="58947"/>
                  <a:pt x="95357" y="58596"/>
                </a:cubicBezTo>
                <a:cubicBezTo>
                  <a:pt x="95178" y="58245"/>
                  <a:pt x="95000" y="57894"/>
                  <a:pt x="94821" y="57894"/>
                </a:cubicBezTo>
                <a:cubicBezTo>
                  <a:pt x="94821" y="57719"/>
                  <a:pt x="94821" y="57543"/>
                  <a:pt x="94107" y="56315"/>
                </a:cubicBezTo>
                <a:cubicBezTo>
                  <a:pt x="93928" y="56140"/>
                  <a:pt x="93928" y="55789"/>
                  <a:pt x="93750" y="55614"/>
                </a:cubicBezTo>
                <a:cubicBezTo>
                  <a:pt x="93571" y="55438"/>
                  <a:pt x="93571" y="55263"/>
                  <a:pt x="93392" y="55087"/>
                </a:cubicBezTo>
                <a:cubicBezTo>
                  <a:pt x="93214" y="54561"/>
                  <a:pt x="92857" y="54210"/>
                  <a:pt x="92678" y="53859"/>
                </a:cubicBezTo>
                <a:cubicBezTo>
                  <a:pt x="92500" y="53333"/>
                  <a:pt x="92142" y="52807"/>
                  <a:pt x="91964" y="52456"/>
                </a:cubicBezTo>
                <a:cubicBezTo>
                  <a:pt x="91607" y="51929"/>
                  <a:pt x="91607" y="51754"/>
                  <a:pt x="91607" y="51754"/>
                </a:cubicBezTo>
                <a:cubicBezTo>
                  <a:pt x="91607" y="51754"/>
                  <a:pt x="91607" y="51578"/>
                  <a:pt x="91428" y="51052"/>
                </a:cubicBezTo>
                <a:cubicBezTo>
                  <a:pt x="91428" y="50526"/>
                  <a:pt x="91071" y="50175"/>
                  <a:pt x="90714" y="49649"/>
                </a:cubicBezTo>
                <a:cubicBezTo>
                  <a:pt x="90535" y="49122"/>
                  <a:pt x="90000" y="48947"/>
                  <a:pt x="90000" y="48947"/>
                </a:cubicBezTo>
                <a:cubicBezTo>
                  <a:pt x="90000" y="48947"/>
                  <a:pt x="89821" y="48596"/>
                  <a:pt x="89464" y="48245"/>
                </a:cubicBezTo>
                <a:cubicBezTo>
                  <a:pt x="89285" y="47894"/>
                  <a:pt x="89107" y="47894"/>
                  <a:pt x="88928" y="47894"/>
                </a:cubicBezTo>
                <a:cubicBezTo>
                  <a:pt x="88750" y="47719"/>
                  <a:pt x="88750" y="47719"/>
                  <a:pt x="88571" y="47719"/>
                </a:cubicBezTo>
                <a:cubicBezTo>
                  <a:pt x="88392" y="47719"/>
                  <a:pt x="88214" y="47719"/>
                  <a:pt x="88035" y="47543"/>
                </a:cubicBezTo>
                <a:cubicBezTo>
                  <a:pt x="87678" y="47368"/>
                  <a:pt x="86964" y="47368"/>
                  <a:pt x="86785" y="47368"/>
                </a:cubicBezTo>
                <a:cubicBezTo>
                  <a:pt x="86428" y="47368"/>
                  <a:pt x="86250" y="47192"/>
                  <a:pt x="86071" y="47017"/>
                </a:cubicBezTo>
                <a:cubicBezTo>
                  <a:pt x="85714" y="47017"/>
                  <a:pt x="85357" y="47017"/>
                  <a:pt x="85178" y="46842"/>
                </a:cubicBezTo>
                <a:cubicBezTo>
                  <a:pt x="84821" y="46842"/>
                  <a:pt x="84642" y="46842"/>
                  <a:pt x="84107" y="46842"/>
                </a:cubicBezTo>
                <a:cubicBezTo>
                  <a:pt x="83571" y="46842"/>
                  <a:pt x="83035" y="46666"/>
                  <a:pt x="82500" y="46666"/>
                </a:cubicBezTo>
                <a:cubicBezTo>
                  <a:pt x="82142" y="46666"/>
                  <a:pt x="81785" y="46666"/>
                  <a:pt x="81428" y="46666"/>
                </a:cubicBezTo>
                <a:cubicBezTo>
                  <a:pt x="80892" y="46491"/>
                  <a:pt x="80714" y="46666"/>
                  <a:pt x="80178" y="46666"/>
                </a:cubicBezTo>
                <a:cubicBezTo>
                  <a:pt x="79821" y="46666"/>
                  <a:pt x="79642" y="46666"/>
                  <a:pt x="79285" y="46666"/>
                </a:cubicBezTo>
                <a:cubicBezTo>
                  <a:pt x="78750" y="46666"/>
                  <a:pt x="78214" y="46666"/>
                  <a:pt x="77678" y="46666"/>
                </a:cubicBezTo>
                <a:cubicBezTo>
                  <a:pt x="76964" y="46666"/>
                  <a:pt x="75714" y="46666"/>
                  <a:pt x="75714" y="46666"/>
                </a:cubicBezTo>
                <a:cubicBezTo>
                  <a:pt x="75714" y="46666"/>
                  <a:pt x="75714" y="46666"/>
                  <a:pt x="75535" y="46666"/>
                </a:cubicBezTo>
                <a:cubicBezTo>
                  <a:pt x="75357" y="46491"/>
                  <a:pt x="75357" y="46491"/>
                  <a:pt x="75000" y="46491"/>
                </a:cubicBezTo>
                <a:cubicBezTo>
                  <a:pt x="74642" y="46491"/>
                  <a:pt x="74107" y="46491"/>
                  <a:pt x="73214" y="46315"/>
                </a:cubicBezTo>
                <a:cubicBezTo>
                  <a:pt x="72321" y="46315"/>
                  <a:pt x="71428" y="46140"/>
                  <a:pt x="70535" y="45964"/>
                </a:cubicBezTo>
                <a:cubicBezTo>
                  <a:pt x="70178" y="45964"/>
                  <a:pt x="69821" y="45789"/>
                  <a:pt x="69464" y="45789"/>
                </a:cubicBezTo>
                <a:cubicBezTo>
                  <a:pt x="69285" y="45789"/>
                  <a:pt x="68928" y="45789"/>
                  <a:pt x="68750" y="45614"/>
                </a:cubicBezTo>
                <a:cubicBezTo>
                  <a:pt x="68392" y="45614"/>
                  <a:pt x="68035" y="45614"/>
                  <a:pt x="68035" y="45614"/>
                </a:cubicBezTo>
                <a:cubicBezTo>
                  <a:pt x="68035" y="45614"/>
                  <a:pt x="68035" y="45438"/>
                  <a:pt x="68214" y="45087"/>
                </a:cubicBezTo>
                <a:cubicBezTo>
                  <a:pt x="68214" y="44736"/>
                  <a:pt x="68214" y="44385"/>
                  <a:pt x="68392" y="44035"/>
                </a:cubicBezTo>
                <a:cubicBezTo>
                  <a:pt x="68392" y="43508"/>
                  <a:pt x="68392" y="43333"/>
                  <a:pt x="68035" y="42807"/>
                </a:cubicBezTo>
                <a:cubicBezTo>
                  <a:pt x="67678" y="42105"/>
                  <a:pt x="67321" y="41578"/>
                  <a:pt x="67321" y="41578"/>
                </a:cubicBezTo>
                <a:cubicBezTo>
                  <a:pt x="67321" y="41578"/>
                  <a:pt x="67500" y="41578"/>
                  <a:pt x="67678" y="41403"/>
                </a:cubicBezTo>
                <a:cubicBezTo>
                  <a:pt x="67857" y="41228"/>
                  <a:pt x="68214" y="40877"/>
                  <a:pt x="68928" y="40526"/>
                </a:cubicBezTo>
                <a:cubicBezTo>
                  <a:pt x="69642" y="40000"/>
                  <a:pt x="70357" y="39649"/>
                  <a:pt x="70892" y="39473"/>
                </a:cubicBezTo>
                <a:cubicBezTo>
                  <a:pt x="71428" y="39122"/>
                  <a:pt x="71964" y="38947"/>
                  <a:pt x="72500" y="38771"/>
                </a:cubicBezTo>
                <a:cubicBezTo>
                  <a:pt x="73035" y="38596"/>
                  <a:pt x="73214" y="38596"/>
                  <a:pt x="74107" y="38245"/>
                </a:cubicBezTo>
                <a:cubicBezTo>
                  <a:pt x="74821" y="37719"/>
                  <a:pt x="75357" y="37543"/>
                  <a:pt x="76071" y="37368"/>
                </a:cubicBezTo>
                <a:cubicBezTo>
                  <a:pt x="76607" y="37017"/>
                  <a:pt x="77321" y="36842"/>
                  <a:pt x="77678" y="36666"/>
                </a:cubicBezTo>
                <a:cubicBezTo>
                  <a:pt x="78214" y="36491"/>
                  <a:pt x="78750" y="36315"/>
                  <a:pt x="78928" y="36140"/>
                </a:cubicBezTo>
                <a:cubicBezTo>
                  <a:pt x="79107" y="36140"/>
                  <a:pt x="79285" y="36140"/>
                  <a:pt x="79107" y="36140"/>
                </a:cubicBezTo>
                <a:cubicBezTo>
                  <a:pt x="79107" y="35964"/>
                  <a:pt x="79107" y="35964"/>
                  <a:pt x="79107" y="35614"/>
                </a:cubicBezTo>
                <a:cubicBezTo>
                  <a:pt x="78928" y="35263"/>
                  <a:pt x="78928" y="34912"/>
                  <a:pt x="78750" y="34561"/>
                </a:cubicBezTo>
                <a:cubicBezTo>
                  <a:pt x="78750" y="34035"/>
                  <a:pt x="78571" y="33684"/>
                  <a:pt x="78571" y="33684"/>
                </a:cubicBezTo>
                <a:cubicBezTo>
                  <a:pt x="78571" y="33684"/>
                  <a:pt x="78750" y="33508"/>
                  <a:pt x="78750" y="33508"/>
                </a:cubicBezTo>
                <a:cubicBezTo>
                  <a:pt x="78750" y="33508"/>
                  <a:pt x="78928" y="33333"/>
                  <a:pt x="78928" y="33333"/>
                </a:cubicBezTo>
                <a:cubicBezTo>
                  <a:pt x="79107" y="33157"/>
                  <a:pt x="79107" y="32982"/>
                  <a:pt x="79107" y="32807"/>
                </a:cubicBezTo>
                <a:cubicBezTo>
                  <a:pt x="79107" y="32807"/>
                  <a:pt x="79107" y="32807"/>
                  <a:pt x="79107" y="32456"/>
                </a:cubicBezTo>
                <a:cubicBezTo>
                  <a:pt x="79107" y="32105"/>
                  <a:pt x="79107" y="31578"/>
                  <a:pt x="79107" y="31578"/>
                </a:cubicBezTo>
                <a:cubicBezTo>
                  <a:pt x="79107" y="31578"/>
                  <a:pt x="79821" y="31228"/>
                  <a:pt x="80357" y="30877"/>
                </a:cubicBezTo>
                <a:cubicBezTo>
                  <a:pt x="81071" y="30350"/>
                  <a:pt x="81250" y="30175"/>
                  <a:pt x="81785" y="29824"/>
                </a:cubicBezTo>
                <a:cubicBezTo>
                  <a:pt x="82321" y="29298"/>
                  <a:pt x="82500" y="28947"/>
                  <a:pt x="82857" y="28596"/>
                </a:cubicBezTo>
                <a:cubicBezTo>
                  <a:pt x="83035" y="28245"/>
                  <a:pt x="83392" y="27894"/>
                  <a:pt x="83571" y="27543"/>
                </a:cubicBezTo>
                <a:cubicBezTo>
                  <a:pt x="83750" y="27192"/>
                  <a:pt x="83928" y="27017"/>
                  <a:pt x="84107" y="26842"/>
                </a:cubicBezTo>
                <a:cubicBezTo>
                  <a:pt x="84285" y="26666"/>
                  <a:pt x="84464" y="26491"/>
                  <a:pt x="84642" y="26140"/>
                </a:cubicBezTo>
                <a:cubicBezTo>
                  <a:pt x="84821" y="25964"/>
                  <a:pt x="85000" y="25964"/>
                  <a:pt x="85178" y="25614"/>
                </a:cubicBezTo>
                <a:cubicBezTo>
                  <a:pt x="85357" y="25438"/>
                  <a:pt x="85535" y="25438"/>
                  <a:pt x="85535" y="25263"/>
                </a:cubicBezTo>
                <a:cubicBezTo>
                  <a:pt x="85714" y="25087"/>
                  <a:pt x="85714" y="25087"/>
                  <a:pt x="85892" y="24912"/>
                </a:cubicBezTo>
                <a:cubicBezTo>
                  <a:pt x="86071" y="24736"/>
                  <a:pt x="86250" y="24561"/>
                  <a:pt x="86250" y="24210"/>
                </a:cubicBezTo>
                <a:cubicBezTo>
                  <a:pt x="86428" y="23859"/>
                  <a:pt x="86250" y="23684"/>
                  <a:pt x="86071" y="23684"/>
                </a:cubicBezTo>
                <a:cubicBezTo>
                  <a:pt x="85714" y="23508"/>
                  <a:pt x="85535" y="23684"/>
                  <a:pt x="85357" y="23859"/>
                </a:cubicBezTo>
                <a:cubicBezTo>
                  <a:pt x="85178" y="24035"/>
                  <a:pt x="85000" y="24561"/>
                  <a:pt x="84821" y="24736"/>
                </a:cubicBezTo>
                <a:cubicBezTo>
                  <a:pt x="84642" y="24912"/>
                  <a:pt x="84464" y="24912"/>
                  <a:pt x="84285" y="25087"/>
                </a:cubicBezTo>
                <a:cubicBezTo>
                  <a:pt x="83928" y="25263"/>
                  <a:pt x="83750" y="25438"/>
                  <a:pt x="83571" y="25614"/>
                </a:cubicBezTo>
                <a:cubicBezTo>
                  <a:pt x="83571" y="25789"/>
                  <a:pt x="83392" y="25964"/>
                  <a:pt x="83392" y="25964"/>
                </a:cubicBezTo>
                <a:cubicBezTo>
                  <a:pt x="83214" y="25964"/>
                  <a:pt x="83214" y="25789"/>
                  <a:pt x="83214" y="25614"/>
                </a:cubicBezTo>
                <a:cubicBezTo>
                  <a:pt x="83214" y="25438"/>
                  <a:pt x="83214" y="25438"/>
                  <a:pt x="83392" y="25087"/>
                </a:cubicBezTo>
                <a:cubicBezTo>
                  <a:pt x="83571" y="24912"/>
                  <a:pt x="83750" y="24736"/>
                  <a:pt x="84107" y="24561"/>
                </a:cubicBezTo>
                <a:cubicBezTo>
                  <a:pt x="84285" y="24210"/>
                  <a:pt x="84285" y="24035"/>
                  <a:pt x="84464" y="23859"/>
                </a:cubicBezTo>
                <a:cubicBezTo>
                  <a:pt x="84642" y="23333"/>
                  <a:pt x="85000" y="22982"/>
                  <a:pt x="85178" y="22807"/>
                </a:cubicBezTo>
                <a:cubicBezTo>
                  <a:pt x="85357" y="22456"/>
                  <a:pt x="85535" y="22280"/>
                  <a:pt x="85535" y="22105"/>
                </a:cubicBezTo>
                <a:cubicBezTo>
                  <a:pt x="85714" y="21754"/>
                  <a:pt x="85892" y="21754"/>
                  <a:pt x="85892" y="21403"/>
                </a:cubicBezTo>
                <a:cubicBezTo>
                  <a:pt x="85892" y="21228"/>
                  <a:pt x="85714" y="21052"/>
                  <a:pt x="85535" y="20877"/>
                </a:cubicBezTo>
                <a:cubicBezTo>
                  <a:pt x="85178" y="20877"/>
                  <a:pt x="85000" y="21052"/>
                  <a:pt x="84821" y="21403"/>
                </a:cubicBezTo>
                <a:cubicBezTo>
                  <a:pt x="84642" y="21578"/>
                  <a:pt x="84464" y="21929"/>
                  <a:pt x="84285" y="22280"/>
                </a:cubicBezTo>
                <a:cubicBezTo>
                  <a:pt x="83928" y="22631"/>
                  <a:pt x="83928" y="22807"/>
                  <a:pt x="83571" y="23157"/>
                </a:cubicBezTo>
                <a:cubicBezTo>
                  <a:pt x="83392" y="23333"/>
                  <a:pt x="83214" y="23508"/>
                  <a:pt x="83214" y="23684"/>
                </a:cubicBezTo>
                <a:cubicBezTo>
                  <a:pt x="83035" y="23859"/>
                  <a:pt x="82857" y="24035"/>
                  <a:pt x="82857" y="24210"/>
                </a:cubicBezTo>
                <a:cubicBezTo>
                  <a:pt x="82678" y="24385"/>
                  <a:pt x="82678" y="24385"/>
                  <a:pt x="82500" y="24561"/>
                </a:cubicBezTo>
                <a:cubicBezTo>
                  <a:pt x="82500" y="24561"/>
                  <a:pt x="82321" y="24210"/>
                  <a:pt x="82321" y="24210"/>
                </a:cubicBezTo>
                <a:cubicBezTo>
                  <a:pt x="82321" y="24210"/>
                  <a:pt x="82321" y="24210"/>
                  <a:pt x="82500" y="24035"/>
                </a:cubicBezTo>
                <a:cubicBezTo>
                  <a:pt x="82500" y="23859"/>
                  <a:pt x="82857" y="23508"/>
                  <a:pt x="83035" y="23333"/>
                </a:cubicBezTo>
                <a:cubicBezTo>
                  <a:pt x="83214" y="22982"/>
                  <a:pt x="83214" y="22807"/>
                  <a:pt x="83214" y="22631"/>
                </a:cubicBezTo>
                <a:cubicBezTo>
                  <a:pt x="83392" y="22456"/>
                  <a:pt x="83571" y="22105"/>
                  <a:pt x="83750" y="21754"/>
                </a:cubicBezTo>
                <a:cubicBezTo>
                  <a:pt x="83928" y="21403"/>
                  <a:pt x="83928" y="21403"/>
                  <a:pt x="84107" y="21052"/>
                </a:cubicBezTo>
                <a:cubicBezTo>
                  <a:pt x="84285" y="20877"/>
                  <a:pt x="84285" y="20701"/>
                  <a:pt x="84464" y="20526"/>
                </a:cubicBezTo>
                <a:cubicBezTo>
                  <a:pt x="84464" y="20175"/>
                  <a:pt x="84642" y="20175"/>
                  <a:pt x="84642" y="19824"/>
                </a:cubicBezTo>
                <a:cubicBezTo>
                  <a:pt x="84642" y="19473"/>
                  <a:pt x="84285" y="19298"/>
                  <a:pt x="84107" y="19298"/>
                </a:cubicBezTo>
                <a:cubicBezTo>
                  <a:pt x="83750" y="19298"/>
                  <a:pt x="83571" y="19649"/>
                  <a:pt x="83392" y="20000"/>
                </a:cubicBezTo>
                <a:cubicBezTo>
                  <a:pt x="83214" y="20350"/>
                  <a:pt x="83035" y="20701"/>
                  <a:pt x="82857" y="21052"/>
                </a:cubicBezTo>
                <a:cubicBezTo>
                  <a:pt x="82678" y="21403"/>
                  <a:pt x="82500" y="21578"/>
                  <a:pt x="82321" y="21754"/>
                </a:cubicBezTo>
                <a:cubicBezTo>
                  <a:pt x="82142" y="21929"/>
                  <a:pt x="82142" y="22105"/>
                  <a:pt x="82142" y="22280"/>
                </a:cubicBezTo>
                <a:cubicBezTo>
                  <a:pt x="82142" y="22456"/>
                  <a:pt x="81964" y="22456"/>
                  <a:pt x="81964" y="22631"/>
                </a:cubicBezTo>
                <a:cubicBezTo>
                  <a:pt x="81785" y="22807"/>
                  <a:pt x="81785" y="22982"/>
                  <a:pt x="81607" y="23157"/>
                </a:cubicBezTo>
                <a:cubicBezTo>
                  <a:pt x="81607" y="23333"/>
                  <a:pt x="81428" y="23508"/>
                  <a:pt x="81428" y="23508"/>
                </a:cubicBezTo>
                <a:cubicBezTo>
                  <a:pt x="81250" y="23684"/>
                  <a:pt x="81250" y="23508"/>
                  <a:pt x="81250" y="23508"/>
                </a:cubicBezTo>
                <a:cubicBezTo>
                  <a:pt x="81071" y="23508"/>
                  <a:pt x="81071" y="23157"/>
                  <a:pt x="81250" y="22982"/>
                </a:cubicBezTo>
                <a:cubicBezTo>
                  <a:pt x="81250" y="22631"/>
                  <a:pt x="81250" y="22456"/>
                  <a:pt x="81428" y="22280"/>
                </a:cubicBezTo>
                <a:cubicBezTo>
                  <a:pt x="81428" y="21929"/>
                  <a:pt x="81428" y="21754"/>
                  <a:pt x="81607" y="21228"/>
                </a:cubicBezTo>
                <a:cubicBezTo>
                  <a:pt x="81785" y="20877"/>
                  <a:pt x="81964" y="20701"/>
                  <a:pt x="82142" y="20350"/>
                </a:cubicBezTo>
                <a:cubicBezTo>
                  <a:pt x="82321" y="20000"/>
                  <a:pt x="82321" y="19649"/>
                  <a:pt x="82500" y="19298"/>
                </a:cubicBezTo>
                <a:cubicBezTo>
                  <a:pt x="82500" y="18947"/>
                  <a:pt x="82142" y="18771"/>
                  <a:pt x="81785" y="18947"/>
                </a:cubicBezTo>
                <a:cubicBezTo>
                  <a:pt x="81428" y="18947"/>
                  <a:pt x="81250" y="19473"/>
                  <a:pt x="81071" y="19649"/>
                </a:cubicBezTo>
                <a:cubicBezTo>
                  <a:pt x="81071" y="19824"/>
                  <a:pt x="80892" y="20175"/>
                  <a:pt x="80892" y="20350"/>
                </a:cubicBezTo>
                <a:cubicBezTo>
                  <a:pt x="80714" y="20526"/>
                  <a:pt x="80714" y="20701"/>
                  <a:pt x="80535" y="20877"/>
                </a:cubicBezTo>
                <a:cubicBezTo>
                  <a:pt x="80357" y="21228"/>
                  <a:pt x="80357" y="21228"/>
                  <a:pt x="80178" y="21754"/>
                </a:cubicBezTo>
                <a:cubicBezTo>
                  <a:pt x="80000" y="22105"/>
                  <a:pt x="80000" y="22280"/>
                  <a:pt x="80000" y="22807"/>
                </a:cubicBezTo>
                <a:cubicBezTo>
                  <a:pt x="79821" y="23157"/>
                  <a:pt x="79642" y="23333"/>
                  <a:pt x="79642" y="23508"/>
                </a:cubicBezTo>
                <a:cubicBezTo>
                  <a:pt x="79464" y="23684"/>
                  <a:pt x="79464" y="23859"/>
                  <a:pt x="79285" y="24035"/>
                </a:cubicBezTo>
                <a:cubicBezTo>
                  <a:pt x="79285" y="24385"/>
                  <a:pt x="78928" y="24385"/>
                  <a:pt x="78750" y="24561"/>
                </a:cubicBezTo>
                <a:cubicBezTo>
                  <a:pt x="78571" y="24561"/>
                  <a:pt x="78035" y="24912"/>
                  <a:pt x="78035" y="24912"/>
                </a:cubicBezTo>
                <a:cubicBezTo>
                  <a:pt x="77857" y="25087"/>
                  <a:pt x="77857" y="24912"/>
                  <a:pt x="77857" y="24912"/>
                </a:cubicBezTo>
                <a:cubicBezTo>
                  <a:pt x="77678" y="24736"/>
                  <a:pt x="77678" y="24736"/>
                  <a:pt x="77678" y="24561"/>
                </a:cubicBezTo>
                <a:cubicBezTo>
                  <a:pt x="77678" y="24385"/>
                  <a:pt x="77678" y="24210"/>
                  <a:pt x="77678" y="24035"/>
                </a:cubicBezTo>
                <a:cubicBezTo>
                  <a:pt x="77500" y="23859"/>
                  <a:pt x="77500" y="23684"/>
                  <a:pt x="77321" y="23508"/>
                </a:cubicBezTo>
                <a:cubicBezTo>
                  <a:pt x="77321" y="23333"/>
                  <a:pt x="77321" y="23157"/>
                  <a:pt x="76964" y="22631"/>
                </a:cubicBezTo>
                <a:cubicBezTo>
                  <a:pt x="76785" y="22280"/>
                  <a:pt x="76428" y="22105"/>
                  <a:pt x="76250" y="21929"/>
                </a:cubicBezTo>
                <a:cubicBezTo>
                  <a:pt x="76071" y="21929"/>
                  <a:pt x="75892" y="21929"/>
                  <a:pt x="75714" y="22105"/>
                </a:cubicBezTo>
                <a:cubicBezTo>
                  <a:pt x="75535" y="22280"/>
                  <a:pt x="75714" y="22456"/>
                  <a:pt x="75714" y="22631"/>
                </a:cubicBezTo>
                <a:cubicBezTo>
                  <a:pt x="75892" y="22631"/>
                  <a:pt x="75892" y="22982"/>
                  <a:pt x="76071" y="23333"/>
                </a:cubicBezTo>
                <a:cubicBezTo>
                  <a:pt x="76071" y="23684"/>
                  <a:pt x="76250" y="23859"/>
                  <a:pt x="76250" y="24210"/>
                </a:cubicBezTo>
                <a:cubicBezTo>
                  <a:pt x="76250" y="24561"/>
                  <a:pt x="76250" y="24736"/>
                  <a:pt x="76250" y="25087"/>
                </a:cubicBezTo>
                <a:cubicBezTo>
                  <a:pt x="76250" y="25263"/>
                  <a:pt x="76071" y="25438"/>
                  <a:pt x="76071" y="25789"/>
                </a:cubicBezTo>
                <a:cubicBezTo>
                  <a:pt x="76071" y="26140"/>
                  <a:pt x="76250" y="26666"/>
                  <a:pt x="76428" y="27017"/>
                </a:cubicBezTo>
                <a:cubicBezTo>
                  <a:pt x="76428" y="27543"/>
                  <a:pt x="76428" y="27719"/>
                  <a:pt x="76607" y="28070"/>
                </a:cubicBezTo>
                <a:cubicBezTo>
                  <a:pt x="76607" y="28596"/>
                  <a:pt x="76607" y="28596"/>
                  <a:pt x="76607" y="28771"/>
                </a:cubicBezTo>
                <a:cubicBezTo>
                  <a:pt x="76428" y="28947"/>
                  <a:pt x="76071" y="29298"/>
                  <a:pt x="76071" y="29298"/>
                </a:cubicBezTo>
                <a:cubicBezTo>
                  <a:pt x="76071" y="29298"/>
                  <a:pt x="76071" y="29298"/>
                  <a:pt x="75892" y="29298"/>
                </a:cubicBezTo>
                <a:cubicBezTo>
                  <a:pt x="75892" y="29298"/>
                  <a:pt x="75892" y="29298"/>
                  <a:pt x="75714" y="29473"/>
                </a:cubicBezTo>
                <a:cubicBezTo>
                  <a:pt x="75714" y="29473"/>
                  <a:pt x="75535" y="29649"/>
                  <a:pt x="75178" y="29824"/>
                </a:cubicBezTo>
                <a:cubicBezTo>
                  <a:pt x="74821" y="30000"/>
                  <a:pt x="74464" y="30350"/>
                  <a:pt x="73750" y="30701"/>
                </a:cubicBezTo>
                <a:cubicBezTo>
                  <a:pt x="73035" y="31052"/>
                  <a:pt x="72678" y="31228"/>
                  <a:pt x="72500" y="31403"/>
                </a:cubicBezTo>
                <a:cubicBezTo>
                  <a:pt x="72142" y="31403"/>
                  <a:pt x="71607" y="31929"/>
                  <a:pt x="71428" y="32105"/>
                </a:cubicBezTo>
                <a:cubicBezTo>
                  <a:pt x="71250" y="32280"/>
                  <a:pt x="71071" y="32631"/>
                  <a:pt x="71071" y="32631"/>
                </a:cubicBezTo>
                <a:cubicBezTo>
                  <a:pt x="71071" y="32631"/>
                  <a:pt x="71071" y="32631"/>
                  <a:pt x="70892" y="32456"/>
                </a:cubicBezTo>
                <a:cubicBezTo>
                  <a:pt x="70714" y="32456"/>
                  <a:pt x="70357" y="32456"/>
                  <a:pt x="70178" y="32631"/>
                </a:cubicBezTo>
                <a:cubicBezTo>
                  <a:pt x="69821" y="32631"/>
                  <a:pt x="69107" y="32982"/>
                  <a:pt x="68928" y="33157"/>
                </a:cubicBezTo>
                <a:cubicBezTo>
                  <a:pt x="68750" y="33333"/>
                  <a:pt x="68392" y="33333"/>
                  <a:pt x="68392" y="33684"/>
                </a:cubicBezTo>
                <a:cubicBezTo>
                  <a:pt x="68214" y="33859"/>
                  <a:pt x="68035" y="34035"/>
                  <a:pt x="68035" y="34035"/>
                </a:cubicBezTo>
                <a:cubicBezTo>
                  <a:pt x="68035" y="34035"/>
                  <a:pt x="67857" y="34210"/>
                  <a:pt x="67500" y="34210"/>
                </a:cubicBezTo>
                <a:cubicBezTo>
                  <a:pt x="66964" y="34385"/>
                  <a:pt x="66785" y="34385"/>
                  <a:pt x="66607" y="34385"/>
                </a:cubicBezTo>
                <a:cubicBezTo>
                  <a:pt x="66607" y="34385"/>
                  <a:pt x="66428" y="34385"/>
                  <a:pt x="66250" y="34385"/>
                </a:cubicBezTo>
                <a:cubicBezTo>
                  <a:pt x="66250" y="34385"/>
                  <a:pt x="66250" y="34210"/>
                  <a:pt x="66071" y="34210"/>
                </a:cubicBezTo>
                <a:cubicBezTo>
                  <a:pt x="65892" y="34210"/>
                  <a:pt x="65892" y="34210"/>
                  <a:pt x="65892" y="34210"/>
                </a:cubicBezTo>
                <a:cubicBezTo>
                  <a:pt x="65892" y="34210"/>
                  <a:pt x="65714" y="34035"/>
                  <a:pt x="65535" y="33508"/>
                </a:cubicBezTo>
                <a:cubicBezTo>
                  <a:pt x="65535" y="33157"/>
                  <a:pt x="65357" y="32807"/>
                  <a:pt x="65178" y="32456"/>
                </a:cubicBezTo>
                <a:cubicBezTo>
                  <a:pt x="65178" y="32280"/>
                  <a:pt x="65000" y="31929"/>
                  <a:pt x="64821" y="31754"/>
                </a:cubicBezTo>
                <a:cubicBezTo>
                  <a:pt x="64642" y="31228"/>
                  <a:pt x="64464" y="30877"/>
                  <a:pt x="64285" y="30526"/>
                </a:cubicBezTo>
                <a:cubicBezTo>
                  <a:pt x="64107" y="30350"/>
                  <a:pt x="63928" y="30000"/>
                  <a:pt x="63750" y="29824"/>
                </a:cubicBezTo>
                <a:cubicBezTo>
                  <a:pt x="63392" y="29473"/>
                  <a:pt x="63214" y="29122"/>
                  <a:pt x="63035" y="28771"/>
                </a:cubicBezTo>
                <a:cubicBezTo>
                  <a:pt x="62857" y="28596"/>
                  <a:pt x="62857" y="28421"/>
                  <a:pt x="62857" y="28245"/>
                </a:cubicBezTo>
                <a:cubicBezTo>
                  <a:pt x="62678" y="28070"/>
                  <a:pt x="62500" y="27543"/>
                  <a:pt x="61964" y="26666"/>
                </a:cubicBezTo>
                <a:cubicBezTo>
                  <a:pt x="61785" y="26140"/>
                  <a:pt x="61428" y="25789"/>
                  <a:pt x="61250" y="25438"/>
                </a:cubicBezTo>
                <a:cubicBezTo>
                  <a:pt x="60892" y="24912"/>
                  <a:pt x="60535" y="24561"/>
                  <a:pt x="60357" y="24385"/>
                </a:cubicBezTo>
                <a:cubicBezTo>
                  <a:pt x="60000" y="24035"/>
                  <a:pt x="59821" y="23684"/>
                  <a:pt x="59464" y="23508"/>
                </a:cubicBezTo>
                <a:cubicBezTo>
                  <a:pt x="59285" y="23333"/>
                  <a:pt x="59285" y="23157"/>
                  <a:pt x="59107" y="23157"/>
                </a:cubicBezTo>
                <a:cubicBezTo>
                  <a:pt x="58928" y="22807"/>
                  <a:pt x="58750" y="22807"/>
                  <a:pt x="58571" y="22456"/>
                </a:cubicBezTo>
                <a:cubicBezTo>
                  <a:pt x="58392" y="22280"/>
                  <a:pt x="58214" y="22105"/>
                  <a:pt x="57678" y="21578"/>
                </a:cubicBezTo>
                <a:cubicBezTo>
                  <a:pt x="57142" y="20877"/>
                  <a:pt x="56428" y="20350"/>
                  <a:pt x="56071" y="19824"/>
                </a:cubicBezTo>
                <a:cubicBezTo>
                  <a:pt x="55535" y="19473"/>
                  <a:pt x="55357" y="19122"/>
                  <a:pt x="55178" y="18947"/>
                </a:cubicBezTo>
                <a:cubicBezTo>
                  <a:pt x="55000" y="18947"/>
                  <a:pt x="54821" y="18596"/>
                  <a:pt x="54642" y="18421"/>
                </a:cubicBezTo>
                <a:cubicBezTo>
                  <a:pt x="54285" y="18070"/>
                  <a:pt x="53928" y="17894"/>
                  <a:pt x="53928" y="17894"/>
                </a:cubicBezTo>
                <a:cubicBezTo>
                  <a:pt x="53928" y="17543"/>
                  <a:pt x="53928" y="17543"/>
                  <a:pt x="53928" y="17543"/>
                </a:cubicBezTo>
                <a:cubicBezTo>
                  <a:pt x="53928" y="17543"/>
                  <a:pt x="53928" y="17543"/>
                  <a:pt x="54107" y="17368"/>
                </a:cubicBezTo>
                <a:cubicBezTo>
                  <a:pt x="54285" y="17192"/>
                  <a:pt x="54285" y="17017"/>
                  <a:pt x="54285" y="16842"/>
                </a:cubicBezTo>
                <a:cubicBezTo>
                  <a:pt x="54107" y="16842"/>
                  <a:pt x="54285" y="16842"/>
                  <a:pt x="54285" y="16842"/>
                </a:cubicBezTo>
                <a:cubicBezTo>
                  <a:pt x="54464" y="16842"/>
                  <a:pt x="54464" y="16666"/>
                  <a:pt x="54642" y="16666"/>
                </a:cubicBezTo>
                <a:cubicBezTo>
                  <a:pt x="54821" y="16491"/>
                  <a:pt x="55178" y="16315"/>
                  <a:pt x="55357" y="16315"/>
                </a:cubicBezTo>
                <a:cubicBezTo>
                  <a:pt x="55535" y="16140"/>
                  <a:pt x="55535" y="16140"/>
                  <a:pt x="55714" y="15964"/>
                </a:cubicBezTo>
                <a:cubicBezTo>
                  <a:pt x="55892" y="15789"/>
                  <a:pt x="56071" y="15789"/>
                  <a:pt x="56428" y="15614"/>
                </a:cubicBezTo>
                <a:cubicBezTo>
                  <a:pt x="56607" y="15438"/>
                  <a:pt x="56785" y="15263"/>
                  <a:pt x="56964" y="15087"/>
                </a:cubicBezTo>
                <a:cubicBezTo>
                  <a:pt x="57142" y="14736"/>
                  <a:pt x="56964" y="14561"/>
                  <a:pt x="56964" y="14385"/>
                </a:cubicBezTo>
                <a:cubicBezTo>
                  <a:pt x="56964" y="14210"/>
                  <a:pt x="56785" y="13859"/>
                  <a:pt x="56785" y="13859"/>
                </a:cubicBezTo>
                <a:cubicBezTo>
                  <a:pt x="56785" y="13859"/>
                  <a:pt x="56785" y="13684"/>
                  <a:pt x="56785" y="13508"/>
                </a:cubicBezTo>
                <a:cubicBezTo>
                  <a:pt x="56964" y="13333"/>
                  <a:pt x="57142" y="13157"/>
                  <a:pt x="57142" y="12982"/>
                </a:cubicBezTo>
                <a:cubicBezTo>
                  <a:pt x="57321" y="12982"/>
                  <a:pt x="57142" y="12631"/>
                  <a:pt x="56964" y="12456"/>
                </a:cubicBezTo>
                <a:cubicBezTo>
                  <a:pt x="56785" y="12280"/>
                  <a:pt x="56607" y="12280"/>
                  <a:pt x="56607" y="12280"/>
                </a:cubicBezTo>
                <a:cubicBezTo>
                  <a:pt x="56607" y="12280"/>
                  <a:pt x="56785" y="12105"/>
                  <a:pt x="56964" y="11929"/>
                </a:cubicBezTo>
                <a:cubicBezTo>
                  <a:pt x="57142" y="11929"/>
                  <a:pt x="57142" y="11754"/>
                  <a:pt x="57321" y="11578"/>
                </a:cubicBezTo>
                <a:cubicBezTo>
                  <a:pt x="57500" y="11403"/>
                  <a:pt x="57500" y="11228"/>
                  <a:pt x="57321" y="11052"/>
                </a:cubicBezTo>
                <a:cubicBezTo>
                  <a:pt x="57321" y="10877"/>
                  <a:pt x="57321" y="10701"/>
                  <a:pt x="57321" y="10350"/>
                </a:cubicBezTo>
                <a:cubicBezTo>
                  <a:pt x="57321" y="10175"/>
                  <a:pt x="57321" y="10000"/>
                  <a:pt x="57500" y="10000"/>
                </a:cubicBezTo>
                <a:cubicBezTo>
                  <a:pt x="57678" y="9824"/>
                  <a:pt x="57857" y="9824"/>
                  <a:pt x="58035" y="9824"/>
                </a:cubicBezTo>
                <a:cubicBezTo>
                  <a:pt x="58214" y="9824"/>
                  <a:pt x="58392" y="9649"/>
                  <a:pt x="58392" y="9473"/>
                </a:cubicBezTo>
                <a:cubicBezTo>
                  <a:pt x="58571" y="9122"/>
                  <a:pt x="58214" y="8947"/>
                  <a:pt x="58035" y="8596"/>
                </a:cubicBezTo>
                <a:cubicBezTo>
                  <a:pt x="57678" y="8421"/>
                  <a:pt x="57500" y="8070"/>
                  <a:pt x="57142" y="7719"/>
                </a:cubicBezTo>
                <a:cubicBezTo>
                  <a:pt x="56785" y="7543"/>
                  <a:pt x="56607" y="7543"/>
                  <a:pt x="56428" y="7368"/>
                </a:cubicBezTo>
                <a:cubicBezTo>
                  <a:pt x="56428" y="7192"/>
                  <a:pt x="56428" y="7192"/>
                  <a:pt x="56250" y="7192"/>
                </a:cubicBezTo>
                <a:cubicBezTo>
                  <a:pt x="56071" y="6842"/>
                  <a:pt x="56250" y="6315"/>
                  <a:pt x="56250" y="6140"/>
                </a:cubicBezTo>
                <a:cubicBezTo>
                  <a:pt x="56428" y="5964"/>
                  <a:pt x="56250" y="5789"/>
                  <a:pt x="56250" y="5789"/>
                </a:cubicBezTo>
                <a:cubicBezTo>
                  <a:pt x="56071" y="5789"/>
                  <a:pt x="56250" y="5614"/>
                  <a:pt x="56071" y="5438"/>
                </a:cubicBezTo>
                <a:cubicBezTo>
                  <a:pt x="55892" y="5087"/>
                  <a:pt x="55892" y="5263"/>
                  <a:pt x="55892" y="5263"/>
                </a:cubicBezTo>
                <a:cubicBezTo>
                  <a:pt x="55892" y="5263"/>
                  <a:pt x="55892" y="5087"/>
                  <a:pt x="55714" y="4912"/>
                </a:cubicBezTo>
                <a:cubicBezTo>
                  <a:pt x="55714" y="4912"/>
                  <a:pt x="55714" y="4561"/>
                  <a:pt x="55535" y="4561"/>
                </a:cubicBezTo>
                <a:cubicBezTo>
                  <a:pt x="55357" y="4385"/>
                  <a:pt x="55357" y="4385"/>
                  <a:pt x="55357" y="4210"/>
                </a:cubicBezTo>
                <a:cubicBezTo>
                  <a:pt x="55357" y="4210"/>
                  <a:pt x="55357" y="4035"/>
                  <a:pt x="55357" y="4035"/>
                </a:cubicBezTo>
                <a:cubicBezTo>
                  <a:pt x="55178" y="4035"/>
                  <a:pt x="55178" y="3859"/>
                  <a:pt x="55178" y="3859"/>
                </a:cubicBezTo>
                <a:cubicBezTo>
                  <a:pt x="55178" y="3684"/>
                  <a:pt x="55000" y="3508"/>
                  <a:pt x="55000" y="3508"/>
                </a:cubicBezTo>
                <a:cubicBezTo>
                  <a:pt x="54821" y="3508"/>
                  <a:pt x="54821" y="3333"/>
                  <a:pt x="54821" y="3157"/>
                </a:cubicBezTo>
                <a:cubicBezTo>
                  <a:pt x="54642" y="2982"/>
                  <a:pt x="54464" y="2807"/>
                  <a:pt x="54464" y="2807"/>
                </a:cubicBezTo>
                <a:cubicBezTo>
                  <a:pt x="54464" y="2807"/>
                  <a:pt x="54642" y="2807"/>
                  <a:pt x="54642" y="2807"/>
                </a:cubicBezTo>
                <a:cubicBezTo>
                  <a:pt x="54642" y="2631"/>
                  <a:pt x="54821" y="2631"/>
                  <a:pt x="54821" y="2105"/>
                </a:cubicBezTo>
                <a:cubicBezTo>
                  <a:pt x="54821" y="1754"/>
                  <a:pt x="54464" y="1403"/>
                  <a:pt x="54107" y="1052"/>
                </a:cubicBezTo>
                <a:cubicBezTo>
                  <a:pt x="53750" y="877"/>
                  <a:pt x="53214" y="526"/>
                  <a:pt x="52857" y="350"/>
                </a:cubicBezTo>
                <a:cubicBezTo>
                  <a:pt x="52500" y="175"/>
                  <a:pt x="51964" y="175"/>
                  <a:pt x="51785" y="175"/>
                </a:cubicBezTo>
                <a:cubicBezTo>
                  <a:pt x="51428" y="175"/>
                  <a:pt x="50892" y="175"/>
                  <a:pt x="50535" y="175"/>
                </a:cubicBezTo>
                <a:cubicBezTo>
                  <a:pt x="50178" y="175"/>
                  <a:pt x="50000" y="0"/>
                  <a:pt x="49642" y="175"/>
                </a:cubicBezTo>
                <a:cubicBezTo>
                  <a:pt x="49285" y="175"/>
                  <a:pt x="49107" y="350"/>
                  <a:pt x="48928" y="350"/>
                </a:cubicBezTo>
                <a:cubicBezTo>
                  <a:pt x="48750" y="350"/>
                  <a:pt x="48392" y="350"/>
                  <a:pt x="48035" y="350"/>
                </a:cubicBezTo>
                <a:cubicBezTo>
                  <a:pt x="47857" y="350"/>
                  <a:pt x="47500" y="526"/>
                  <a:pt x="47321" y="526"/>
                </a:cubicBezTo>
                <a:cubicBezTo>
                  <a:pt x="46964" y="526"/>
                  <a:pt x="46607" y="701"/>
                  <a:pt x="46428" y="701"/>
                </a:cubicBezTo>
                <a:cubicBezTo>
                  <a:pt x="46250" y="877"/>
                  <a:pt x="45892" y="877"/>
                  <a:pt x="45714" y="1052"/>
                </a:cubicBezTo>
                <a:cubicBezTo>
                  <a:pt x="45535" y="1052"/>
                  <a:pt x="45357" y="1228"/>
                  <a:pt x="45178" y="1403"/>
                </a:cubicBezTo>
                <a:cubicBezTo>
                  <a:pt x="44821" y="1403"/>
                  <a:pt x="44642" y="1754"/>
                  <a:pt x="44285" y="1929"/>
                </a:cubicBezTo>
                <a:cubicBezTo>
                  <a:pt x="44107" y="2280"/>
                  <a:pt x="43928" y="2456"/>
                  <a:pt x="43392" y="2982"/>
                </a:cubicBezTo>
                <a:cubicBezTo>
                  <a:pt x="42857" y="3508"/>
                  <a:pt x="43035" y="3859"/>
                  <a:pt x="42857" y="4035"/>
                </a:cubicBezTo>
                <a:cubicBezTo>
                  <a:pt x="42678" y="4385"/>
                  <a:pt x="42678" y="4561"/>
                  <a:pt x="42500" y="4912"/>
                </a:cubicBezTo>
                <a:cubicBezTo>
                  <a:pt x="42500" y="5087"/>
                  <a:pt x="42500" y="5263"/>
                  <a:pt x="42321" y="5438"/>
                </a:cubicBezTo>
                <a:cubicBezTo>
                  <a:pt x="42321" y="5789"/>
                  <a:pt x="42321" y="5964"/>
                  <a:pt x="42321" y="6491"/>
                </a:cubicBezTo>
                <a:cubicBezTo>
                  <a:pt x="42321" y="6842"/>
                  <a:pt x="42321" y="7017"/>
                  <a:pt x="42321" y="7192"/>
                </a:cubicBezTo>
                <a:cubicBezTo>
                  <a:pt x="42321" y="7368"/>
                  <a:pt x="42500" y="7368"/>
                  <a:pt x="42500" y="7543"/>
                </a:cubicBezTo>
                <a:cubicBezTo>
                  <a:pt x="42500" y="7719"/>
                  <a:pt x="42321" y="7719"/>
                  <a:pt x="42321" y="7894"/>
                </a:cubicBezTo>
                <a:cubicBezTo>
                  <a:pt x="42321" y="8245"/>
                  <a:pt x="42500" y="8421"/>
                  <a:pt x="42500" y="8596"/>
                </a:cubicBezTo>
                <a:cubicBezTo>
                  <a:pt x="42500" y="8596"/>
                  <a:pt x="42500" y="8771"/>
                  <a:pt x="42500" y="8947"/>
                </a:cubicBezTo>
                <a:cubicBezTo>
                  <a:pt x="42500" y="8947"/>
                  <a:pt x="42500" y="9122"/>
                  <a:pt x="42500" y="9298"/>
                </a:cubicBezTo>
                <a:cubicBezTo>
                  <a:pt x="42500" y="9824"/>
                  <a:pt x="42678" y="10000"/>
                  <a:pt x="42678" y="10350"/>
                </a:cubicBezTo>
                <a:cubicBezTo>
                  <a:pt x="42678" y="10526"/>
                  <a:pt x="42857" y="10526"/>
                  <a:pt x="42857" y="10701"/>
                </a:cubicBezTo>
                <a:cubicBezTo>
                  <a:pt x="42857" y="10701"/>
                  <a:pt x="42857" y="10701"/>
                  <a:pt x="42857" y="10877"/>
                </a:cubicBezTo>
                <a:cubicBezTo>
                  <a:pt x="42857" y="10877"/>
                  <a:pt x="43035" y="11052"/>
                  <a:pt x="43035" y="11228"/>
                </a:cubicBezTo>
                <a:cubicBezTo>
                  <a:pt x="43214" y="11403"/>
                  <a:pt x="43214" y="11578"/>
                  <a:pt x="43392" y="11578"/>
                </a:cubicBezTo>
                <a:cubicBezTo>
                  <a:pt x="43392" y="11754"/>
                  <a:pt x="43392" y="11929"/>
                  <a:pt x="43571" y="12105"/>
                </a:cubicBezTo>
                <a:cubicBezTo>
                  <a:pt x="43571" y="12105"/>
                  <a:pt x="43571" y="12280"/>
                  <a:pt x="43571" y="12280"/>
                </a:cubicBezTo>
                <a:cubicBezTo>
                  <a:pt x="43571" y="12456"/>
                  <a:pt x="43571" y="12631"/>
                  <a:pt x="43571" y="12807"/>
                </a:cubicBezTo>
                <a:cubicBezTo>
                  <a:pt x="43750" y="12807"/>
                  <a:pt x="43750" y="12982"/>
                  <a:pt x="43928" y="12982"/>
                </a:cubicBezTo>
                <a:cubicBezTo>
                  <a:pt x="43928" y="13157"/>
                  <a:pt x="43928" y="13157"/>
                  <a:pt x="43928" y="13333"/>
                </a:cubicBezTo>
                <a:cubicBezTo>
                  <a:pt x="43928" y="13333"/>
                  <a:pt x="44107" y="13333"/>
                  <a:pt x="44107" y="13508"/>
                </a:cubicBezTo>
                <a:cubicBezTo>
                  <a:pt x="44285" y="13684"/>
                  <a:pt x="44464" y="13684"/>
                  <a:pt x="44464" y="13859"/>
                </a:cubicBezTo>
                <a:cubicBezTo>
                  <a:pt x="44642" y="13859"/>
                  <a:pt x="44821" y="14035"/>
                  <a:pt x="45000" y="13859"/>
                </a:cubicBezTo>
                <a:cubicBezTo>
                  <a:pt x="45178" y="13859"/>
                  <a:pt x="45357" y="13859"/>
                  <a:pt x="45357" y="13859"/>
                </a:cubicBezTo>
                <a:cubicBezTo>
                  <a:pt x="45357" y="13859"/>
                  <a:pt x="45357" y="14035"/>
                  <a:pt x="45357" y="14210"/>
                </a:cubicBezTo>
                <a:cubicBezTo>
                  <a:pt x="45357" y="14385"/>
                  <a:pt x="45178" y="14561"/>
                  <a:pt x="45000" y="14912"/>
                </a:cubicBezTo>
                <a:cubicBezTo>
                  <a:pt x="45000" y="15087"/>
                  <a:pt x="44821" y="15263"/>
                  <a:pt x="44821" y="15438"/>
                </a:cubicBezTo>
                <a:cubicBezTo>
                  <a:pt x="44642" y="15438"/>
                  <a:pt x="44285" y="15263"/>
                  <a:pt x="43928" y="15087"/>
                </a:cubicBezTo>
                <a:cubicBezTo>
                  <a:pt x="43571" y="15087"/>
                  <a:pt x="43571" y="15087"/>
                  <a:pt x="42678" y="15087"/>
                </a:cubicBezTo>
                <a:cubicBezTo>
                  <a:pt x="42500" y="15087"/>
                  <a:pt x="42142" y="15087"/>
                  <a:pt x="41964" y="15087"/>
                </a:cubicBezTo>
                <a:cubicBezTo>
                  <a:pt x="41785" y="15087"/>
                  <a:pt x="41428" y="15263"/>
                  <a:pt x="41071" y="15263"/>
                </a:cubicBezTo>
                <a:cubicBezTo>
                  <a:pt x="40892" y="15263"/>
                  <a:pt x="40714" y="15438"/>
                  <a:pt x="40535" y="15438"/>
                </a:cubicBezTo>
                <a:cubicBezTo>
                  <a:pt x="40000" y="15614"/>
                  <a:pt x="39821" y="15789"/>
                  <a:pt x="39285" y="16140"/>
                </a:cubicBezTo>
                <a:cubicBezTo>
                  <a:pt x="38928" y="16315"/>
                  <a:pt x="38392" y="16666"/>
                  <a:pt x="38214" y="17017"/>
                </a:cubicBezTo>
                <a:cubicBezTo>
                  <a:pt x="37857" y="17192"/>
                  <a:pt x="37678" y="17368"/>
                  <a:pt x="37321" y="17719"/>
                </a:cubicBezTo>
                <a:cubicBezTo>
                  <a:pt x="36964" y="18070"/>
                  <a:pt x="36785" y="18245"/>
                  <a:pt x="36607" y="18596"/>
                </a:cubicBezTo>
                <a:cubicBezTo>
                  <a:pt x="36428" y="18947"/>
                  <a:pt x="36428" y="18947"/>
                  <a:pt x="36250" y="19298"/>
                </a:cubicBezTo>
                <a:cubicBezTo>
                  <a:pt x="36250" y="19649"/>
                  <a:pt x="36250" y="19824"/>
                  <a:pt x="36250" y="20000"/>
                </a:cubicBezTo>
                <a:cubicBezTo>
                  <a:pt x="36071" y="20350"/>
                  <a:pt x="36071" y="20526"/>
                  <a:pt x="36071" y="20526"/>
                </a:cubicBezTo>
                <a:cubicBezTo>
                  <a:pt x="36071" y="20526"/>
                  <a:pt x="35892" y="20701"/>
                  <a:pt x="35714" y="20877"/>
                </a:cubicBezTo>
                <a:cubicBezTo>
                  <a:pt x="35357" y="20877"/>
                  <a:pt x="35178" y="21228"/>
                  <a:pt x="35000" y="21403"/>
                </a:cubicBezTo>
                <a:cubicBezTo>
                  <a:pt x="34821" y="21403"/>
                  <a:pt x="34642" y="21403"/>
                  <a:pt x="34642" y="21403"/>
                </a:cubicBezTo>
                <a:cubicBezTo>
                  <a:pt x="34464" y="21403"/>
                  <a:pt x="34464" y="21403"/>
                  <a:pt x="34107" y="21754"/>
                </a:cubicBezTo>
                <a:cubicBezTo>
                  <a:pt x="33750" y="21929"/>
                  <a:pt x="33571" y="22280"/>
                  <a:pt x="33392" y="22631"/>
                </a:cubicBezTo>
                <a:cubicBezTo>
                  <a:pt x="33214" y="22807"/>
                  <a:pt x="33214" y="22982"/>
                  <a:pt x="33035" y="23157"/>
                </a:cubicBezTo>
                <a:cubicBezTo>
                  <a:pt x="32857" y="23157"/>
                  <a:pt x="32678" y="23333"/>
                  <a:pt x="32678" y="23333"/>
                </a:cubicBezTo>
                <a:cubicBezTo>
                  <a:pt x="32500" y="23333"/>
                  <a:pt x="32321" y="23508"/>
                  <a:pt x="32142" y="23508"/>
                </a:cubicBezTo>
                <a:cubicBezTo>
                  <a:pt x="31785" y="23508"/>
                  <a:pt x="31785" y="23508"/>
                  <a:pt x="31250" y="23684"/>
                </a:cubicBezTo>
                <a:cubicBezTo>
                  <a:pt x="30892" y="23859"/>
                  <a:pt x="30535" y="24035"/>
                  <a:pt x="30357" y="24210"/>
                </a:cubicBezTo>
                <a:cubicBezTo>
                  <a:pt x="30178" y="24385"/>
                  <a:pt x="30000" y="24561"/>
                  <a:pt x="29821" y="24736"/>
                </a:cubicBezTo>
                <a:cubicBezTo>
                  <a:pt x="29464" y="24912"/>
                  <a:pt x="29464" y="24912"/>
                  <a:pt x="28750" y="25263"/>
                </a:cubicBezTo>
                <a:cubicBezTo>
                  <a:pt x="28571" y="25438"/>
                  <a:pt x="28214" y="25614"/>
                  <a:pt x="28035" y="25789"/>
                </a:cubicBezTo>
                <a:cubicBezTo>
                  <a:pt x="27857" y="25964"/>
                  <a:pt x="27678" y="25964"/>
                  <a:pt x="27500" y="26140"/>
                </a:cubicBezTo>
                <a:cubicBezTo>
                  <a:pt x="27142" y="26491"/>
                  <a:pt x="26785" y="26666"/>
                  <a:pt x="26250" y="27017"/>
                </a:cubicBezTo>
                <a:cubicBezTo>
                  <a:pt x="25714" y="27368"/>
                  <a:pt x="25178" y="27894"/>
                  <a:pt x="25000" y="28421"/>
                </a:cubicBezTo>
                <a:cubicBezTo>
                  <a:pt x="24642" y="28947"/>
                  <a:pt x="24464" y="30526"/>
                  <a:pt x="24107" y="31578"/>
                </a:cubicBezTo>
                <a:cubicBezTo>
                  <a:pt x="23928" y="32807"/>
                  <a:pt x="23571" y="35087"/>
                  <a:pt x="23214" y="35964"/>
                </a:cubicBezTo>
                <a:cubicBezTo>
                  <a:pt x="23035" y="37017"/>
                  <a:pt x="23035" y="37543"/>
                  <a:pt x="22857" y="38245"/>
                </a:cubicBezTo>
                <a:cubicBezTo>
                  <a:pt x="22678" y="38947"/>
                  <a:pt x="22678" y="39298"/>
                  <a:pt x="22500" y="40000"/>
                </a:cubicBezTo>
                <a:cubicBezTo>
                  <a:pt x="22500" y="40701"/>
                  <a:pt x="22500" y="40701"/>
                  <a:pt x="22321" y="41578"/>
                </a:cubicBezTo>
                <a:cubicBezTo>
                  <a:pt x="22142" y="42456"/>
                  <a:pt x="22142" y="43508"/>
                  <a:pt x="21964" y="44210"/>
                </a:cubicBezTo>
                <a:cubicBezTo>
                  <a:pt x="21964" y="44912"/>
                  <a:pt x="21785" y="45438"/>
                  <a:pt x="21785" y="45789"/>
                </a:cubicBezTo>
                <a:cubicBezTo>
                  <a:pt x="21785" y="45964"/>
                  <a:pt x="21785" y="46315"/>
                  <a:pt x="21607" y="46491"/>
                </a:cubicBezTo>
                <a:cubicBezTo>
                  <a:pt x="21607" y="46666"/>
                  <a:pt x="21607" y="47017"/>
                  <a:pt x="21428" y="47192"/>
                </a:cubicBezTo>
                <a:cubicBezTo>
                  <a:pt x="21428" y="47719"/>
                  <a:pt x="21250" y="48070"/>
                  <a:pt x="21250" y="48245"/>
                </a:cubicBezTo>
                <a:cubicBezTo>
                  <a:pt x="21250" y="48245"/>
                  <a:pt x="21250" y="48245"/>
                  <a:pt x="21428" y="48245"/>
                </a:cubicBezTo>
                <a:cubicBezTo>
                  <a:pt x="21607" y="48245"/>
                  <a:pt x="21785" y="48245"/>
                  <a:pt x="22321" y="48421"/>
                </a:cubicBezTo>
                <a:cubicBezTo>
                  <a:pt x="23035" y="48596"/>
                  <a:pt x="23928" y="48771"/>
                  <a:pt x="23928" y="48771"/>
                </a:cubicBezTo>
                <a:cubicBezTo>
                  <a:pt x="23928" y="48771"/>
                  <a:pt x="23928" y="48947"/>
                  <a:pt x="23928" y="48947"/>
                </a:cubicBezTo>
                <a:cubicBezTo>
                  <a:pt x="23928" y="49122"/>
                  <a:pt x="23928" y="49122"/>
                  <a:pt x="24107" y="49122"/>
                </a:cubicBezTo>
                <a:cubicBezTo>
                  <a:pt x="24107" y="49122"/>
                  <a:pt x="24285" y="49122"/>
                  <a:pt x="24285" y="49298"/>
                </a:cubicBezTo>
                <a:cubicBezTo>
                  <a:pt x="24285" y="49298"/>
                  <a:pt x="24107" y="49298"/>
                  <a:pt x="24107" y="49473"/>
                </a:cubicBezTo>
                <a:cubicBezTo>
                  <a:pt x="23928" y="49824"/>
                  <a:pt x="23928" y="49824"/>
                  <a:pt x="23928" y="50175"/>
                </a:cubicBezTo>
                <a:cubicBezTo>
                  <a:pt x="23750" y="50701"/>
                  <a:pt x="23750" y="50877"/>
                  <a:pt x="23750" y="50877"/>
                </a:cubicBezTo>
                <a:cubicBezTo>
                  <a:pt x="23750" y="50877"/>
                  <a:pt x="23571" y="51052"/>
                  <a:pt x="23571" y="51052"/>
                </a:cubicBezTo>
                <a:cubicBezTo>
                  <a:pt x="23392" y="51228"/>
                  <a:pt x="23392" y="51228"/>
                  <a:pt x="23392" y="51403"/>
                </a:cubicBezTo>
                <a:cubicBezTo>
                  <a:pt x="23214" y="51754"/>
                  <a:pt x="22857" y="52280"/>
                  <a:pt x="22857" y="52456"/>
                </a:cubicBezTo>
                <a:cubicBezTo>
                  <a:pt x="22678" y="52807"/>
                  <a:pt x="22678" y="52807"/>
                  <a:pt x="22678" y="52807"/>
                </a:cubicBezTo>
                <a:cubicBezTo>
                  <a:pt x="22678" y="52982"/>
                  <a:pt x="22678" y="52982"/>
                  <a:pt x="22500" y="52982"/>
                </a:cubicBezTo>
                <a:cubicBezTo>
                  <a:pt x="22500" y="53157"/>
                  <a:pt x="22500" y="53333"/>
                  <a:pt x="22500" y="53333"/>
                </a:cubicBezTo>
                <a:cubicBezTo>
                  <a:pt x="22500" y="53333"/>
                  <a:pt x="21250" y="52631"/>
                  <a:pt x="20357" y="51929"/>
                </a:cubicBezTo>
                <a:cubicBezTo>
                  <a:pt x="19285" y="51403"/>
                  <a:pt x="18392" y="50877"/>
                  <a:pt x="18392" y="50877"/>
                </a:cubicBezTo>
                <a:cubicBezTo>
                  <a:pt x="18392" y="50877"/>
                  <a:pt x="18392" y="50701"/>
                  <a:pt x="18392" y="50526"/>
                </a:cubicBezTo>
                <a:cubicBezTo>
                  <a:pt x="18392" y="50526"/>
                  <a:pt x="18214" y="50350"/>
                  <a:pt x="18035" y="50350"/>
                </a:cubicBezTo>
                <a:cubicBezTo>
                  <a:pt x="17857" y="50175"/>
                  <a:pt x="17678" y="50000"/>
                  <a:pt x="17500" y="50000"/>
                </a:cubicBezTo>
                <a:cubicBezTo>
                  <a:pt x="17321" y="49824"/>
                  <a:pt x="17142" y="49824"/>
                  <a:pt x="16964" y="49824"/>
                </a:cubicBezTo>
                <a:cubicBezTo>
                  <a:pt x="16964" y="49824"/>
                  <a:pt x="16785" y="49824"/>
                  <a:pt x="16785" y="49824"/>
                </a:cubicBezTo>
                <a:cubicBezTo>
                  <a:pt x="16607" y="49824"/>
                  <a:pt x="16250" y="49473"/>
                  <a:pt x="15714" y="49122"/>
                </a:cubicBezTo>
                <a:cubicBezTo>
                  <a:pt x="15000" y="48771"/>
                  <a:pt x="15000" y="48771"/>
                  <a:pt x="14642" y="48596"/>
                </a:cubicBezTo>
                <a:cubicBezTo>
                  <a:pt x="14464" y="48421"/>
                  <a:pt x="14285" y="48245"/>
                  <a:pt x="14285" y="48070"/>
                </a:cubicBezTo>
                <a:cubicBezTo>
                  <a:pt x="14107" y="47894"/>
                  <a:pt x="13750" y="48070"/>
                  <a:pt x="13750" y="48070"/>
                </a:cubicBezTo>
                <a:cubicBezTo>
                  <a:pt x="13571" y="48070"/>
                  <a:pt x="13392" y="48070"/>
                  <a:pt x="13392" y="48245"/>
                </a:cubicBezTo>
                <a:cubicBezTo>
                  <a:pt x="13392" y="48245"/>
                  <a:pt x="13392" y="48245"/>
                  <a:pt x="13035" y="48245"/>
                </a:cubicBezTo>
                <a:cubicBezTo>
                  <a:pt x="12857" y="48245"/>
                  <a:pt x="12857" y="48245"/>
                  <a:pt x="12678" y="48245"/>
                </a:cubicBezTo>
                <a:cubicBezTo>
                  <a:pt x="12500" y="48245"/>
                  <a:pt x="12321" y="48070"/>
                  <a:pt x="12142" y="48070"/>
                </a:cubicBezTo>
                <a:cubicBezTo>
                  <a:pt x="11964" y="48070"/>
                  <a:pt x="11964" y="48070"/>
                  <a:pt x="11785" y="48070"/>
                </a:cubicBezTo>
                <a:cubicBezTo>
                  <a:pt x="11607" y="48070"/>
                  <a:pt x="11607" y="48421"/>
                  <a:pt x="11607" y="48421"/>
                </a:cubicBezTo>
                <a:cubicBezTo>
                  <a:pt x="11428" y="48596"/>
                  <a:pt x="11428" y="48771"/>
                  <a:pt x="11428" y="48947"/>
                </a:cubicBezTo>
                <a:cubicBezTo>
                  <a:pt x="11250" y="49122"/>
                  <a:pt x="11250" y="49298"/>
                  <a:pt x="11250" y="49298"/>
                </a:cubicBezTo>
                <a:cubicBezTo>
                  <a:pt x="11250" y="49298"/>
                  <a:pt x="9821" y="51929"/>
                  <a:pt x="7857" y="55087"/>
                </a:cubicBezTo>
                <a:cubicBezTo>
                  <a:pt x="6964" y="57017"/>
                  <a:pt x="5892" y="58947"/>
                  <a:pt x="4821" y="60701"/>
                </a:cubicBezTo>
                <a:cubicBezTo>
                  <a:pt x="2678" y="64736"/>
                  <a:pt x="892" y="68070"/>
                  <a:pt x="892" y="68070"/>
                </a:cubicBezTo>
                <a:cubicBezTo>
                  <a:pt x="892" y="68070"/>
                  <a:pt x="714" y="68070"/>
                  <a:pt x="714" y="68070"/>
                </a:cubicBezTo>
                <a:cubicBezTo>
                  <a:pt x="535" y="68070"/>
                  <a:pt x="535" y="68245"/>
                  <a:pt x="535" y="68421"/>
                </a:cubicBezTo>
                <a:cubicBezTo>
                  <a:pt x="535" y="68596"/>
                  <a:pt x="357" y="68596"/>
                  <a:pt x="357" y="68596"/>
                </a:cubicBezTo>
                <a:cubicBezTo>
                  <a:pt x="178" y="68771"/>
                  <a:pt x="0" y="68947"/>
                  <a:pt x="178" y="69122"/>
                </a:cubicBezTo>
                <a:cubicBezTo>
                  <a:pt x="178" y="69473"/>
                  <a:pt x="535" y="69473"/>
                  <a:pt x="714" y="69649"/>
                </a:cubicBezTo>
                <a:close/>
                <a:moveTo>
                  <a:pt x="23571" y="53859"/>
                </a:moveTo>
                <a:cubicBezTo>
                  <a:pt x="23571" y="53859"/>
                  <a:pt x="23571" y="53684"/>
                  <a:pt x="23571" y="53684"/>
                </a:cubicBezTo>
                <a:cubicBezTo>
                  <a:pt x="23750" y="53508"/>
                  <a:pt x="23750" y="53333"/>
                  <a:pt x="23928" y="53157"/>
                </a:cubicBezTo>
                <a:cubicBezTo>
                  <a:pt x="23928" y="52982"/>
                  <a:pt x="24107" y="52807"/>
                  <a:pt x="24107" y="52631"/>
                </a:cubicBezTo>
                <a:cubicBezTo>
                  <a:pt x="24285" y="52631"/>
                  <a:pt x="24285" y="52631"/>
                  <a:pt x="24285" y="52631"/>
                </a:cubicBezTo>
                <a:cubicBezTo>
                  <a:pt x="24285" y="52631"/>
                  <a:pt x="24285" y="52631"/>
                  <a:pt x="24285" y="52807"/>
                </a:cubicBezTo>
                <a:cubicBezTo>
                  <a:pt x="24285" y="52982"/>
                  <a:pt x="24285" y="52982"/>
                  <a:pt x="24464" y="53157"/>
                </a:cubicBezTo>
                <a:cubicBezTo>
                  <a:pt x="24642" y="53333"/>
                  <a:pt x="24821" y="53333"/>
                  <a:pt x="24821" y="53333"/>
                </a:cubicBezTo>
                <a:cubicBezTo>
                  <a:pt x="24821" y="53333"/>
                  <a:pt x="25000" y="53508"/>
                  <a:pt x="25178" y="53508"/>
                </a:cubicBezTo>
                <a:cubicBezTo>
                  <a:pt x="25178" y="53684"/>
                  <a:pt x="25178" y="53684"/>
                  <a:pt x="25357" y="53684"/>
                </a:cubicBezTo>
                <a:cubicBezTo>
                  <a:pt x="25357" y="53508"/>
                  <a:pt x="25535" y="53508"/>
                  <a:pt x="25535" y="53508"/>
                </a:cubicBezTo>
                <a:cubicBezTo>
                  <a:pt x="25535" y="53508"/>
                  <a:pt x="25357" y="53859"/>
                  <a:pt x="25714" y="54035"/>
                </a:cubicBezTo>
                <a:cubicBezTo>
                  <a:pt x="25892" y="54210"/>
                  <a:pt x="25892" y="54210"/>
                  <a:pt x="26071" y="54210"/>
                </a:cubicBezTo>
                <a:cubicBezTo>
                  <a:pt x="26428" y="54385"/>
                  <a:pt x="26428" y="54385"/>
                  <a:pt x="26428" y="54210"/>
                </a:cubicBezTo>
                <a:cubicBezTo>
                  <a:pt x="26607" y="54210"/>
                  <a:pt x="26607" y="54210"/>
                  <a:pt x="26607" y="54210"/>
                </a:cubicBezTo>
                <a:cubicBezTo>
                  <a:pt x="26607" y="54210"/>
                  <a:pt x="26607" y="54561"/>
                  <a:pt x="26785" y="54736"/>
                </a:cubicBezTo>
                <a:cubicBezTo>
                  <a:pt x="26964" y="54912"/>
                  <a:pt x="27142" y="54912"/>
                  <a:pt x="27321" y="55087"/>
                </a:cubicBezTo>
                <a:cubicBezTo>
                  <a:pt x="27500" y="55087"/>
                  <a:pt x="27678" y="55087"/>
                  <a:pt x="27678" y="54912"/>
                </a:cubicBezTo>
                <a:cubicBezTo>
                  <a:pt x="27857" y="54912"/>
                  <a:pt x="27857" y="54912"/>
                  <a:pt x="27857" y="54912"/>
                </a:cubicBezTo>
                <a:cubicBezTo>
                  <a:pt x="27857" y="54912"/>
                  <a:pt x="27857" y="55438"/>
                  <a:pt x="28035" y="55438"/>
                </a:cubicBezTo>
                <a:cubicBezTo>
                  <a:pt x="28035" y="55614"/>
                  <a:pt x="28214" y="55614"/>
                  <a:pt x="28392" y="55789"/>
                </a:cubicBezTo>
                <a:cubicBezTo>
                  <a:pt x="28571" y="55789"/>
                  <a:pt x="28750" y="55789"/>
                  <a:pt x="28928" y="55614"/>
                </a:cubicBezTo>
                <a:cubicBezTo>
                  <a:pt x="29107" y="55614"/>
                  <a:pt x="29107" y="55614"/>
                  <a:pt x="29285" y="55438"/>
                </a:cubicBezTo>
                <a:cubicBezTo>
                  <a:pt x="29285" y="55438"/>
                  <a:pt x="29464" y="55438"/>
                  <a:pt x="29464" y="55438"/>
                </a:cubicBezTo>
                <a:cubicBezTo>
                  <a:pt x="29464" y="55438"/>
                  <a:pt x="29464" y="55614"/>
                  <a:pt x="29285" y="55964"/>
                </a:cubicBezTo>
                <a:cubicBezTo>
                  <a:pt x="29107" y="56315"/>
                  <a:pt x="28928" y="56666"/>
                  <a:pt x="28928" y="56666"/>
                </a:cubicBezTo>
                <a:cubicBezTo>
                  <a:pt x="28928" y="56666"/>
                  <a:pt x="28928" y="56491"/>
                  <a:pt x="28750" y="56666"/>
                </a:cubicBezTo>
                <a:cubicBezTo>
                  <a:pt x="28750" y="56666"/>
                  <a:pt x="28571" y="56842"/>
                  <a:pt x="28571" y="56842"/>
                </a:cubicBezTo>
                <a:cubicBezTo>
                  <a:pt x="28571" y="56842"/>
                  <a:pt x="28571" y="56842"/>
                  <a:pt x="28571" y="56842"/>
                </a:cubicBezTo>
                <a:cubicBezTo>
                  <a:pt x="28571" y="56842"/>
                  <a:pt x="27857" y="56491"/>
                  <a:pt x="27142" y="56140"/>
                </a:cubicBezTo>
                <a:cubicBezTo>
                  <a:pt x="26428" y="55614"/>
                  <a:pt x="23571" y="53859"/>
                  <a:pt x="23571" y="53859"/>
                </a:cubicBezTo>
                <a:close/>
              </a:path>
            </a:pathLst>
          </a:custGeom>
          <a:solidFill>
            <a:schemeClr val="lt2"/>
          </a:solidFill>
          <a:ln>
            <a:noFill/>
          </a:ln>
        </p:spPr>
        <p:txBody>
          <a:bodyPr anchorCtr="0" anchor="t" bIns="34275" lIns="68575" rIns="68575" tIns="34275">
            <a:noAutofit/>
          </a:bodyPr>
          <a:lstStyle/>
          <a:p>
            <a:pPr indent="0" lvl="0" marL="0" marR="0" rtl="0" algn="l">
              <a:spcBef>
                <a:spcPts val="0"/>
              </a:spcBef>
              <a:buNone/>
            </a:pPr>
            <a:r>
              <a:t/>
            </a:r>
            <a:endParaRPr b="0" baseline="0" i="0" sz="1350" u="none" cap="none" strike="noStrike">
              <a:solidFill>
                <a:schemeClr val="dk1"/>
              </a:solidFill>
              <a:latin typeface="Calibri"/>
              <a:ea typeface="Calibri"/>
              <a:cs typeface="Calibri"/>
              <a:sym typeface="Calibri"/>
            </a:endParaRPr>
          </a:p>
        </p:txBody>
      </p:sp>
      <p:sp>
        <p:nvSpPr>
          <p:cNvPr id="67" name="Shape 67"/>
          <p:cNvSpPr txBox="1"/>
          <p:nvPr/>
        </p:nvSpPr>
        <p:spPr>
          <a:xfrm>
            <a:off x="4334300" y="3818275"/>
            <a:ext cx="1416600" cy="462900"/>
          </a:xfrm>
          <a:prstGeom prst="rect">
            <a:avLst/>
          </a:prstGeom>
          <a:noFill/>
          <a:ln>
            <a:noFill/>
          </a:ln>
        </p:spPr>
        <p:txBody>
          <a:bodyPr anchorCtr="0" anchor="ctr" bIns="45700" lIns="91425" rIns="91425" tIns="45700">
            <a:noAutofit/>
          </a:bodyPr>
          <a:lstStyle/>
          <a:p>
            <a:pPr indent="0" lvl="0" marL="0" marR="0" rtl="0" algn="ctr">
              <a:spcBef>
                <a:spcPts val="0"/>
              </a:spcBef>
              <a:buNone/>
            </a:pPr>
            <a:r>
              <a:rPr b="1" lang="en-GB">
                <a:solidFill>
                  <a:schemeClr val="accent4"/>
                </a:solidFill>
              </a:rPr>
              <a:t>Elasticity</a:t>
            </a:r>
          </a:p>
        </p:txBody>
      </p:sp>
      <p:sp>
        <p:nvSpPr>
          <p:cNvPr id="68" name="Shape 68"/>
          <p:cNvSpPr/>
          <p:nvPr/>
        </p:nvSpPr>
        <p:spPr>
          <a:xfrm>
            <a:off x="4113349" y="4236068"/>
            <a:ext cx="1858499" cy="1137600"/>
          </a:xfrm>
          <a:prstGeom prst="rect">
            <a:avLst/>
          </a:prstGeom>
          <a:noFill/>
          <a:ln>
            <a:noFill/>
          </a:ln>
        </p:spPr>
        <p:txBody>
          <a:bodyPr anchorCtr="0" anchor="t" bIns="45700" lIns="91425" rIns="91425" tIns="45700">
            <a:noAutofit/>
          </a:bodyPr>
          <a:lstStyle/>
          <a:p>
            <a:pPr lvl="0" rtl="0" algn="ctr">
              <a:lnSpc>
                <a:spcPct val="115000"/>
              </a:lnSpc>
              <a:spcBef>
                <a:spcPts val="0"/>
              </a:spcBef>
              <a:spcAft>
                <a:spcPts val="400"/>
              </a:spcAft>
              <a:buClr>
                <a:schemeClr val="dk1"/>
              </a:buClr>
              <a:buSzPct val="91666"/>
              <a:buFont typeface="Arial"/>
              <a:buNone/>
            </a:pPr>
            <a:r>
              <a:rPr lang="en-GB" sz="1200">
                <a:solidFill>
                  <a:srgbClr val="666666"/>
                </a:solidFill>
              </a:rPr>
              <a:t>Rapidly scaling up in response to managing peak demands and then shrink back just as fast.</a:t>
            </a:r>
          </a:p>
        </p:txBody>
      </p:sp>
      <p:grpSp>
        <p:nvGrpSpPr>
          <p:cNvPr id="69" name="Shape 69"/>
          <p:cNvGrpSpPr/>
          <p:nvPr/>
        </p:nvGrpSpPr>
        <p:grpSpPr>
          <a:xfrm>
            <a:off x="7076308" y="2467224"/>
            <a:ext cx="1625325" cy="519121"/>
            <a:chOff x="8709300" y="1943431"/>
            <a:chExt cx="2000400" cy="692162"/>
          </a:xfrm>
        </p:grpSpPr>
        <p:grpSp>
          <p:nvGrpSpPr>
            <p:cNvPr id="70" name="Shape 70"/>
            <p:cNvGrpSpPr/>
            <p:nvPr/>
          </p:nvGrpSpPr>
          <p:grpSpPr>
            <a:xfrm>
              <a:off x="8709300" y="1943431"/>
              <a:ext cx="2000400" cy="692162"/>
              <a:chOff x="8763088" y="1910669"/>
              <a:chExt cx="2000400" cy="736891"/>
            </a:xfrm>
          </p:grpSpPr>
          <p:sp>
            <p:nvSpPr>
              <p:cNvPr id="71" name="Shape 71"/>
              <p:cNvSpPr/>
              <p:nvPr/>
            </p:nvSpPr>
            <p:spPr>
              <a:xfrm>
                <a:off x="8763088" y="1943461"/>
                <a:ext cx="2000400" cy="704099"/>
              </a:xfrm>
              <a:custGeom>
                <a:pathLst>
                  <a:path extrusionOk="0" h="120000" w="120000">
                    <a:moveTo>
                      <a:pt x="94529" y="0"/>
                    </a:moveTo>
                    <a:lnTo>
                      <a:pt x="0" y="20588"/>
                    </a:lnTo>
                    <a:lnTo>
                      <a:pt x="0" y="95294"/>
                    </a:lnTo>
                    <a:lnTo>
                      <a:pt x="94529" y="120000"/>
                    </a:lnTo>
                    <a:lnTo>
                      <a:pt x="120000" y="63529"/>
                    </a:lnTo>
                    <a:lnTo>
                      <a:pt x="120000" y="57352"/>
                    </a:lnTo>
                    <a:lnTo>
                      <a:pt x="94529" y="0"/>
                    </a:lnTo>
                    <a:close/>
                  </a:path>
                </a:pathLst>
              </a:custGeom>
              <a:solidFill>
                <a:schemeClr val="accent5"/>
              </a:solidFill>
              <a:ln>
                <a:noFill/>
              </a:ln>
            </p:spPr>
            <p:txBody>
              <a:bodyPr anchorCtr="0" anchor="t" bIns="34275" lIns="68575" rIns="68575" tIns="34275">
                <a:noAutofit/>
              </a:bodyPr>
              <a:lstStyle/>
              <a:p>
                <a:pPr indent="0" lvl="0" marL="0" marR="0" rtl="0" algn="l">
                  <a:spcBef>
                    <a:spcPts val="0"/>
                  </a:spcBef>
                  <a:buNone/>
                </a:pPr>
                <a:r>
                  <a:t/>
                </a:r>
                <a:endParaRPr b="0" baseline="0" i="0" sz="1350" u="none" cap="none" strike="noStrike">
                  <a:solidFill>
                    <a:schemeClr val="dk1"/>
                  </a:solidFill>
                  <a:latin typeface="Calibri"/>
                  <a:ea typeface="Calibri"/>
                  <a:cs typeface="Calibri"/>
                  <a:sym typeface="Calibri"/>
                </a:endParaRPr>
              </a:p>
            </p:txBody>
          </p:sp>
          <p:sp>
            <p:nvSpPr>
              <p:cNvPr id="72" name="Shape 72"/>
              <p:cNvSpPr/>
              <p:nvPr/>
            </p:nvSpPr>
            <p:spPr>
              <a:xfrm>
                <a:off x="8763088" y="1910669"/>
                <a:ext cx="2000400" cy="704099"/>
              </a:xfrm>
              <a:custGeom>
                <a:pathLst>
                  <a:path extrusionOk="0" h="120000" w="120000">
                    <a:moveTo>
                      <a:pt x="93701" y="0"/>
                    </a:moveTo>
                    <a:lnTo>
                      <a:pt x="0" y="20000"/>
                    </a:lnTo>
                    <a:lnTo>
                      <a:pt x="0" y="95294"/>
                    </a:lnTo>
                    <a:lnTo>
                      <a:pt x="93701" y="120000"/>
                    </a:lnTo>
                    <a:lnTo>
                      <a:pt x="120000" y="62941"/>
                    </a:lnTo>
                    <a:lnTo>
                      <a:pt x="93701" y="0"/>
                    </a:lnTo>
                    <a:close/>
                  </a:path>
                </a:pathLst>
              </a:custGeom>
              <a:solidFill>
                <a:schemeClr val="accent5"/>
              </a:solidFill>
              <a:ln>
                <a:noFill/>
              </a:ln>
            </p:spPr>
            <p:txBody>
              <a:bodyPr anchorCtr="0" anchor="t" bIns="34275" lIns="68575" rIns="68575" tIns="34275">
                <a:noAutofit/>
              </a:bodyPr>
              <a:lstStyle/>
              <a:p>
                <a:pPr indent="0" lvl="0" marL="0" marR="0" rtl="0" algn="l">
                  <a:spcBef>
                    <a:spcPts val="0"/>
                  </a:spcBef>
                  <a:buNone/>
                </a:pPr>
                <a:r>
                  <a:t/>
                </a:r>
                <a:endParaRPr b="0" baseline="0" i="0" sz="1350" u="none" cap="none" strike="noStrike">
                  <a:solidFill>
                    <a:schemeClr val="dk1"/>
                  </a:solidFill>
                  <a:latin typeface="Calibri"/>
                  <a:ea typeface="Calibri"/>
                  <a:cs typeface="Calibri"/>
                  <a:sym typeface="Calibri"/>
                </a:endParaRPr>
              </a:p>
            </p:txBody>
          </p:sp>
        </p:grpSp>
        <p:sp>
          <p:nvSpPr>
            <p:cNvPr id="73" name="Shape 73"/>
            <p:cNvSpPr txBox="1"/>
            <p:nvPr/>
          </p:nvSpPr>
          <p:spPr>
            <a:xfrm>
              <a:off x="8964739" y="2083741"/>
              <a:ext cx="1268699" cy="430800"/>
            </a:xfrm>
            <a:prstGeom prst="rect">
              <a:avLst/>
            </a:prstGeom>
            <a:solidFill>
              <a:schemeClr val="accent5"/>
            </a:solidFill>
            <a:ln>
              <a:noFill/>
            </a:ln>
          </p:spPr>
          <p:txBody>
            <a:bodyPr anchorCtr="0" anchor="t" bIns="45700" lIns="91425" rIns="91425" tIns="45700">
              <a:noAutofit/>
            </a:bodyPr>
            <a:lstStyle/>
            <a:p>
              <a:pPr indent="0" lvl="0" marL="0" marR="0" rtl="0" algn="l">
                <a:spcBef>
                  <a:spcPts val="0"/>
                </a:spcBef>
                <a:buSzPct val="25000"/>
                <a:buNone/>
              </a:pPr>
              <a:r>
                <a:rPr b="1" baseline="0" i="0" lang="en-GB" sz="1500" u="none" cap="none" strike="noStrike">
                  <a:solidFill>
                    <a:schemeClr val="lt1"/>
                  </a:solidFill>
                  <a:latin typeface="Raleway"/>
                  <a:ea typeface="Raleway"/>
                  <a:cs typeface="Raleway"/>
                  <a:sym typeface="Raleway"/>
                </a:rPr>
                <a:t>Success</a:t>
              </a:r>
            </a:p>
          </p:txBody>
        </p:sp>
      </p:grpSp>
      <p:sp>
        <p:nvSpPr>
          <p:cNvPr id="74" name="Shape 74"/>
          <p:cNvSpPr/>
          <p:nvPr/>
        </p:nvSpPr>
        <p:spPr>
          <a:xfrm>
            <a:off x="5973397" y="2271842"/>
            <a:ext cx="764700" cy="410100"/>
          </a:xfrm>
          <a:custGeom>
            <a:pathLst>
              <a:path extrusionOk="0" h="120000" w="120000">
                <a:moveTo>
                  <a:pt x="16000" y="120000"/>
                </a:moveTo>
                <a:cubicBezTo>
                  <a:pt x="2666" y="120000"/>
                  <a:pt x="0" y="120000"/>
                  <a:pt x="0" y="115384"/>
                </a:cubicBezTo>
                <a:cubicBezTo>
                  <a:pt x="0" y="110769"/>
                  <a:pt x="2666" y="106153"/>
                  <a:pt x="8000" y="106153"/>
                </a:cubicBezTo>
                <a:cubicBezTo>
                  <a:pt x="5333" y="101538"/>
                  <a:pt x="5333" y="96923"/>
                  <a:pt x="5333" y="92307"/>
                </a:cubicBezTo>
                <a:cubicBezTo>
                  <a:pt x="5333" y="83076"/>
                  <a:pt x="10666" y="73846"/>
                  <a:pt x="16000" y="73846"/>
                </a:cubicBezTo>
                <a:cubicBezTo>
                  <a:pt x="18666" y="73846"/>
                  <a:pt x="18666" y="73846"/>
                  <a:pt x="21333" y="73846"/>
                </a:cubicBezTo>
                <a:cubicBezTo>
                  <a:pt x="18666" y="73846"/>
                  <a:pt x="18666" y="69230"/>
                  <a:pt x="18666" y="64615"/>
                </a:cubicBezTo>
                <a:cubicBezTo>
                  <a:pt x="18666" y="46153"/>
                  <a:pt x="26666" y="36923"/>
                  <a:pt x="37333" y="36923"/>
                </a:cubicBezTo>
                <a:cubicBezTo>
                  <a:pt x="40000" y="36923"/>
                  <a:pt x="42666" y="36923"/>
                  <a:pt x="42666" y="36923"/>
                </a:cubicBezTo>
                <a:cubicBezTo>
                  <a:pt x="45333" y="18461"/>
                  <a:pt x="53333" y="0"/>
                  <a:pt x="66666" y="0"/>
                </a:cubicBezTo>
                <a:cubicBezTo>
                  <a:pt x="80000" y="0"/>
                  <a:pt x="90666" y="18461"/>
                  <a:pt x="90666" y="36923"/>
                </a:cubicBezTo>
                <a:cubicBezTo>
                  <a:pt x="90666" y="41538"/>
                  <a:pt x="90666" y="46153"/>
                  <a:pt x="88000" y="46153"/>
                </a:cubicBezTo>
                <a:cubicBezTo>
                  <a:pt x="90666" y="46153"/>
                  <a:pt x="93333" y="46153"/>
                  <a:pt x="96000" y="46153"/>
                </a:cubicBezTo>
                <a:cubicBezTo>
                  <a:pt x="106666" y="46153"/>
                  <a:pt x="112000" y="55384"/>
                  <a:pt x="112000" y="69230"/>
                </a:cubicBezTo>
                <a:cubicBezTo>
                  <a:pt x="112000" y="78461"/>
                  <a:pt x="112000" y="83076"/>
                  <a:pt x="106666" y="92307"/>
                </a:cubicBezTo>
                <a:cubicBezTo>
                  <a:pt x="112000" y="92307"/>
                  <a:pt x="114666" y="96923"/>
                  <a:pt x="114666" y="106153"/>
                </a:cubicBezTo>
                <a:cubicBezTo>
                  <a:pt x="114666" y="106153"/>
                  <a:pt x="114666" y="106153"/>
                  <a:pt x="114666" y="110769"/>
                </a:cubicBezTo>
                <a:cubicBezTo>
                  <a:pt x="117333" y="110769"/>
                  <a:pt x="120000" y="110769"/>
                  <a:pt x="120000" y="115384"/>
                </a:cubicBezTo>
                <a:cubicBezTo>
                  <a:pt x="120000" y="120000"/>
                  <a:pt x="114666" y="120000"/>
                  <a:pt x="104000" y="120000"/>
                </a:cubicBezTo>
                <a:cubicBezTo>
                  <a:pt x="69333" y="120000"/>
                  <a:pt x="24000" y="120000"/>
                  <a:pt x="16000" y="120000"/>
                </a:cubicBezTo>
                <a:close/>
              </a:path>
            </a:pathLst>
          </a:custGeom>
          <a:solidFill>
            <a:srgbClr val="EDEDED"/>
          </a:solidFill>
          <a:ln>
            <a:noFill/>
          </a:ln>
        </p:spPr>
        <p:txBody>
          <a:bodyPr anchorCtr="0" anchor="t" bIns="34275" lIns="68575" rIns="68575" tIns="34275">
            <a:noAutofit/>
          </a:bodyPr>
          <a:lstStyle/>
          <a:p>
            <a:pPr indent="0" lvl="0" marL="0" marR="0" rtl="0" algn="l">
              <a:spcBef>
                <a:spcPts val="0"/>
              </a:spcBef>
              <a:buNone/>
            </a:pPr>
            <a:r>
              <a:t/>
            </a:r>
            <a:endParaRPr b="0" baseline="0" i="0" sz="1350" u="none" cap="none" strike="noStrike">
              <a:solidFill>
                <a:schemeClr val="dk1"/>
              </a:solidFill>
              <a:latin typeface="Calibri"/>
              <a:ea typeface="Calibri"/>
              <a:cs typeface="Calibri"/>
              <a:sym typeface="Calibri"/>
            </a:endParaRPr>
          </a:p>
        </p:txBody>
      </p:sp>
      <p:sp>
        <p:nvSpPr>
          <p:cNvPr id="75" name="Shape 75"/>
          <p:cNvSpPr/>
          <p:nvPr/>
        </p:nvSpPr>
        <p:spPr>
          <a:xfrm>
            <a:off x="1468723" y="1596823"/>
            <a:ext cx="1347000" cy="725999"/>
          </a:xfrm>
          <a:custGeom>
            <a:pathLst>
              <a:path extrusionOk="0" h="120000" w="120000">
                <a:moveTo>
                  <a:pt x="16744" y="120000"/>
                </a:moveTo>
                <a:cubicBezTo>
                  <a:pt x="4186" y="120000"/>
                  <a:pt x="0" y="115200"/>
                  <a:pt x="0" y="110400"/>
                </a:cubicBezTo>
                <a:cubicBezTo>
                  <a:pt x="0" y="105600"/>
                  <a:pt x="2790" y="103200"/>
                  <a:pt x="6976" y="100800"/>
                </a:cubicBezTo>
                <a:cubicBezTo>
                  <a:pt x="5581" y="98400"/>
                  <a:pt x="4186" y="93600"/>
                  <a:pt x="4186" y="88800"/>
                </a:cubicBezTo>
                <a:cubicBezTo>
                  <a:pt x="4186" y="79200"/>
                  <a:pt x="9767" y="72000"/>
                  <a:pt x="16744" y="72000"/>
                </a:cubicBezTo>
                <a:cubicBezTo>
                  <a:pt x="18139" y="72000"/>
                  <a:pt x="19534" y="72000"/>
                  <a:pt x="20930" y="72000"/>
                </a:cubicBezTo>
                <a:cubicBezTo>
                  <a:pt x="19534" y="69600"/>
                  <a:pt x="19534" y="64800"/>
                  <a:pt x="19534" y="60000"/>
                </a:cubicBezTo>
                <a:cubicBezTo>
                  <a:pt x="19534" y="45600"/>
                  <a:pt x="26511" y="31200"/>
                  <a:pt x="37674" y="31200"/>
                </a:cubicBezTo>
                <a:cubicBezTo>
                  <a:pt x="39069" y="31200"/>
                  <a:pt x="41860" y="33600"/>
                  <a:pt x="43255" y="33600"/>
                </a:cubicBezTo>
                <a:cubicBezTo>
                  <a:pt x="44651" y="14400"/>
                  <a:pt x="54418" y="0"/>
                  <a:pt x="66976" y="0"/>
                </a:cubicBezTo>
                <a:cubicBezTo>
                  <a:pt x="79534" y="0"/>
                  <a:pt x="90697" y="14400"/>
                  <a:pt x="90697" y="36000"/>
                </a:cubicBezTo>
                <a:cubicBezTo>
                  <a:pt x="90697" y="38400"/>
                  <a:pt x="89302" y="40800"/>
                  <a:pt x="89302" y="43200"/>
                </a:cubicBezTo>
                <a:cubicBezTo>
                  <a:pt x="92093" y="43200"/>
                  <a:pt x="93488" y="40800"/>
                  <a:pt x="96279" y="40800"/>
                </a:cubicBezTo>
                <a:cubicBezTo>
                  <a:pt x="106046" y="40800"/>
                  <a:pt x="113023" y="52800"/>
                  <a:pt x="113023" y="67200"/>
                </a:cubicBezTo>
                <a:cubicBezTo>
                  <a:pt x="113023" y="74400"/>
                  <a:pt x="111627" y="81600"/>
                  <a:pt x="108837" y="86400"/>
                </a:cubicBezTo>
                <a:cubicBezTo>
                  <a:pt x="113023" y="88800"/>
                  <a:pt x="115813" y="93600"/>
                  <a:pt x="115813" y="100800"/>
                </a:cubicBezTo>
                <a:cubicBezTo>
                  <a:pt x="115813" y="103200"/>
                  <a:pt x="115813" y="103200"/>
                  <a:pt x="115813" y="105600"/>
                </a:cubicBezTo>
                <a:cubicBezTo>
                  <a:pt x="118604" y="108000"/>
                  <a:pt x="120000" y="108000"/>
                  <a:pt x="120000" y="112800"/>
                </a:cubicBezTo>
                <a:cubicBezTo>
                  <a:pt x="120000" y="115200"/>
                  <a:pt x="115813" y="120000"/>
                  <a:pt x="106046" y="120000"/>
                </a:cubicBezTo>
                <a:cubicBezTo>
                  <a:pt x="71162" y="120000"/>
                  <a:pt x="25116" y="120000"/>
                  <a:pt x="16744" y="120000"/>
                </a:cubicBezTo>
                <a:close/>
              </a:path>
            </a:pathLst>
          </a:custGeom>
          <a:solidFill>
            <a:srgbClr val="EDEDED"/>
          </a:solidFill>
          <a:ln>
            <a:noFill/>
          </a:ln>
        </p:spPr>
        <p:txBody>
          <a:bodyPr anchorCtr="0" anchor="t" bIns="34275" lIns="68575" rIns="68575" tIns="34275">
            <a:noAutofit/>
          </a:bodyPr>
          <a:lstStyle/>
          <a:p>
            <a:pPr indent="0" lvl="0" marL="0" marR="0" rtl="0" algn="l">
              <a:spcBef>
                <a:spcPts val="0"/>
              </a:spcBef>
              <a:buNone/>
            </a:pPr>
            <a:r>
              <a:t/>
            </a:r>
            <a:endParaRPr b="0" baseline="0" i="0" sz="1350" u="none" cap="none" strike="noStrike">
              <a:solidFill>
                <a:schemeClr val="dk1"/>
              </a:solidFill>
              <a:latin typeface="Calibri"/>
              <a:ea typeface="Calibri"/>
              <a:cs typeface="Calibri"/>
              <a:sym typeface="Calibri"/>
            </a:endParaRPr>
          </a:p>
        </p:txBody>
      </p:sp>
      <p:sp>
        <p:nvSpPr>
          <p:cNvPr id="76" name="Shape 76"/>
          <p:cNvSpPr/>
          <p:nvPr/>
        </p:nvSpPr>
        <p:spPr>
          <a:xfrm>
            <a:off x="8476900" y="1158950"/>
            <a:ext cx="764700" cy="410100"/>
          </a:xfrm>
          <a:custGeom>
            <a:pathLst>
              <a:path extrusionOk="0" h="120000" w="120000">
                <a:moveTo>
                  <a:pt x="16000" y="120000"/>
                </a:moveTo>
                <a:cubicBezTo>
                  <a:pt x="2666" y="120000"/>
                  <a:pt x="0" y="120000"/>
                  <a:pt x="0" y="115384"/>
                </a:cubicBezTo>
                <a:cubicBezTo>
                  <a:pt x="0" y="110769"/>
                  <a:pt x="2666" y="106153"/>
                  <a:pt x="8000" y="106153"/>
                </a:cubicBezTo>
                <a:cubicBezTo>
                  <a:pt x="5333" y="101538"/>
                  <a:pt x="5333" y="96923"/>
                  <a:pt x="5333" y="92307"/>
                </a:cubicBezTo>
                <a:cubicBezTo>
                  <a:pt x="5333" y="83076"/>
                  <a:pt x="10666" y="73846"/>
                  <a:pt x="16000" y="73846"/>
                </a:cubicBezTo>
                <a:cubicBezTo>
                  <a:pt x="18666" y="73846"/>
                  <a:pt x="18666" y="73846"/>
                  <a:pt x="21333" y="73846"/>
                </a:cubicBezTo>
                <a:cubicBezTo>
                  <a:pt x="18666" y="73846"/>
                  <a:pt x="18666" y="69230"/>
                  <a:pt x="18666" y="64615"/>
                </a:cubicBezTo>
                <a:cubicBezTo>
                  <a:pt x="18666" y="46153"/>
                  <a:pt x="26666" y="36923"/>
                  <a:pt x="37333" y="36923"/>
                </a:cubicBezTo>
                <a:cubicBezTo>
                  <a:pt x="40000" y="36923"/>
                  <a:pt x="42666" y="36923"/>
                  <a:pt x="42666" y="36923"/>
                </a:cubicBezTo>
                <a:cubicBezTo>
                  <a:pt x="45333" y="18461"/>
                  <a:pt x="53333" y="0"/>
                  <a:pt x="66666" y="0"/>
                </a:cubicBezTo>
                <a:cubicBezTo>
                  <a:pt x="80000" y="0"/>
                  <a:pt x="90666" y="18461"/>
                  <a:pt x="90666" y="36923"/>
                </a:cubicBezTo>
                <a:cubicBezTo>
                  <a:pt x="90666" y="41538"/>
                  <a:pt x="90666" y="46153"/>
                  <a:pt x="88000" y="46153"/>
                </a:cubicBezTo>
                <a:cubicBezTo>
                  <a:pt x="90666" y="46153"/>
                  <a:pt x="93333" y="46153"/>
                  <a:pt x="96000" y="46153"/>
                </a:cubicBezTo>
                <a:cubicBezTo>
                  <a:pt x="106666" y="46153"/>
                  <a:pt x="112000" y="55384"/>
                  <a:pt x="112000" y="69230"/>
                </a:cubicBezTo>
                <a:cubicBezTo>
                  <a:pt x="112000" y="78461"/>
                  <a:pt x="112000" y="83076"/>
                  <a:pt x="106666" y="92307"/>
                </a:cubicBezTo>
                <a:cubicBezTo>
                  <a:pt x="112000" y="92307"/>
                  <a:pt x="114666" y="96923"/>
                  <a:pt x="114666" y="106153"/>
                </a:cubicBezTo>
                <a:cubicBezTo>
                  <a:pt x="114666" y="106153"/>
                  <a:pt x="114666" y="106153"/>
                  <a:pt x="114666" y="110769"/>
                </a:cubicBezTo>
                <a:cubicBezTo>
                  <a:pt x="117333" y="110769"/>
                  <a:pt x="120000" y="110769"/>
                  <a:pt x="120000" y="115384"/>
                </a:cubicBezTo>
                <a:cubicBezTo>
                  <a:pt x="120000" y="120000"/>
                  <a:pt x="114666" y="120000"/>
                  <a:pt x="104000" y="120000"/>
                </a:cubicBezTo>
                <a:cubicBezTo>
                  <a:pt x="69333" y="120000"/>
                  <a:pt x="24000" y="120000"/>
                  <a:pt x="16000" y="120000"/>
                </a:cubicBezTo>
                <a:close/>
              </a:path>
            </a:pathLst>
          </a:custGeom>
          <a:solidFill>
            <a:srgbClr val="EDEDED"/>
          </a:solidFill>
          <a:ln>
            <a:noFill/>
          </a:ln>
        </p:spPr>
        <p:txBody>
          <a:bodyPr anchorCtr="0" anchor="t" bIns="34275" lIns="68575" rIns="68575" tIns="34275">
            <a:noAutofit/>
          </a:bodyPr>
          <a:lstStyle/>
          <a:p>
            <a:pPr indent="0" lvl="0" marL="0" marR="0" rtl="0" algn="l">
              <a:spcBef>
                <a:spcPts val="0"/>
              </a:spcBef>
              <a:buNone/>
            </a:pPr>
            <a:r>
              <a:t/>
            </a:r>
            <a:endParaRPr b="0" baseline="0" i="0" sz="1350" u="none" cap="none" strike="noStrike">
              <a:solidFill>
                <a:schemeClr val="dk1"/>
              </a:solidFill>
              <a:latin typeface="Calibri"/>
              <a:ea typeface="Calibri"/>
              <a:cs typeface="Calibri"/>
              <a:sym typeface="Calibri"/>
            </a:endParaRPr>
          </a:p>
        </p:txBody>
      </p:sp>
      <p:grpSp>
        <p:nvGrpSpPr>
          <p:cNvPr id="77" name="Shape 77"/>
          <p:cNvGrpSpPr/>
          <p:nvPr/>
        </p:nvGrpSpPr>
        <p:grpSpPr>
          <a:xfrm>
            <a:off x="385385" y="4720313"/>
            <a:ext cx="2354088" cy="254699"/>
            <a:chOff x="7161360" y="4650238"/>
            <a:chExt cx="2354088" cy="254699"/>
          </a:xfrm>
        </p:grpSpPr>
        <p:sp>
          <p:nvSpPr>
            <p:cNvPr id="78" name="Shape 78"/>
            <p:cNvSpPr/>
            <p:nvPr/>
          </p:nvSpPr>
          <p:spPr>
            <a:xfrm>
              <a:off x="7161360" y="4661194"/>
              <a:ext cx="263999" cy="243600"/>
            </a:xfrm>
            <a:prstGeom prst="diamond">
              <a:avLst/>
            </a:prstGeom>
            <a:solidFill>
              <a:srgbClr val="81CAEC"/>
            </a:solidFill>
            <a:ln>
              <a:noFill/>
            </a:ln>
          </p:spPr>
          <p:txBody>
            <a:bodyPr anchorCtr="0" anchor="ctr" bIns="45700" lIns="91425" rIns="91425" tIns="45700">
              <a:noAutofit/>
            </a:bodyPr>
            <a:lstStyle/>
            <a:p>
              <a:pPr indent="0" lvl="0" marL="0" marR="0" rtl="0" algn="ctr">
                <a:spcBef>
                  <a:spcPts val="0"/>
                </a:spcBef>
                <a:buNone/>
              </a:pPr>
              <a:r>
                <a:t/>
              </a:r>
              <a:endParaRPr b="0" baseline="0" i="0" sz="1350" u="none" cap="none" strike="noStrike">
                <a:solidFill>
                  <a:schemeClr val="lt1"/>
                </a:solidFill>
                <a:latin typeface="Calibri"/>
                <a:ea typeface="Calibri"/>
                <a:cs typeface="Calibri"/>
                <a:sym typeface="Calibri"/>
              </a:endParaRPr>
            </a:p>
          </p:txBody>
        </p:sp>
        <p:sp>
          <p:nvSpPr>
            <p:cNvPr id="79" name="Shape 79"/>
            <p:cNvSpPr txBox="1"/>
            <p:nvPr/>
          </p:nvSpPr>
          <p:spPr>
            <a:xfrm>
              <a:off x="7425350" y="4650238"/>
              <a:ext cx="2090099" cy="254699"/>
            </a:xfrm>
            <a:prstGeom prst="rect">
              <a:avLst/>
            </a:prstGeom>
            <a:noFill/>
            <a:ln>
              <a:noFill/>
            </a:ln>
          </p:spPr>
          <p:txBody>
            <a:bodyPr anchorCtr="0" anchor="t" bIns="45700" lIns="91425" rIns="91425" tIns="45700">
              <a:noAutofit/>
            </a:bodyPr>
            <a:lstStyle/>
            <a:p>
              <a:pPr indent="0" lvl="0" marL="0" marR="0" rtl="0">
                <a:spcBef>
                  <a:spcPts val="0"/>
                </a:spcBef>
                <a:buNone/>
              </a:pPr>
              <a:r>
                <a:rPr lang="en-GB">
                  <a:solidFill>
                    <a:srgbClr val="FFFFFF"/>
                  </a:solidFill>
                </a:rPr>
                <a:t>flexible and agile</a:t>
              </a:r>
            </a:p>
          </p:txBody>
        </p:sp>
      </p:grpSp>
      <p:grpSp>
        <p:nvGrpSpPr>
          <p:cNvPr id="80" name="Shape 80"/>
          <p:cNvGrpSpPr/>
          <p:nvPr/>
        </p:nvGrpSpPr>
        <p:grpSpPr>
          <a:xfrm>
            <a:off x="350450" y="4212137"/>
            <a:ext cx="2389074" cy="410100"/>
            <a:chOff x="7041375" y="4169350"/>
            <a:chExt cx="2389074" cy="410100"/>
          </a:xfrm>
        </p:grpSpPr>
        <p:sp>
          <p:nvSpPr>
            <p:cNvPr id="81" name="Shape 81"/>
            <p:cNvSpPr txBox="1"/>
            <p:nvPr/>
          </p:nvSpPr>
          <p:spPr>
            <a:xfrm>
              <a:off x="7058950" y="4169350"/>
              <a:ext cx="2371499" cy="4101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GB" sz="1600">
                  <a:solidFill>
                    <a:schemeClr val="lt1"/>
                  </a:solidFill>
                </a:rPr>
                <a:t>Business use</a:t>
              </a:r>
            </a:p>
          </p:txBody>
        </p:sp>
        <p:cxnSp>
          <p:nvCxnSpPr>
            <p:cNvPr id="82" name="Shape 82"/>
            <p:cNvCxnSpPr/>
            <p:nvPr/>
          </p:nvCxnSpPr>
          <p:spPr>
            <a:xfrm>
              <a:off x="7041375" y="4486425"/>
              <a:ext cx="2371499" cy="0"/>
            </a:xfrm>
            <a:prstGeom prst="straightConnector1">
              <a:avLst/>
            </a:prstGeom>
            <a:noFill/>
            <a:ln cap="flat" cmpd="sng" w="19050">
              <a:solidFill>
                <a:srgbClr val="FFFFFF"/>
              </a:solidFill>
              <a:prstDash val="solid"/>
              <a:round/>
              <a:headEnd len="lg" w="lg" type="none"/>
              <a:tailEnd len="lg" w="lg" type="none"/>
            </a:ln>
          </p:spPr>
        </p:cxnSp>
      </p:grpSp>
      <p:grpSp>
        <p:nvGrpSpPr>
          <p:cNvPr id="83" name="Shape 83"/>
          <p:cNvGrpSpPr/>
          <p:nvPr/>
        </p:nvGrpSpPr>
        <p:grpSpPr>
          <a:xfrm>
            <a:off x="385385" y="5101313"/>
            <a:ext cx="2354088" cy="254699"/>
            <a:chOff x="7161360" y="4650238"/>
            <a:chExt cx="2354088" cy="254699"/>
          </a:xfrm>
        </p:grpSpPr>
        <p:sp>
          <p:nvSpPr>
            <p:cNvPr id="84" name="Shape 84"/>
            <p:cNvSpPr/>
            <p:nvPr/>
          </p:nvSpPr>
          <p:spPr>
            <a:xfrm>
              <a:off x="7161360" y="4661194"/>
              <a:ext cx="263999" cy="243600"/>
            </a:xfrm>
            <a:prstGeom prst="diamond">
              <a:avLst/>
            </a:prstGeom>
            <a:solidFill>
              <a:srgbClr val="81CAEC"/>
            </a:solidFill>
            <a:ln>
              <a:noFill/>
            </a:ln>
          </p:spPr>
          <p:txBody>
            <a:bodyPr anchorCtr="0" anchor="ctr" bIns="45700" lIns="91425" rIns="91425" tIns="45700">
              <a:noAutofit/>
            </a:bodyPr>
            <a:lstStyle/>
            <a:p>
              <a:pPr indent="0" lvl="0" marL="0" marR="0" rtl="0" algn="ctr">
                <a:spcBef>
                  <a:spcPts val="0"/>
                </a:spcBef>
                <a:buNone/>
              </a:pPr>
              <a:r>
                <a:t/>
              </a:r>
              <a:endParaRPr b="0" baseline="0" i="0" sz="1350" u="none" cap="none" strike="noStrike">
                <a:solidFill>
                  <a:schemeClr val="lt1"/>
                </a:solidFill>
                <a:latin typeface="Calibri"/>
                <a:ea typeface="Calibri"/>
                <a:cs typeface="Calibri"/>
                <a:sym typeface="Calibri"/>
              </a:endParaRPr>
            </a:p>
          </p:txBody>
        </p:sp>
        <p:sp>
          <p:nvSpPr>
            <p:cNvPr id="85" name="Shape 85"/>
            <p:cNvSpPr txBox="1"/>
            <p:nvPr/>
          </p:nvSpPr>
          <p:spPr>
            <a:xfrm>
              <a:off x="7425350" y="4650238"/>
              <a:ext cx="2090099" cy="254699"/>
            </a:xfrm>
            <a:prstGeom prst="rect">
              <a:avLst/>
            </a:prstGeom>
            <a:noFill/>
            <a:ln>
              <a:noFill/>
            </a:ln>
          </p:spPr>
          <p:txBody>
            <a:bodyPr anchorCtr="0" anchor="t" bIns="45700" lIns="91425" rIns="91425" tIns="45700">
              <a:noAutofit/>
            </a:bodyPr>
            <a:lstStyle/>
            <a:p>
              <a:pPr indent="0" lvl="0" marL="0" marR="0" rtl="0">
                <a:spcBef>
                  <a:spcPts val="0"/>
                </a:spcBef>
                <a:buNone/>
              </a:pPr>
              <a:r>
                <a:rPr lang="en-GB">
                  <a:solidFill>
                    <a:srgbClr val="FFFFFF"/>
                  </a:solidFill>
                </a:rPr>
                <a:t>on demand pricing</a:t>
              </a:r>
            </a:p>
          </p:txBody>
        </p:sp>
      </p:grpSp>
      <p:grpSp>
        <p:nvGrpSpPr>
          <p:cNvPr id="86" name="Shape 86"/>
          <p:cNvGrpSpPr/>
          <p:nvPr/>
        </p:nvGrpSpPr>
        <p:grpSpPr>
          <a:xfrm>
            <a:off x="385385" y="5482313"/>
            <a:ext cx="2354088" cy="254699"/>
            <a:chOff x="7161360" y="4650238"/>
            <a:chExt cx="2354088" cy="254699"/>
          </a:xfrm>
        </p:grpSpPr>
        <p:sp>
          <p:nvSpPr>
            <p:cNvPr id="87" name="Shape 87"/>
            <p:cNvSpPr/>
            <p:nvPr/>
          </p:nvSpPr>
          <p:spPr>
            <a:xfrm>
              <a:off x="7161360" y="4661194"/>
              <a:ext cx="263999" cy="243600"/>
            </a:xfrm>
            <a:prstGeom prst="diamond">
              <a:avLst/>
            </a:prstGeom>
            <a:solidFill>
              <a:srgbClr val="81CAEC"/>
            </a:solidFill>
            <a:ln>
              <a:noFill/>
            </a:ln>
          </p:spPr>
          <p:txBody>
            <a:bodyPr anchorCtr="0" anchor="ctr" bIns="45700" lIns="91425" rIns="91425" tIns="45700">
              <a:noAutofit/>
            </a:bodyPr>
            <a:lstStyle/>
            <a:p>
              <a:pPr indent="0" lvl="0" marL="0" marR="0" rtl="0" algn="ctr">
                <a:spcBef>
                  <a:spcPts val="0"/>
                </a:spcBef>
                <a:buNone/>
              </a:pPr>
              <a:r>
                <a:t/>
              </a:r>
              <a:endParaRPr b="0" baseline="0" i="0" sz="1350" u="none" cap="none" strike="noStrike">
                <a:solidFill>
                  <a:schemeClr val="lt1"/>
                </a:solidFill>
                <a:latin typeface="Calibri"/>
                <a:ea typeface="Calibri"/>
                <a:cs typeface="Calibri"/>
                <a:sym typeface="Calibri"/>
              </a:endParaRPr>
            </a:p>
          </p:txBody>
        </p:sp>
        <p:sp>
          <p:nvSpPr>
            <p:cNvPr id="88" name="Shape 88"/>
            <p:cNvSpPr txBox="1"/>
            <p:nvPr/>
          </p:nvSpPr>
          <p:spPr>
            <a:xfrm>
              <a:off x="7425350" y="4650238"/>
              <a:ext cx="2090099" cy="254699"/>
            </a:xfrm>
            <a:prstGeom prst="rect">
              <a:avLst/>
            </a:prstGeom>
            <a:noFill/>
            <a:ln>
              <a:noFill/>
            </a:ln>
          </p:spPr>
          <p:txBody>
            <a:bodyPr anchorCtr="0" anchor="t" bIns="45700" lIns="91425" rIns="91425" tIns="45700">
              <a:noAutofit/>
            </a:bodyPr>
            <a:lstStyle/>
            <a:p>
              <a:pPr indent="0" lvl="0" marL="0" marR="0" rtl="0">
                <a:spcBef>
                  <a:spcPts val="0"/>
                </a:spcBef>
                <a:buNone/>
              </a:pPr>
              <a:r>
                <a:rPr lang="en-GB">
                  <a:solidFill>
                    <a:srgbClr val="FFFFFF"/>
                  </a:solidFill>
                </a:rPr>
                <a:t>no long-term commitments</a:t>
              </a:r>
            </a:p>
          </p:txBody>
        </p:sp>
      </p:grpSp>
      <p:grpSp>
        <p:nvGrpSpPr>
          <p:cNvPr id="89" name="Shape 89"/>
          <p:cNvGrpSpPr/>
          <p:nvPr/>
        </p:nvGrpSpPr>
        <p:grpSpPr>
          <a:xfrm>
            <a:off x="7376784" y="4287137"/>
            <a:ext cx="2389074" cy="410100"/>
            <a:chOff x="7041375" y="4169350"/>
            <a:chExt cx="2389074" cy="410100"/>
          </a:xfrm>
        </p:grpSpPr>
        <p:sp>
          <p:nvSpPr>
            <p:cNvPr id="90" name="Shape 90"/>
            <p:cNvSpPr txBox="1"/>
            <p:nvPr/>
          </p:nvSpPr>
          <p:spPr>
            <a:xfrm>
              <a:off x="7058950" y="4169350"/>
              <a:ext cx="2371499" cy="4101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GB" sz="1600">
                  <a:solidFill>
                    <a:schemeClr val="lt1"/>
                  </a:solidFill>
                </a:rPr>
                <a:t>Technology aspects</a:t>
              </a:r>
            </a:p>
          </p:txBody>
        </p:sp>
        <p:cxnSp>
          <p:nvCxnSpPr>
            <p:cNvPr id="91" name="Shape 91"/>
            <p:cNvCxnSpPr/>
            <p:nvPr/>
          </p:nvCxnSpPr>
          <p:spPr>
            <a:xfrm>
              <a:off x="7041375" y="4486425"/>
              <a:ext cx="2371499" cy="0"/>
            </a:xfrm>
            <a:prstGeom prst="straightConnector1">
              <a:avLst/>
            </a:prstGeom>
            <a:noFill/>
            <a:ln cap="flat" cmpd="sng" w="19050">
              <a:solidFill>
                <a:srgbClr val="FFFFFF"/>
              </a:solidFill>
              <a:prstDash val="solid"/>
              <a:round/>
              <a:headEnd len="lg" w="lg" type="none"/>
              <a:tailEnd len="lg" w="lg" type="none"/>
            </a:ln>
          </p:spPr>
        </p:cxnSp>
      </p:grpSp>
      <p:grpSp>
        <p:nvGrpSpPr>
          <p:cNvPr id="92" name="Shape 92"/>
          <p:cNvGrpSpPr/>
          <p:nvPr/>
        </p:nvGrpSpPr>
        <p:grpSpPr>
          <a:xfrm>
            <a:off x="7335520" y="4795313"/>
            <a:ext cx="2354088" cy="254699"/>
            <a:chOff x="7161360" y="4650238"/>
            <a:chExt cx="2354088" cy="254699"/>
          </a:xfrm>
        </p:grpSpPr>
        <p:sp>
          <p:nvSpPr>
            <p:cNvPr id="93" name="Shape 93"/>
            <p:cNvSpPr/>
            <p:nvPr/>
          </p:nvSpPr>
          <p:spPr>
            <a:xfrm>
              <a:off x="7161360" y="4661194"/>
              <a:ext cx="263999" cy="243600"/>
            </a:xfrm>
            <a:prstGeom prst="diamond">
              <a:avLst/>
            </a:prstGeom>
            <a:solidFill>
              <a:srgbClr val="81CAEC"/>
            </a:solidFill>
            <a:ln>
              <a:noFill/>
            </a:ln>
          </p:spPr>
          <p:txBody>
            <a:bodyPr anchorCtr="0" anchor="ctr" bIns="45700" lIns="91425" rIns="91425" tIns="45700">
              <a:noAutofit/>
            </a:bodyPr>
            <a:lstStyle/>
            <a:p>
              <a:pPr indent="0" lvl="0" marL="0" marR="0" rtl="0" algn="ctr">
                <a:spcBef>
                  <a:spcPts val="0"/>
                </a:spcBef>
                <a:buNone/>
              </a:pPr>
              <a:r>
                <a:t/>
              </a:r>
              <a:endParaRPr b="0" baseline="0" i="0" sz="1350" u="none" cap="none" strike="noStrike">
                <a:solidFill>
                  <a:schemeClr val="lt1"/>
                </a:solidFill>
                <a:latin typeface="Calibri"/>
                <a:ea typeface="Calibri"/>
                <a:cs typeface="Calibri"/>
                <a:sym typeface="Calibri"/>
              </a:endParaRPr>
            </a:p>
          </p:txBody>
        </p:sp>
        <p:sp>
          <p:nvSpPr>
            <p:cNvPr id="94" name="Shape 94"/>
            <p:cNvSpPr txBox="1"/>
            <p:nvPr/>
          </p:nvSpPr>
          <p:spPr>
            <a:xfrm>
              <a:off x="7425350" y="4650238"/>
              <a:ext cx="2090099" cy="254699"/>
            </a:xfrm>
            <a:prstGeom prst="rect">
              <a:avLst/>
            </a:prstGeom>
            <a:noFill/>
            <a:ln>
              <a:noFill/>
            </a:ln>
          </p:spPr>
          <p:txBody>
            <a:bodyPr anchorCtr="0" anchor="t" bIns="45700" lIns="91425" rIns="91425" tIns="45700">
              <a:noAutofit/>
            </a:bodyPr>
            <a:lstStyle/>
            <a:p>
              <a:pPr indent="0" lvl="0" marL="0" marR="0" rtl="0">
                <a:spcBef>
                  <a:spcPts val="0"/>
                </a:spcBef>
                <a:buNone/>
              </a:pPr>
              <a:r>
                <a:rPr lang="en-GB">
                  <a:solidFill>
                    <a:srgbClr val="FFFFFF"/>
                  </a:solidFill>
                </a:rPr>
                <a:t>elastic architecture</a:t>
              </a:r>
            </a:p>
          </p:txBody>
        </p:sp>
      </p:grpSp>
      <p:grpSp>
        <p:nvGrpSpPr>
          <p:cNvPr id="95" name="Shape 95"/>
          <p:cNvGrpSpPr/>
          <p:nvPr/>
        </p:nvGrpSpPr>
        <p:grpSpPr>
          <a:xfrm>
            <a:off x="7335520" y="5176313"/>
            <a:ext cx="2354088" cy="254699"/>
            <a:chOff x="7161360" y="4650238"/>
            <a:chExt cx="2354088" cy="254699"/>
          </a:xfrm>
        </p:grpSpPr>
        <p:sp>
          <p:nvSpPr>
            <p:cNvPr id="96" name="Shape 96"/>
            <p:cNvSpPr/>
            <p:nvPr/>
          </p:nvSpPr>
          <p:spPr>
            <a:xfrm>
              <a:off x="7161360" y="4661194"/>
              <a:ext cx="263999" cy="243600"/>
            </a:xfrm>
            <a:prstGeom prst="diamond">
              <a:avLst/>
            </a:prstGeom>
            <a:solidFill>
              <a:srgbClr val="81CAEC"/>
            </a:solidFill>
            <a:ln>
              <a:noFill/>
            </a:ln>
          </p:spPr>
          <p:txBody>
            <a:bodyPr anchorCtr="0" anchor="ctr" bIns="45700" lIns="91425" rIns="91425" tIns="45700">
              <a:noAutofit/>
            </a:bodyPr>
            <a:lstStyle/>
            <a:p>
              <a:pPr indent="0" lvl="0" marL="0" marR="0" rtl="0" algn="ctr">
                <a:spcBef>
                  <a:spcPts val="0"/>
                </a:spcBef>
                <a:buNone/>
              </a:pPr>
              <a:r>
                <a:t/>
              </a:r>
              <a:endParaRPr b="0" baseline="0" i="0" sz="1350" u="none" cap="none" strike="noStrike">
                <a:solidFill>
                  <a:schemeClr val="lt1"/>
                </a:solidFill>
                <a:latin typeface="Calibri"/>
                <a:ea typeface="Calibri"/>
                <a:cs typeface="Calibri"/>
                <a:sym typeface="Calibri"/>
              </a:endParaRPr>
            </a:p>
          </p:txBody>
        </p:sp>
        <p:sp>
          <p:nvSpPr>
            <p:cNvPr id="97" name="Shape 97"/>
            <p:cNvSpPr txBox="1"/>
            <p:nvPr/>
          </p:nvSpPr>
          <p:spPr>
            <a:xfrm>
              <a:off x="7425350" y="4650238"/>
              <a:ext cx="2090099" cy="254699"/>
            </a:xfrm>
            <a:prstGeom prst="rect">
              <a:avLst/>
            </a:prstGeom>
            <a:noFill/>
            <a:ln>
              <a:noFill/>
            </a:ln>
          </p:spPr>
          <p:txBody>
            <a:bodyPr anchorCtr="0" anchor="t" bIns="45700" lIns="91425" rIns="91425" tIns="45700">
              <a:noAutofit/>
            </a:bodyPr>
            <a:lstStyle/>
            <a:p>
              <a:pPr indent="0" lvl="0" marL="0" marR="0" rtl="0">
                <a:spcBef>
                  <a:spcPts val="0"/>
                </a:spcBef>
                <a:buNone/>
              </a:pPr>
              <a:r>
                <a:rPr lang="en-GB">
                  <a:solidFill>
                    <a:srgbClr val="FFFFFF"/>
                  </a:solidFill>
                </a:rPr>
                <a:t>scalable components</a:t>
              </a:r>
            </a:p>
          </p:txBody>
        </p:sp>
      </p:grpSp>
      <p:grpSp>
        <p:nvGrpSpPr>
          <p:cNvPr id="98" name="Shape 98"/>
          <p:cNvGrpSpPr/>
          <p:nvPr/>
        </p:nvGrpSpPr>
        <p:grpSpPr>
          <a:xfrm>
            <a:off x="7335520" y="5557313"/>
            <a:ext cx="2354088" cy="254699"/>
            <a:chOff x="7161360" y="4650238"/>
            <a:chExt cx="2354088" cy="254699"/>
          </a:xfrm>
        </p:grpSpPr>
        <p:sp>
          <p:nvSpPr>
            <p:cNvPr id="99" name="Shape 99"/>
            <p:cNvSpPr/>
            <p:nvPr/>
          </p:nvSpPr>
          <p:spPr>
            <a:xfrm>
              <a:off x="7161360" y="4661194"/>
              <a:ext cx="263999" cy="243600"/>
            </a:xfrm>
            <a:prstGeom prst="diamond">
              <a:avLst/>
            </a:prstGeom>
            <a:solidFill>
              <a:srgbClr val="81CAEC"/>
            </a:solidFill>
            <a:ln>
              <a:noFill/>
            </a:ln>
          </p:spPr>
          <p:txBody>
            <a:bodyPr anchorCtr="0" anchor="ctr" bIns="45700" lIns="91425" rIns="91425" tIns="45700">
              <a:noAutofit/>
            </a:bodyPr>
            <a:lstStyle/>
            <a:p>
              <a:pPr indent="0" lvl="0" marL="0" marR="0" rtl="0" algn="ctr">
                <a:spcBef>
                  <a:spcPts val="0"/>
                </a:spcBef>
                <a:buNone/>
              </a:pPr>
              <a:r>
                <a:t/>
              </a:r>
              <a:endParaRPr b="0" baseline="0" i="0" sz="1350" u="none" cap="none" strike="noStrike">
                <a:solidFill>
                  <a:schemeClr val="lt1"/>
                </a:solidFill>
                <a:latin typeface="Calibri"/>
                <a:ea typeface="Calibri"/>
                <a:cs typeface="Calibri"/>
                <a:sym typeface="Calibri"/>
              </a:endParaRPr>
            </a:p>
          </p:txBody>
        </p:sp>
        <p:sp>
          <p:nvSpPr>
            <p:cNvPr id="100" name="Shape 100"/>
            <p:cNvSpPr txBox="1"/>
            <p:nvPr/>
          </p:nvSpPr>
          <p:spPr>
            <a:xfrm>
              <a:off x="7425350" y="4650238"/>
              <a:ext cx="2090099" cy="254699"/>
            </a:xfrm>
            <a:prstGeom prst="rect">
              <a:avLst/>
            </a:prstGeom>
            <a:noFill/>
            <a:ln>
              <a:noFill/>
            </a:ln>
          </p:spPr>
          <p:txBody>
            <a:bodyPr anchorCtr="0" anchor="t" bIns="45700" lIns="91425" rIns="91425" tIns="45700">
              <a:noAutofit/>
            </a:bodyPr>
            <a:lstStyle/>
            <a:p>
              <a:pPr indent="0" lvl="0" marL="0" marR="0" rtl="0">
                <a:spcBef>
                  <a:spcPts val="0"/>
                </a:spcBef>
                <a:buNone/>
              </a:pPr>
              <a:r>
                <a:rPr lang="en-GB">
                  <a:solidFill>
                    <a:srgbClr val="FFFFFF"/>
                  </a:solidFill>
                </a:rPr>
                <a:t>real-time infrastructure</a:t>
              </a:r>
            </a:p>
          </p:txBody>
        </p:sp>
      </p:grpSp>
      <p:sp>
        <p:nvSpPr>
          <p:cNvPr id="101" name="Shape 101"/>
          <p:cNvSpPr txBox="1"/>
          <p:nvPr/>
        </p:nvSpPr>
        <p:spPr>
          <a:xfrm>
            <a:off x="1484050" y="2251937"/>
            <a:ext cx="1243800" cy="362400"/>
          </a:xfrm>
          <a:prstGeom prst="rect">
            <a:avLst/>
          </a:prstGeom>
          <a:noFill/>
          <a:ln>
            <a:noFill/>
          </a:ln>
        </p:spPr>
        <p:txBody>
          <a:bodyPr anchorCtr="0" anchor="t" bIns="91425" lIns="91425" rIns="91425" tIns="91425">
            <a:noAutofit/>
          </a:bodyPr>
          <a:lstStyle/>
          <a:p>
            <a:pPr algn="ctr">
              <a:spcBef>
                <a:spcPts val="0"/>
              </a:spcBef>
              <a:buNone/>
            </a:pPr>
            <a:r>
              <a:rPr lang="en-GB" sz="1200">
                <a:solidFill>
                  <a:srgbClr val="CCCCCC"/>
                </a:solidFill>
              </a:rPr>
              <a:t>Amazon EC2</a:t>
            </a:r>
          </a:p>
        </p:txBody>
      </p:sp>
      <p:sp>
        <p:nvSpPr>
          <p:cNvPr id="102" name="Shape 102"/>
          <p:cNvSpPr txBox="1"/>
          <p:nvPr/>
        </p:nvSpPr>
        <p:spPr>
          <a:xfrm>
            <a:off x="5973400" y="2614350"/>
            <a:ext cx="764700" cy="362400"/>
          </a:xfrm>
          <a:prstGeom prst="rect">
            <a:avLst/>
          </a:prstGeom>
          <a:noFill/>
          <a:ln>
            <a:noFill/>
          </a:ln>
        </p:spPr>
        <p:txBody>
          <a:bodyPr anchorCtr="0" anchor="t" bIns="91425" lIns="91425" rIns="91425" tIns="91425">
            <a:noAutofit/>
          </a:bodyPr>
          <a:lstStyle/>
          <a:p>
            <a:pPr lvl="0" rtl="0" algn="ctr">
              <a:spcBef>
                <a:spcPts val="0"/>
              </a:spcBef>
              <a:buNone/>
            </a:pPr>
            <a:r>
              <a:rPr lang="en-GB" sz="1100">
                <a:solidFill>
                  <a:srgbClr val="CCCCCC"/>
                </a:solidFill>
              </a:rPr>
              <a:t>Google Cloud</a:t>
            </a:r>
          </a:p>
        </p:txBody>
      </p:sp>
      <p:sp>
        <p:nvSpPr>
          <p:cNvPr id="103" name="Shape 103"/>
          <p:cNvSpPr txBox="1"/>
          <p:nvPr/>
        </p:nvSpPr>
        <p:spPr>
          <a:xfrm>
            <a:off x="8413100" y="1477200"/>
            <a:ext cx="848999" cy="518999"/>
          </a:xfrm>
          <a:prstGeom prst="rect">
            <a:avLst/>
          </a:prstGeom>
          <a:noFill/>
          <a:ln>
            <a:noFill/>
          </a:ln>
        </p:spPr>
        <p:txBody>
          <a:bodyPr anchorCtr="0" anchor="t" bIns="91425" lIns="91425" rIns="91425" tIns="91425">
            <a:noAutofit/>
          </a:bodyPr>
          <a:lstStyle/>
          <a:p>
            <a:pPr lvl="0" rtl="0" algn="ctr">
              <a:spcBef>
                <a:spcPts val="0"/>
              </a:spcBef>
              <a:buNone/>
            </a:pPr>
            <a:r>
              <a:rPr lang="en-GB" sz="1100">
                <a:solidFill>
                  <a:srgbClr val="CCCCCC"/>
                </a:solidFill>
              </a:rPr>
              <a:t>Microsoft Azure</a:t>
            </a:r>
          </a:p>
        </p:txBody>
      </p:sp>
      <p:grpSp>
        <p:nvGrpSpPr>
          <p:cNvPr id="104" name="Shape 104"/>
          <p:cNvGrpSpPr/>
          <p:nvPr/>
        </p:nvGrpSpPr>
        <p:grpSpPr>
          <a:xfrm>
            <a:off x="7335520" y="5938313"/>
            <a:ext cx="2354088" cy="254699"/>
            <a:chOff x="7161360" y="4650238"/>
            <a:chExt cx="2354088" cy="254699"/>
          </a:xfrm>
        </p:grpSpPr>
        <p:sp>
          <p:nvSpPr>
            <p:cNvPr id="105" name="Shape 105"/>
            <p:cNvSpPr/>
            <p:nvPr/>
          </p:nvSpPr>
          <p:spPr>
            <a:xfrm>
              <a:off x="7161360" y="4661194"/>
              <a:ext cx="263999" cy="243600"/>
            </a:xfrm>
            <a:prstGeom prst="diamond">
              <a:avLst/>
            </a:prstGeom>
            <a:solidFill>
              <a:srgbClr val="81CAEC"/>
            </a:solidFill>
            <a:ln>
              <a:noFill/>
            </a:ln>
          </p:spPr>
          <p:txBody>
            <a:bodyPr anchorCtr="0" anchor="ctr" bIns="45700" lIns="91425" rIns="91425" tIns="45700">
              <a:noAutofit/>
            </a:bodyPr>
            <a:lstStyle/>
            <a:p>
              <a:pPr indent="0" lvl="0" marL="0" marR="0" rtl="0" algn="ctr">
                <a:spcBef>
                  <a:spcPts val="0"/>
                </a:spcBef>
                <a:buNone/>
              </a:pPr>
              <a:r>
                <a:t/>
              </a:r>
              <a:endParaRPr b="0" baseline="0" i="0" sz="1350" u="none" cap="none" strike="noStrike">
                <a:solidFill>
                  <a:schemeClr val="lt1"/>
                </a:solidFill>
                <a:latin typeface="Calibri"/>
                <a:ea typeface="Calibri"/>
                <a:cs typeface="Calibri"/>
                <a:sym typeface="Calibri"/>
              </a:endParaRPr>
            </a:p>
          </p:txBody>
        </p:sp>
        <p:sp>
          <p:nvSpPr>
            <p:cNvPr id="106" name="Shape 106"/>
            <p:cNvSpPr txBox="1"/>
            <p:nvPr/>
          </p:nvSpPr>
          <p:spPr>
            <a:xfrm>
              <a:off x="7425350" y="4650238"/>
              <a:ext cx="2090099" cy="254699"/>
            </a:xfrm>
            <a:prstGeom prst="rect">
              <a:avLst/>
            </a:prstGeom>
            <a:noFill/>
            <a:ln>
              <a:noFill/>
            </a:ln>
          </p:spPr>
          <p:txBody>
            <a:bodyPr anchorCtr="0" anchor="t" bIns="45700" lIns="91425" rIns="91425" tIns="45700">
              <a:noAutofit/>
            </a:bodyPr>
            <a:lstStyle/>
            <a:p>
              <a:pPr indent="0" lvl="0" marL="0" marR="0" rtl="0">
                <a:spcBef>
                  <a:spcPts val="0"/>
                </a:spcBef>
                <a:buNone/>
              </a:pPr>
              <a:r>
                <a:rPr lang="en-GB">
                  <a:solidFill>
                    <a:srgbClr val="FFFFFF"/>
                  </a:solidFill>
                </a:rPr>
                <a:t>cloud services</a:t>
              </a:r>
            </a:p>
          </p:txBody>
        </p: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par>
                                <p:cTn fill="hold" nodeType="with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pic>
        <p:nvPicPr>
          <p:cNvPr id="112" name="Shape 112"/>
          <p:cNvPicPr preferRelativeResize="0"/>
          <p:nvPr/>
        </p:nvPicPr>
        <p:blipFill/>
        <p:spPr>
          <a:xfrm>
            <a:off x="0" y="0"/>
            <a:ext cx="158700" cy="158700"/>
          </a:xfrm>
          <a:prstGeom prst="rect">
            <a:avLst/>
          </a:prstGeom>
          <a:solidFill>
            <a:srgbClr val="FFFFFF"/>
          </a:solidFill>
          <a:ln>
            <a:noFill/>
          </a:ln>
        </p:spPr>
      </p:pic>
      <p:sp>
        <p:nvSpPr>
          <p:cNvPr id="113" name="Shape 113"/>
          <p:cNvSpPr txBox="1"/>
          <p:nvPr>
            <p:ph type="title"/>
          </p:nvPr>
        </p:nvSpPr>
        <p:spPr>
          <a:xfrm>
            <a:off x="0" y="0"/>
            <a:ext cx="9906000" cy="1001999"/>
          </a:xfrm>
          <a:prstGeom prst="rect">
            <a:avLst/>
          </a:prstGeom>
          <a:noFill/>
          <a:ln>
            <a:noFill/>
          </a:ln>
        </p:spPr>
        <p:txBody>
          <a:bodyPr anchorCtr="0" anchor="ctr" bIns="33050" lIns="297525" rIns="165275" tIns="33050">
            <a:noAutofit/>
          </a:bodyPr>
          <a:lstStyle/>
          <a:p>
            <a:pPr indent="0" lvl="0" marL="0" marR="0" rtl="0" algn="l">
              <a:lnSpc>
                <a:spcPct val="90000"/>
              </a:lnSpc>
              <a:spcBef>
                <a:spcPts val="0"/>
              </a:spcBef>
              <a:buClr>
                <a:schemeClr val="dk1"/>
              </a:buClr>
              <a:buSzPct val="25000"/>
              <a:buFont typeface="Arial"/>
              <a:buNone/>
            </a:pPr>
            <a:r>
              <a:rPr b="0" baseline="0" i="0" lang="en-GB" sz="2800" u="none" cap="none" strike="noStrike">
                <a:solidFill>
                  <a:schemeClr val="dk1"/>
                </a:solidFill>
                <a:latin typeface="Arial"/>
                <a:ea typeface="Arial"/>
                <a:cs typeface="Arial"/>
                <a:sym typeface="Arial"/>
              </a:rPr>
              <a:t>Cluster: </a:t>
            </a:r>
            <a:r>
              <a:rPr lang="en-GB"/>
              <a:t>Application Unleashed</a:t>
            </a:r>
            <a:r>
              <a:rPr b="0" baseline="0" i="0" lang="en-GB" sz="2800" u="none" cap="none" strike="noStrike">
                <a:solidFill>
                  <a:schemeClr val="dk1"/>
                </a:solidFill>
                <a:latin typeface="Arial"/>
                <a:ea typeface="Arial"/>
                <a:cs typeface="Arial"/>
                <a:sym typeface="Arial"/>
              </a:rPr>
              <a:t>, </a:t>
            </a:r>
            <a:r>
              <a:rPr lang="en-GB"/>
              <a:t>Praveen Kumar Pendyala</a:t>
            </a:r>
            <a:br>
              <a:rPr b="0" baseline="0" i="0" lang="en-GB" sz="2800" u="none" cap="none" strike="noStrike">
                <a:solidFill>
                  <a:schemeClr val="dk1"/>
                </a:solidFill>
                <a:latin typeface="Arial"/>
                <a:ea typeface="Arial"/>
                <a:cs typeface="Arial"/>
                <a:sym typeface="Arial"/>
              </a:rPr>
            </a:br>
            <a:r>
              <a:rPr b="0" baseline="0" i="0" lang="en-GB" sz="2800" u="none" cap="none" strike="noStrike">
                <a:solidFill>
                  <a:schemeClr val="dk1"/>
                </a:solidFill>
                <a:latin typeface="Arial"/>
                <a:ea typeface="Arial"/>
                <a:cs typeface="Arial"/>
                <a:sym typeface="Arial"/>
              </a:rPr>
              <a:t>Building block: </a:t>
            </a:r>
            <a:r>
              <a:rPr lang="en-GB"/>
              <a:t>API Economy</a:t>
            </a:r>
          </a:p>
        </p:txBody>
      </p:sp>
      <p:sp>
        <p:nvSpPr>
          <p:cNvPr id="114" name="Shape 114"/>
          <p:cNvSpPr txBox="1"/>
          <p:nvPr>
            <p:ph idx="10" type="dt"/>
          </p:nvPr>
        </p:nvSpPr>
        <p:spPr>
          <a:xfrm>
            <a:off x="6741831" y="6427223"/>
            <a:ext cx="2660700" cy="195900"/>
          </a:xfrm>
          <a:prstGeom prst="rect">
            <a:avLst/>
          </a:prstGeom>
          <a:noFill/>
          <a:ln>
            <a:noFill/>
          </a:ln>
        </p:spPr>
        <p:txBody>
          <a:bodyPr anchorCtr="0" anchor="b" bIns="35975" lIns="35975" rIns="35975" tIns="35975">
            <a:noAutofit/>
          </a:bodyPr>
          <a:lstStyle/>
          <a:p>
            <a:pPr indent="0" lvl="0" marL="0" marR="0" rtl="0" algn="r">
              <a:spcBef>
                <a:spcPts val="0"/>
              </a:spcBef>
              <a:buSzPct val="25000"/>
              <a:buNone/>
            </a:pPr>
            <a:r>
              <a:rPr b="0" baseline="0" i="0" lang="en-GB" sz="700" u="none" cap="none" strike="noStrike">
                <a:solidFill>
                  <a:srgbClr val="7F7F7F"/>
                </a:solidFill>
                <a:latin typeface="Arial"/>
                <a:ea typeface="Arial"/>
                <a:cs typeface="Arial"/>
                <a:sym typeface="Arial"/>
              </a:rPr>
              <a:t>Copyright © Capgemini 2014. All Rights Reserved</a:t>
            </a:r>
          </a:p>
        </p:txBody>
      </p:sp>
      <p:sp>
        <p:nvSpPr>
          <p:cNvPr id="115" name="Shape 115"/>
          <p:cNvSpPr txBox="1"/>
          <p:nvPr>
            <p:ph idx="12" type="sldNum"/>
          </p:nvPr>
        </p:nvSpPr>
        <p:spPr>
          <a:xfrm>
            <a:off x="9560277" y="6653996"/>
            <a:ext cx="125100" cy="123000"/>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baseline="0" i="0" lang="en-GB" sz="800" u="none" cap="none" strike="noStrike">
                <a:solidFill>
                  <a:srgbClr val="7F7F7F"/>
                </a:solidFill>
                <a:latin typeface="Arial"/>
                <a:ea typeface="Arial"/>
                <a:cs typeface="Arial"/>
                <a:sym typeface="Arial"/>
              </a:rPr>
              <a:t>‹#›</a:t>
            </a:fld>
          </a:p>
        </p:txBody>
      </p:sp>
      <p:sp>
        <p:nvSpPr>
          <p:cNvPr id="116" name="Shape 116"/>
          <p:cNvSpPr txBox="1"/>
          <p:nvPr>
            <p:ph idx="11" type="ftr"/>
          </p:nvPr>
        </p:nvSpPr>
        <p:spPr>
          <a:xfrm>
            <a:off x="6741831" y="6623402"/>
            <a:ext cx="2660700" cy="183600"/>
          </a:xfrm>
          <a:prstGeom prst="rect">
            <a:avLst/>
          </a:prstGeom>
          <a:noFill/>
          <a:ln>
            <a:noFill/>
          </a:ln>
        </p:spPr>
        <p:txBody>
          <a:bodyPr anchorCtr="0" anchor="b" bIns="35975" lIns="35975" rIns="35975" tIns="35975">
            <a:noAutofit/>
          </a:bodyPr>
          <a:lstStyle/>
          <a:p>
            <a:pPr lvl="0" rtl="0">
              <a:spcBef>
                <a:spcPts val="0"/>
              </a:spcBef>
              <a:buClr>
                <a:schemeClr val="dk1"/>
              </a:buClr>
              <a:buSzPct val="25000"/>
              <a:buFont typeface="Arial"/>
              <a:buNone/>
            </a:pPr>
            <a:r>
              <a:rPr lang="en-GB"/>
              <a:t>Application Unleashed</a:t>
            </a:r>
          </a:p>
        </p:txBody>
      </p:sp>
      <p:sp>
        <p:nvSpPr>
          <p:cNvPr id="117" name="Shape 117"/>
          <p:cNvSpPr txBox="1"/>
          <p:nvPr/>
        </p:nvSpPr>
        <p:spPr>
          <a:xfrm>
            <a:off x="1005904" y="4382112"/>
            <a:ext cx="2035499" cy="407100"/>
          </a:xfrm>
          <a:prstGeom prst="rect">
            <a:avLst/>
          </a:prstGeom>
          <a:noFill/>
          <a:ln>
            <a:noFill/>
          </a:ln>
        </p:spPr>
        <p:txBody>
          <a:bodyPr anchorCtr="0" anchor="t" bIns="91425" lIns="91425" rIns="91425" tIns="91425">
            <a:noAutofit/>
          </a:bodyPr>
          <a:lstStyle/>
          <a:p>
            <a:pPr>
              <a:spcBef>
                <a:spcPts val="0"/>
              </a:spcBef>
              <a:buNone/>
            </a:pPr>
            <a:r>
              <a:rPr lang="en-GB"/>
              <a:t>Technological Aspects</a:t>
            </a:r>
          </a:p>
        </p:txBody>
      </p:sp>
      <p:sp>
        <p:nvSpPr>
          <p:cNvPr id="118" name="Shape 118"/>
          <p:cNvSpPr txBox="1"/>
          <p:nvPr/>
        </p:nvSpPr>
        <p:spPr>
          <a:xfrm>
            <a:off x="1153985" y="4910162"/>
            <a:ext cx="2513400" cy="1438200"/>
          </a:xfrm>
          <a:prstGeom prst="rect">
            <a:avLst/>
          </a:prstGeom>
          <a:noFill/>
          <a:ln>
            <a:noFill/>
          </a:ln>
        </p:spPr>
        <p:txBody>
          <a:bodyPr anchorCtr="0" anchor="t" bIns="91425" lIns="91425" rIns="91425" tIns="91425">
            <a:noAutofit/>
          </a:bodyPr>
          <a:lstStyle/>
          <a:p>
            <a:pPr indent="-304800" lvl="0" marL="457200" rtl="0">
              <a:spcBef>
                <a:spcPts val="0"/>
              </a:spcBef>
              <a:buSzPct val="100000"/>
              <a:buChar char="●"/>
            </a:pPr>
            <a:r>
              <a:rPr lang="en-GB" sz="1200"/>
              <a:t>Cloud SaaS</a:t>
            </a:r>
            <a:br>
              <a:rPr lang="en-GB" sz="1200"/>
            </a:br>
          </a:p>
          <a:p>
            <a:pPr indent="-304800" lvl="0" marL="457200" rtl="0">
              <a:spcBef>
                <a:spcPts val="0"/>
              </a:spcBef>
              <a:buSzPct val="100000"/>
              <a:buChar char="●"/>
            </a:pPr>
            <a:r>
              <a:rPr lang="en-GB" sz="1200"/>
              <a:t>Cloud APIs</a:t>
            </a:r>
            <a:br>
              <a:rPr lang="en-GB" sz="1200"/>
            </a:br>
          </a:p>
          <a:p>
            <a:pPr indent="-304800" lvl="0" marL="457200" rtl="0">
              <a:spcBef>
                <a:spcPts val="0"/>
              </a:spcBef>
              <a:buSzPct val="100000"/>
              <a:buChar char="●"/>
            </a:pPr>
            <a:r>
              <a:rPr lang="en-GB" sz="1200"/>
              <a:t>Data governance</a:t>
            </a:r>
          </a:p>
        </p:txBody>
      </p:sp>
      <p:pic>
        <p:nvPicPr>
          <p:cNvPr id="119" name="Shape 119"/>
          <p:cNvPicPr preferRelativeResize="0"/>
          <p:nvPr/>
        </p:nvPicPr>
        <p:blipFill>
          <a:blip r:embed="rId3">
            <a:alphaModFix/>
          </a:blip>
          <a:stretch>
            <a:fillRect/>
          </a:stretch>
        </p:blipFill>
        <p:spPr>
          <a:xfrm>
            <a:off x="3843325" y="3174475"/>
            <a:ext cx="5877574" cy="3173900"/>
          </a:xfrm>
          <a:prstGeom prst="rect">
            <a:avLst/>
          </a:prstGeom>
          <a:noFill/>
          <a:ln>
            <a:noFill/>
          </a:ln>
        </p:spPr>
      </p:pic>
      <p:sp>
        <p:nvSpPr>
          <p:cNvPr id="120" name="Shape 120"/>
          <p:cNvSpPr txBox="1"/>
          <p:nvPr/>
        </p:nvSpPr>
        <p:spPr>
          <a:xfrm>
            <a:off x="5723800" y="1347362"/>
            <a:ext cx="2035499" cy="407100"/>
          </a:xfrm>
          <a:prstGeom prst="rect">
            <a:avLst/>
          </a:prstGeom>
          <a:noFill/>
          <a:ln>
            <a:noFill/>
          </a:ln>
        </p:spPr>
        <p:txBody>
          <a:bodyPr anchorCtr="0" anchor="t" bIns="91425" lIns="91425" rIns="91425" tIns="91425">
            <a:noAutofit/>
          </a:bodyPr>
          <a:lstStyle/>
          <a:p>
            <a:pPr lvl="0" rtl="0">
              <a:spcBef>
                <a:spcPts val="0"/>
              </a:spcBef>
              <a:buNone/>
            </a:pPr>
            <a:r>
              <a:rPr lang="en-GB"/>
              <a:t>Advantages</a:t>
            </a:r>
          </a:p>
        </p:txBody>
      </p:sp>
      <p:sp>
        <p:nvSpPr>
          <p:cNvPr id="121" name="Shape 121"/>
          <p:cNvSpPr txBox="1"/>
          <p:nvPr/>
        </p:nvSpPr>
        <p:spPr>
          <a:xfrm>
            <a:off x="5760820" y="1847377"/>
            <a:ext cx="2990700" cy="1734300"/>
          </a:xfrm>
          <a:prstGeom prst="rect">
            <a:avLst/>
          </a:prstGeom>
          <a:noFill/>
          <a:ln>
            <a:noFill/>
          </a:ln>
        </p:spPr>
        <p:txBody>
          <a:bodyPr anchorCtr="0" anchor="t" bIns="91425" lIns="91425" rIns="91425" tIns="91425">
            <a:noAutofit/>
          </a:bodyPr>
          <a:lstStyle/>
          <a:p>
            <a:pPr indent="-304800" lvl="0" marL="457200" rtl="0">
              <a:spcBef>
                <a:spcPts val="0"/>
              </a:spcBef>
              <a:buSzPct val="100000"/>
              <a:buChar char="●"/>
            </a:pPr>
            <a:r>
              <a:rPr lang="en-GB" sz="1200"/>
              <a:t>Accelerated development cycles</a:t>
            </a:r>
            <a:br>
              <a:rPr lang="en-GB" sz="1200"/>
            </a:br>
          </a:p>
          <a:p>
            <a:pPr indent="-304800" lvl="0" marL="457200" rtl="0">
              <a:spcBef>
                <a:spcPts val="0"/>
              </a:spcBef>
              <a:buSzPct val="100000"/>
              <a:buChar char="●"/>
            </a:pPr>
            <a:r>
              <a:rPr lang="en-GB" sz="1200"/>
              <a:t>Higher traffic volume</a:t>
            </a:r>
            <a:br>
              <a:rPr lang="en-GB" sz="1200"/>
            </a:br>
          </a:p>
          <a:p>
            <a:pPr indent="-304800" lvl="0" marL="457200" rtl="0">
              <a:spcBef>
                <a:spcPts val="0"/>
              </a:spcBef>
              <a:buSzPct val="100000"/>
              <a:buChar char="●"/>
            </a:pPr>
            <a:r>
              <a:rPr lang="en-GB" sz="1200"/>
              <a:t>Increased revenue</a:t>
            </a:r>
            <a:br>
              <a:rPr lang="en-GB" sz="1200"/>
            </a:br>
          </a:p>
          <a:p>
            <a:pPr indent="-304800" lvl="0" marL="457200" rtl="0">
              <a:spcBef>
                <a:spcPts val="0"/>
              </a:spcBef>
              <a:buSzPct val="100000"/>
              <a:buChar char="●"/>
            </a:pPr>
            <a:r>
              <a:rPr lang="en-GB" sz="1200"/>
              <a:t>Brand exposure</a:t>
            </a:r>
          </a:p>
        </p:txBody>
      </p:sp>
      <p:pic>
        <p:nvPicPr>
          <p:cNvPr id="122" name="Shape 122"/>
          <p:cNvPicPr preferRelativeResize="0"/>
          <p:nvPr/>
        </p:nvPicPr>
        <p:blipFill>
          <a:blip r:embed="rId4">
            <a:alphaModFix/>
          </a:blip>
          <a:stretch>
            <a:fillRect/>
          </a:stretch>
        </p:blipFill>
        <p:spPr>
          <a:xfrm>
            <a:off x="739862" y="1079025"/>
            <a:ext cx="4419600" cy="29432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pic>
        <p:nvPicPr>
          <p:cNvPr id="128" name="Shape 128"/>
          <p:cNvPicPr preferRelativeResize="0"/>
          <p:nvPr/>
        </p:nvPicPr>
        <p:blipFill/>
        <p:spPr>
          <a:xfrm>
            <a:off x="0" y="0"/>
            <a:ext cx="158700" cy="158700"/>
          </a:xfrm>
          <a:prstGeom prst="rect">
            <a:avLst/>
          </a:prstGeom>
          <a:solidFill>
            <a:srgbClr val="FFFFFF"/>
          </a:solidFill>
          <a:ln>
            <a:noFill/>
          </a:ln>
        </p:spPr>
      </p:pic>
      <p:sp>
        <p:nvSpPr>
          <p:cNvPr id="129" name="Shape 129"/>
          <p:cNvSpPr txBox="1"/>
          <p:nvPr>
            <p:ph idx="10" type="dt"/>
          </p:nvPr>
        </p:nvSpPr>
        <p:spPr>
          <a:xfrm>
            <a:off x="6741831" y="6427223"/>
            <a:ext cx="2660700" cy="195900"/>
          </a:xfrm>
          <a:prstGeom prst="rect">
            <a:avLst/>
          </a:prstGeom>
          <a:noFill/>
          <a:ln>
            <a:noFill/>
          </a:ln>
        </p:spPr>
        <p:txBody>
          <a:bodyPr anchorCtr="0" anchor="b" bIns="35975" lIns="35975" rIns="35975" tIns="35975">
            <a:noAutofit/>
          </a:bodyPr>
          <a:lstStyle/>
          <a:p>
            <a:pPr indent="0" lvl="0" marL="0" marR="0" rtl="0" algn="r">
              <a:spcBef>
                <a:spcPts val="0"/>
              </a:spcBef>
              <a:buSzPct val="25000"/>
              <a:buNone/>
            </a:pPr>
            <a:r>
              <a:rPr b="0" baseline="0" i="0" lang="en-GB" sz="700" u="none" cap="none" strike="noStrike">
                <a:solidFill>
                  <a:srgbClr val="7F7F7F"/>
                </a:solidFill>
                <a:latin typeface="Arial"/>
                <a:ea typeface="Arial"/>
                <a:cs typeface="Arial"/>
                <a:sym typeface="Arial"/>
              </a:rPr>
              <a:t>Copyright © Capgemini 2014. All Rights Reserved</a:t>
            </a:r>
          </a:p>
        </p:txBody>
      </p:sp>
      <p:sp>
        <p:nvSpPr>
          <p:cNvPr id="130" name="Shape 130"/>
          <p:cNvSpPr txBox="1"/>
          <p:nvPr>
            <p:ph idx="12" type="sldNum"/>
          </p:nvPr>
        </p:nvSpPr>
        <p:spPr>
          <a:xfrm>
            <a:off x="9560277" y="6653996"/>
            <a:ext cx="125100" cy="123000"/>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baseline="0" i="0" lang="en-GB" sz="800" u="none" cap="none" strike="noStrike">
                <a:solidFill>
                  <a:srgbClr val="7F7F7F"/>
                </a:solidFill>
                <a:latin typeface="Arial"/>
                <a:ea typeface="Arial"/>
                <a:cs typeface="Arial"/>
                <a:sym typeface="Arial"/>
              </a:rPr>
              <a:t>‹#›</a:t>
            </a:fld>
          </a:p>
        </p:txBody>
      </p:sp>
      <p:sp>
        <p:nvSpPr>
          <p:cNvPr id="131" name="Shape 131"/>
          <p:cNvSpPr txBox="1"/>
          <p:nvPr>
            <p:ph idx="11" type="ftr"/>
          </p:nvPr>
        </p:nvSpPr>
        <p:spPr>
          <a:xfrm>
            <a:off x="6741831" y="6623402"/>
            <a:ext cx="2660700" cy="183600"/>
          </a:xfrm>
          <a:prstGeom prst="rect">
            <a:avLst/>
          </a:prstGeom>
          <a:noFill/>
          <a:ln>
            <a:noFill/>
          </a:ln>
        </p:spPr>
        <p:txBody>
          <a:bodyPr anchorCtr="0" anchor="b" bIns="35975" lIns="35975" rIns="35975" tIns="35975">
            <a:noAutofit/>
          </a:bodyPr>
          <a:lstStyle/>
          <a:p>
            <a:pPr lvl="0" rtl="0">
              <a:spcBef>
                <a:spcPts val="0"/>
              </a:spcBef>
              <a:buClr>
                <a:schemeClr val="dk1"/>
              </a:buClr>
              <a:buSzPct val="25000"/>
              <a:buFont typeface="Arial"/>
              <a:buNone/>
            </a:pPr>
            <a:r>
              <a:rPr lang="en-GB"/>
              <a:t>Application Unleashed</a:t>
            </a:r>
          </a:p>
        </p:txBody>
      </p:sp>
      <p:sp>
        <p:nvSpPr>
          <p:cNvPr id="132" name="Shape 132"/>
          <p:cNvSpPr txBox="1"/>
          <p:nvPr>
            <p:ph type="title"/>
          </p:nvPr>
        </p:nvSpPr>
        <p:spPr>
          <a:xfrm>
            <a:off x="0" y="0"/>
            <a:ext cx="9906000" cy="1001999"/>
          </a:xfrm>
          <a:prstGeom prst="rect">
            <a:avLst/>
          </a:prstGeom>
          <a:noFill/>
          <a:ln>
            <a:noFill/>
          </a:ln>
        </p:spPr>
        <p:txBody>
          <a:bodyPr anchorCtr="0" anchor="ctr" bIns="33050" lIns="297525" rIns="165275" tIns="33050">
            <a:noAutofit/>
          </a:bodyPr>
          <a:lstStyle/>
          <a:p>
            <a:pPr indent="0" lvl="0" marL="0" marR="0" rtl="0" algn="l">
              <a:lnSpc>
                <a:spcPct val="90000"/>
              </a:lnSpc>
              <a:spcBef>
                <a:spcPts val="0"/>
              </a:spcBef>
              <a:buClr>
                <a:schemeClr val="dk1"/>
              </a:buClr>
              <a:buSzPct val="25000"/>
              <a:buFont typeface="Arial"/>
              <a:buNone/>
            </a:pPr>
            <a:r>
              <a:rPr b="0" baseline="0" i="0" lang="en-GB" sz="2800" u="none" cap="none" strike="noStrike">
                <a:solidFill>
                  <a:schemeClr val="dk1"/>
                </a:solidFill>
                <a:latin typeface="Arial"/>
                <a:ea typeface="Arial"/>
                <a:cs typeface="Arial"/>
                <a:sym typeface="Arial"/>
              </a:rPr>
              <a:t>Cluster</a:t>
            </a:r>
            <a:r>
              <a:rPr lang="en-GB"/>
              <a:t>:</a:t>
            </a:r>
            <a:r>
              <a:rPr b="0" baseline="0" i="0" lang="en-GB" sz="2800" u="none" cap="none" strike="noStrike">
                <a:solidFill>
                  <a:schemeClr val="dk1"/>
                </a:solidFill>
                <a:latin typeface="Arial"/>
                <a:ea typeface="Arial"/>
                <a:cs typeface="Arial"/>
                <a:sym typeface="Arial"/>
              </a:rPr>
              <a:t> </a:t>
            </a:r>
            <a:r>
              <a:rPr lang="en-GB"/>
              <a:t>Application Unleashed</a:t>
            </a:r>
            <a:r>
              <a:rPr b="0" baseline="0" i="0" lang="en-GB" sz="2800" u="none" cap="none" strike="noStrike">
                <a:solidFill>
                  <a:schemeClr val="dk1"/>
                </a:solidFill>
                <a:latin typeface="Arial"/>
                <a:ea typeface="Arial"/>
                <a:cs typeface="Arial"/>
                <a:sym typeface="Arial"/>
              </a:rPr>
              <a:t>,</a:t>
            </a:r>
            <a:r>
              <a:rPr lang="en-GB"/>
              <a:t> Praveen Kumar Pendyala</a:t>
            </a:r>
            <a:br>
              <a:rPr b="0" baseline="0" i="0" lang="en-GB" sz="2800" u="none" cap="none" strike="noStrike">
                <a:solidFill>
                  <a:schemeClr val="dk1"/>
                </a:solidFill>
                <a:latin typeface="Arial"/>
                <a:ea typeface="Arial"/>
                <a:cs typeface="Arial"/>
                <a:sym typeface="Arial"/>
              </a:rPr>
            </a:br>
            <a:r>
              <a:rPr b="0" baseline="0" i="0" lang="en-GB" sz="2800" u="none" cap="none" strike="noStrike">
                <a:solidFill>
                  <a:schemeClr val="dk1"/>
                </a:solidFill>
                <a:latin typeface="Arial"/>
                <a:ea typeface="Arial"/>
                <a:cs typeface="Arial"/>
                <a:sym typeface="Arial"/>
              </a:rPr>
              <a:t>Building block: </a:t>
            </a:r>
            <a:r>
              <a:rPr lang="en-GB"/>
              <a:t>No App Apps</a:t>
            </a:r>
          </a:p>
        </p:txBody>
      </p:sp>
      <p:pic>
        <p:nvPicPr>
          <p:cNvPr id="133" name="Shape 133"/>
          <p:cNvPicPr preferRelativeResize="0"/>
          <p:nvPr/>
        </p:nvPicPr>
        <p:blipFill rotWithShape="1">
          <a:blip r:embed="rId3">
            <a:alphaModFix/>
          </a:blip>
          <a:srcRect b="0" l="0" r="68976" t="0"/>
          <a:stretch/>
        </p:blipFill>
        <p:spPr>
          <a:xfrm>
            <a:off x="381000" y="1371600"/>
            <a:ext cx="2822399" cy="4935175"/>
          </a:xfrm>
          <a:prstGeom prst="rect">
            <a:avLst/>
          </a:prstGeom>
          <a:noFill/>
          <a:ln>
            <a:noFill/>
          </a:ln>
        </p:spPr>
      </p:pic>
      <p:pic>
        <p:nvPicPr>
          <p:cNvPr id="134" name="Shape 134"/>
          <p:cNvPicPr preferRelativeResize="0"/>
          <p:nvPr/>
        </p:nvPicPr>
        <p:blipFill rotWithShape="1">
          <a:blip r:embed="rId3">
            <a:alphaModFix/>
          </a:blip>
          <a:srcRect b="0" l="31511" r="30339" t="0"/>
          <a:stretch/>
        </p:blipFill>
        <p:spPr>
          <a:xfrm>
            <a:off x="3271073" y="1345100"/>
            <a:ext cx="3470749" cy="4935175"/>
          </a:xfrm>
          <a:prstGeom prst="rect">
            <a:avLst/>
          </a:prstGeom>
          <a:noFill/>
          <a:ln>
            <a:noFill/>
          </a:ln>
        </p:spPr>
      </p:pic>
      <p:pic>
        <p:nvPicPr>
          <p:cNvPr id="135" name="Shape 135"/>
          <p:cNvPicPr preferRelativeResize="0"/>
          <p:nvPr/>
        </p:nvPicPr>
        <p:blipFill rotWithShape="1">
          <a:blip r:embed="rId3">
            <a:alphaModFix/>
          </a:blip>
          <a:srcRect b="0" l="68976" r="0" t="0"/>
          <a:stretch/>
        </p:blipFill>
        <p:spPr>
          <a:xfrm>
            <a:off x="6884925" y="1371851"/>
            <a:ext cx="2822399" cy="49351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a:themeElements>
    <a:clrScheme name="Global 3 black">
      <a:dk1>
        <a:srgbClr val="000000"/>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