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C753-0566-29A9-8094-E6A12C23F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94794-CA68-2203-ECC4-D22F075B3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0F49-8682-5D32-9F1E-93A5616F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595-E1FB-45E8-B00A-7421C200878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484B-9120-427A-5D40-8E275E80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B10D-EBB4-009B-0DE9-5FCC8EC5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230-3B9A-4525-B0DF-5F6ADFC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2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DE64-C6ED-D88A-3A08-AA505951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A5CA7-8B25-B3DE-D477-70830D07B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9C5A-690F-E922-D68D-D01987A1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595-E1FB-45E8-B00A-7421C200878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EB3F-09C0-81D9-D235-DD4F8074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35B8-7053-42C4-06EC-11DF90CF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230-3B9A-4525-B0DF-5F6ADFC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CC5D8-B1FD-771E-DC74-1F6903C12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269DD-4247-FE0B-168E-3DC28F5E1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F50-A972-4BEC-9A32-234C5B60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595-E1FB-45E8-B00A-7421C200878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18500-84B6-58C3-D28F-6A9A0A92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89DF9-4027-8D77-FFA6-AC91F530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230-3B9A-4525-B0DF-5F6ADFC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C8CE-230C-82BE-580F-649CC281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98AD-B3D5-3D3C-154B-6ED26E802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DEEA4-AEB9-D2AB-E8A7-3BF45440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595-E1FB-45E8-B00A-7421C200878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D0D7-E669-3D62-CFC8-D328A60B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90911-377F-CFFD-3DE7-B1ADAB42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230-3B9A-4525-B0DF-5F6ADFC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0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5757-CC20-B41C-4FD3-9497982C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C0C92-6EA4-831E-1CF5-9702BAB88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9E9D3-6B36-D62F-9F59-00EDCD81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595-E1FB-45E8-B00A-7421C200878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CC18A-4100-4E1B-289B-66D3FB78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46C7-7AEE-0C1D-4D5B-45746707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230-3B9A-4525-B0DF-5F6ADFC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6B01-6099-4F4B-651A-8A01489E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F3A7-29FC-877A-0B93-28C9481EC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293-4F06-6E29-8E3E-F73F121F7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72CC9-6470-4C5E-5000-34116CBE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595-E1FB-45E8-B00A-7421C200878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D8D0-0BBA-1C9B-E1F4-14430D79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5A185-E2F4-4992-A634-B69A0DB9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230-3B9A-4525-B0DF-5F6ADFC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4B1B-92CE-2D80-9064-015D7AD2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B139-409F-F953-6895-9508A2B21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55635-C618-3661-254D-128F23CC7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21876-8247-BA3C-0D2C-29284FD0D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F4313-0C10-4B0B-BC62-F672E663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15A66-1988-9DB6-B94B-817A4487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595-E1FB-45E8-B00A-7421C200878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851D0-8D03-B3B0-B228-4A2B3C41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369E3-8D65-7064-70B5-E8DCED4F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230-3B9A-4525-B0DF-5F6ADFC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B71F-7571-A434-EB06-86244635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ED6A9-FB0B-D5CB-C4AE-D43AAD97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595-E1FB-45E8-B00A-7421C200878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B0446-5244-8246-8823-46910528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E3041-248A-C9FE-7D26-BEC4A9A4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230-3B9A-4525-B0DF-5F6ADFC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8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E9959-37CB-389F-6F5C-6AE614C6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595-E1FB-45E8-B00A-7421C200878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EBF63-04AA-E6D3-546A-59AC083B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06D80-7C63-609B-CF25-9D078DFE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230-3B9A-4525-B0DF-5F6ADFC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DB43-F369-150C-C273-10F1BAB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AE5A-0655-B5E3-3F56-4CFB73E3E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F76FE-275F-BA90-EFA5-8E77ECCB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3BA04-1336-85BB-1924-6AAEB9A5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595-E1FB-45E8-B00A-7421C200878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BBD85-FCDB-54A0-7EB5-D7D380C1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BB31E-9F06-6754-60EE-B525F703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230-3B9A-4525-B0DF-5F6ADFC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98A0-F6C4-DCEF-E49E-71D50AE9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54A69-6578-8DDF-0C41-D863CAC33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8972-88E0-D9C2-8BB0-99ED749BA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AA117-C5A4-7DA1-28CE-6261E1D9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595-E1FB-45E8-B00A-7421C200878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55D54-3EC5-B39C-AE8F-91EF33E6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E94FA-6488-D8B2-533B-036D04DD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230-3B9A-4525-B0DF-5F6ADFC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6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741D6-E281-EEAC-CEAA-509049FC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6499C-3BED-1912-F295-D0C7AB6B5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26B56-31EE-C88B-01E0-9FD538A8B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7595-E1FB-45E8-B00A-7421C200878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C4364-8F3D-5265-2190-99A4366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6518-A640-A132-E81F-ADA7195E8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D230-3B9A-4525-B0DF-5F6ADFC4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0A96-B775-C53F-80CB-800F1C96C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SFC MUARIK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F0F07-EABB-5594-80EE-6629AD804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06298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0C80-BB67-1A1F-6D38-83FF1BE6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JAN-APR’ 2024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8B602-1B7A-95C4-DAD3-2829DB365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221869"/>
            <a:ext cx="10325100" cy="4436105"/>
          </a:xfrm>
        </p:spPr>
      </p:pic>
    </p:spTree>
    <p:extLst>
      <p:ext uri="{BB962C8B-B14F-4D97-AF65-F5344CB8AC3E}">
        <p14:creationId xmlns:p14="http://schemas.microsoft.com/office/powerpoint/2010/main" val="90981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8DF86-B348-6BA7-5FD1-1FB691484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7772-323A-E255-C38A-00964130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MAY-JULY’ 2024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29F240-2982-F70B-9BCA-309CA6A8F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562100"/>
            <a:ext cx="9610725" cy="4476750"/>
          </a:xfrm>
        </p:spPr>
      </p:pic>
    </p:spTree>
    <p:extLst>
      <p:ext uri="{BB962C8B-B14F-4D97-AF65-F5344CB8AC3E}">
        <p14:creationId xmlns:p14="http://schemas.microsoft.com/office/powerpoint/2010/main" val="299146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SFC MUARIK</vt:lpstr>
      <vt:lpstr>JAN-APR’ 2024</vt:lpstr>
      <vt:lpstr>MAY-JULY’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SFC MUARIK</dc:title>
  <dc:creator>Peter Kizza</dc:creator>
  <cp:lastModifiedBy>Peter Kizza</cp:lastModifiedBy>
  <cp:revision>2</cp:revision>
  <dcterms:created xsi:type="dcterms:W3CDTF">2024-03-22T11:03:13Z</dcterms:created>
  <dcterms:modified xsi:type="dcterms:W3CDTF">2024-03-22T11:32:45Z</dcterms:modified>
</cp:coreProperties>
</file>