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425" r:id="rId2"/>
    <p:sldId id="439" r:id="rId3"/>
    <p:sldId id="450" r:id="rId4"/>
    <p:sldId id="440" r:id="rId5"/>
    <p:sldId id="461" r:id="rId6"/>
    <p:sldId id="462" r:id="rId7"/>
    <p:sldId id="463" r:id="rId8"/>
    <p:sldId id="464" r:id="rId9"/>
    <p:sldId id="465" r:id="rId10"/>
    <p:sldId id="451" r:id="rId11"/>
    <p:sldId id="441" r:id="rId12"/>
    <p:sldId id="453" r:id="rId13"/>
    <p:sldId id="454" r:id="rId14"/>
    <p:sldId id="455" r:id="rId15"/>
    <p:sldId id="456" r:id="rId16"/>
    <p:sldId id="466" r:id="rId17"/>
    <p:sldId id="468" r:id="rId18"/>
    <p:sldId id="469" r:id="rId19"/>
    <p:sldId id="460" r:id="rId20"/>
    <p:sldId id="457" r:id="rId21"/>
    <p:sldId id="458" r:id="rId22"/>
    <p:sldId id="470" r:id="rId23"/>
    <p:sldId id="472" r:id="rId24"/>
    <p:sldId id="471" r:id="rId25"/>
    <p:sldId id="473" r:id="rId26"/>
    <p:sldId id="474" r:id="rId27"/>
    <p:sldId id="442" r:id="rId28"/>
    <p:sldId id="447" r:id="rId29"/>
    <p:sldId id="443" r:id="rId30"/>
    <p:sldId id="444" r:id="rId31"/>
    <p:sldId id="445" r:id="rId32"/>
    <p:sldId id="446" r:id="rId33"/>
    <p:sldId id="449" r:id="rId34"/>
    <p:sldId id="459" r:id="rId3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Halloran" initials="JH" lastIdx="2" clrIdx="0">
    <p:extLst>
      <p:ext uri="{19B8F6BF-5375-455C-9EA6-DF929625EA0E}">
        <p15:presenceInfo xmlns:p15="http://schemas.microsoft.com/office/powerpoint/2012/main" userId="S::aa1910@coventry.ac.uk::348a9531-135a-4703-aeb9-0a40c2d3e8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4F"/>
    <a:srgbClr val="660066"/>
    <a:srgbClr val="000000"/>
    <a:srgbClr val="F3FAFF"/>
    <a:srgbClr val="555A5E"/>
    <a:srgbClr val="4E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51057-6112-485D-A1FA-D685B674E755}" v="25" dt="2025-01-30T15:21:29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9" autoAdjust="0"/>
    <p:restoredTop sz="92428" autoAdjust="0"/>
  </p:normalViewPr>
  <p:slideViewPr>
    <p:cSldViewPr>
      <p:cViewPr varScale="1">
        <p:scale>
          <a:sx n="70" d="100"/>
          <a:sy n="70" d="100"/>
        </p:scale>
        <p:origin x="18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alloran" userId="348a9531-135a-4703-aeb9-0a40c2d3e88d" providerId="ADAL" clId="{02E9D77A-3413-4AED-A1F9-21CC3C9B13BC}"/>
    <pc:docChg chg="undo custSel addSld delSld modSld sldOrd">
      <pc:chgData name="John Halloran" userId="348a9531-135a-4703-aeb9-0a40c2d3e88d" providerId="ADAL" clId="{02E9D77A-3413-4AED-A1F9-21CC3C9B13BC}" dt="2025-01-23T09:32:33.719" v="8708" actId="20577"/>
      <pc:docMkLst>
        <pc:docMk/>
      </pc:docMkLst>
      <pc:sldChg chg="modSp mod">
        <pc:chgData name="John Halloran" userId="348a9531-135a-4703-aeb9-0a40c2d3e88d" providerId="ADAL" clId="{02E9D77A-3413-4AED-A1F9-21CC3C9B13BC}" dt="2025-01-23T09:31:01.695" v="8698" actId="20577"/>
        <pc:sldMkLst>
          <pc:docMk/>
          <pc:sldMk cId="4207230177" sldId="425"/>
        </pc:sldMkLst>
        <pc:spChg chg="mod">
          <ac:chgData name="John Halloran" userId="348a9531-135a-4703-aeb9-0a40c2d3e88d" providerId="ADAL" clId="{02E9D77A-3413-4AED-A1F9-21CC3C9B13BC}" dt="2025-01-23T09:31:01.695" v="8698" actId="20577"/>
          <ac:spMkLst>
            <pc:docMk/>
            <pc:sldMk cId="4207230177" sldId="425"/>
            <ac:spMk id="2054" creationId="{00000000-0000-0000-0000-000000000000}"/>
          </ac:spMkLst>
        </pc:spChg>
      </pc:sldChg>
      <pc:sldChg chg="modSp mod ord">
        <pc:chgData name="John Halloran" userId="348a9531-135a-4703-aeb9-0a40c2d3e88d" providerId="ADAL" clId="{02E9D77A-3413-4AED-A1F9-21CC3C9B13BC}" dt="2025-01-22T11:06:19.432" v="609"/>
        <pc:sldMkLst>
          <pc:docMk/>
          <pc:sldMk cId="945929287" sldId="439"/>
        </pc:sldMkLst>
        <pc:spChg chg="mod">
          <ac:chgData name="John Halloran" userId="348a9531-135a-4703-aeb9-0a40c2d3e88d" providerId="ADAL" clId="{02E9D77A-3413-4AED-A1F9-21CC3C9B13BC}" dt="2025-01-22T11:05:41.517" v="580" actId="20577"/>
          <ac:spMkLst>
            <pc:docMk/>
            <pc:sldMk cId="945929287" sldId="439"/>
            <ac:spMk id="7" creationId="{00000000-0000-0000-0000-000000000000}"/>
          </ac:spMkLst>
        </pc:spChg>
        <pc:spChg chg="mod">
          <ac:chgData name="John Halloran" userId="348a9531-135a-4703-aeb9-0a40c2d3e88d" providerId="ADAL" clId="{02E9D77A-3413-4AED-A1F9-21CC3C9B13BC}" dt="2025-01-22T11:06:13.509" v="604" actId="20577"/>
          <ac:spMkLst>
            <pc:docMk/>
            <pc:sldMk cId="945929287" sldId="439"/>
            <ac:spMk id="8" creationId="{00000000-0000-0000-0000-000000000000}"/>
          </ac:spMkLst>
        </pc:spChg>
      </pc:sldChg>
      <pc:sldChg chg="addSp delSp modSp add mod ord">
        <pc:chgData name="John Halloran" userId="348a9531-135a-4703-aeb9-0a40c2d3e88d" providerId="ADAL" clId="{02E9D77A-3413-4AED-A1F9-21CC3C9B13BC}" dt="2025-01-22T11:10:25.564" v="859" actId="20577"/>
        <pc:sldMkLst>
          <pc:docMk/>
          <pc:sldMk cId="1491126908" sldId="440"/>
        </pc:sldMkLst>
        <pc:spChg chg="mod">
          <ac:chgData name="John Halloran" userId="348a9531-135a-4703-aeb9-0a40c2d3e88d" providerId="ADAL" clId="{02E9D77A-3413-4AED-A1F9-21CC3C9B13BC}" dt="2025-01-22T11:10:25.564" v="859" actId="20577"/>
          <ac:spMkLst>
            <pc:docMk/>
            <pc:sldMk cId="1491126908" sldId="440"/>
            <ac:spMk id="7" creationId="{51DDE52E-38E0-6B9D-3FA7-654A52D4848C}"/>
          </ac:spMkLst>
        </pc:spChg>
        <pc:spChg chg="mod">
          <ac:chgData name="John Halloran" userId="348a9531-135a-4703-aeb9-0a40c2d3e88d" providerId="ADAL" clId="{02E9D77A-3413-4AED-A1F9-21CC3C9B13BC}" dt="2025-01-22T11:07:07.485" v="667" actId="20577"/>
          <ac:spMkLst>
            <pc:docMk/>
            <pc:sldMk cId="1491126908" sldId="440"/>
            <ac:spMk id="8" creationId="{8FCDB9DE-CB88-02A4-658C-EF8CE8D7A933}"/>
          </ac:spMkLst>
        </pc:spChg>
      </pc:sldChg>
      <pc:sldChg chg="modSp add mod">
        <pc:chgData name="John Halloran" userId="348a9531-135a-4703-aeb9-0a40c2d3e88d" providerId="ADAL" clId="{02E9D77A-3413-4AED-A1F9-21CC3C9B13BC}" dt="2025-01-22T11:19:45.034" v="2063" actId="20577"/>
        <pc:sldMkLst>
          <pc:docMk/>
          <pc:sldMk cId="3026777210" sldId="441"/>
        </pc:sldMkLst>
        <pc:spChg chg="mod">
          <ac:chgData name="John Halloran" userId="348a9531-135a-4703-aeb9-0a40c2d3e88d" providerId="ADAL" clId="{02E9D77A-3413-4AED-A1F9-21CC3C9B13BC}" dt="2025-01-22T11:10:38.187" v="865" actId="20577"/>
          <ac:spMkLst>
            <pc:docMk/>
            <pc:sldMk cId="3026777210" sldId="441"/>
            <ac:spMk id="7" creationId="{FF03346F-3C0C-6BC6-9D66-1AB31BE06FB8}"/>
          </ac:spMkLst>
        </pc:spChg>
        <pc:spChg chg="mod">
          <ac:chgData name="John Halloran" userId="348a9531-135a-4703-aeb9-0a40c2d3e88d" providerId="ADAL" clId="{02E9D77A-3413-4AED-A1F9-21CC3C9B13BC}" dt="2025-01-22T11:19:45.034" v="2063" actId="20577"/>
          <ac:spMkLst>
            <pc:docMk/>
            <pc:sldMk cId="3026777210" sldId="441"/>
            <ac:spMk id="8" creationId="{D85957E6-21DD-74A0-5005-148B57BD48C7}"/>
          </ac:spMkLst>
        </pc:spChg>
      </pc:sldChg>
      <pc:sldChg chg="modSp add mod">
        <pc:chgData name="John Halloran" userId="348a9531-135a-4703-aeb9-0a40c2d3e88d" providerId="ADAL" clId="{02E9D77A-3413-4AED-A1F9-21CC3C9B13BC}" dt="2025-01-22T11:38:38.921" v="3380" actId="5793"/>
        <pc:sldMkLst>
          <pc:docMk/>
          <pc:sldMk cId="20314471" sldId="442"/>
        </pc:sldMkLst>
      </pc:sldChg>
      <pc:sldChg chg="modSp add mod">
        <pc:chgData name="John Halloran" userId="348a9531-135a-4703-aeb9-0a40c2d3e88d" providerId="ADAL" clId="{02E9D77A-3413-4AED-A1F9-21CC3C9B13BC}" dt="2025-01-22T11:36:19.927" v="3073" actId="20577"/>
        <pc:sldMkLst>
          <pc:docMk/>
          <pc:sldMk cId="3474919607" sldId="443"/>
        </pc:sldMkLst>
      </pc:sldChg>
      <pc:sldChg chg="modSp add mod">
        <pc:chgData name="John Halloran" userId="348a9531-135a-4703-aeb9-0a40c2d3e88d" providerId="ADAL" clId="{02E9D77A-3413-4AED-A1F9-21CC3C9B13BC}" dt="2025-01-22T11:43:55.169" v="3947" actId="20577"/>
        <pc:sldMkLst>
          <pc:docMk/>
          <pc:sldMk cId="569968762" sldId="444"/>
        </pc:sldMkLst>
      </pc:sldChg>
      <pc:sldChg chg="modSp add mod">
        <pc:chgData name="John Halloran" userId="348a9531-135a-4703-aeb9-0a40c2d3e88d" providerId="ADAL" clId="{02E9D77A-3413-4AED-A1F9-21CC3C9B13BC}" dt="2025-01-22T11:44:14.380" v="3953" actId="20577"/>
        <pc:sldMkLst>
          <pc:docMk/>
          <pc:sldMk cId="2058986132" sldId="445"/>
        </pc:sldMkLst>
      </pc:sldChg>
      <pc:sldChg chg="modSp add mod">
        <pc:chgData name="John Halloran" userId="348a9531-135a-4703-aeb9-0a40c2d3e88d" providerId="ADAL" clId="{02E9D77A-3413-4AED-A1F9-21CC3C9B13BC}" dt="2025-01-22T11:44:21.825" v="3959" actId="20577"/>
        <pc:sldMkLst>
          <pc:docMk/>
          <pc:sldMk cId="802639280" sldId="446"/>
        </pc:sldMkLst>
      </pc:sldChg>
      <pc:sldChg chg="addSp delSp modSp add mod">
        <pc:chgData name="John Halloran" userId="348a9531-135a-4703-aeb9-0a40c2d3e88d" providerId="ADAL" clId="{02E9D77A-3413-4AED-A1F9-21CC3C9B13BC}" dt="2025-01-22T11:26:48.255" v="2645" actId="20577"/>
        <pc:sldMkLst>
          <pc:docMk/>
          <pc:sldMk cId="871201856" sldId="447"/>
        </pc:sldMkLst>
      </pc:sldChg>
      <pc:sldChg chg="modSp add del mod">
        <pc:chgData name="John Halloran" userId="348a9531-135a-4703-aeb9-0a40c2d3e88d" providerId="ADAL" clId="{02E9D77A-3413-4AED-A1F9-21CC3C9B13BC}" dt="2025-01-22T15:35:32.920" v="4647" actId="47"/>
        <pc:sldMkLst>
          <pc:docMk/>
          <pc:sldMk cId="2331729708" sldId="448"/>
        </pc:sldMkLst>
      </pc:sldChg>
      <pc:sldChg chg="modSp add mod">
        <pc:chgData name="John Halloran" userId="348a9531-135a-4703-aeb9-0a40c2d3e88d" providerId="ADAL" clId="{02E9D77A-3413-4AED-A1F9-21CC3C9B13BC}" dt="2025-01-22T15:38:08.401" v="4997" actId="20577"/>
        <pc:sldMkLst>
          <pc:docMk/>
          <pc:sldMk cId="2257125491" sldId="449"/>
        </pc:sldMkLst>
      </pc:sldChg>
      <pc:sldChg chg="delSp modSp add mod">
        <pc:chgData name="John Halloran" userId="348a9531-135a-4703-aeb9-0a40c2d3e88d" providerId="ADAL" clId="{02E9D77A-3413-4AED-A1F9-21CC3C9B13BC}" dt="2025-01-22T11:55:00.926" v="4508" actId="14100"/>
        <pc:sldMkLst>
          <pc:docMk/>
          <pc:sldMk cId="3624560658" sldId="450"/>
        </pc:sldMkLst>
        <pc:spChg chg="mod">
          <ac:chgData name="John Halloran" userId="348a9531-135a-4703-aeb9-0a40c2d3e88d" providerId="ADAL" clId="{02E9D77A-3413-4AED-A1F9-21CC3C9B13BC}" dt="2025-01-22T11:55:00.926" v="4508" actId="14100"/>
          <ac:spMkLst>
            <pc:docMk/>
            <pc:sldMk cId="3624560658" sldId="450"/>
            <ac:spMk id="2" creationId="{B931DDAC-0FEB-A7E7-3CEC-148832906F9E}"/>
          </ac:spMkLst>
        </pc:spChg>
        <pc:spChg chg="mod">
          <ac:chgData name="John Halloran" userId="348a9531-135a-4703-aeb9-0a40c2d3e88d" providerId="ADAL" clId="{02E9D77A-3413-4AED-A1F9-21CC3C9B13BC}" dt="2025-01-22T11:54:50.877" v="4506" actId="20577"/>
          <ac:spMkLst>
            <pc:docMk/>
            <pc:sldMk cId="3624560658" sldId="450"/>
            <ac:spMk id="2050" creationId="{F3BAFA11-55F3-6DF9-2078-9CC9B446EB39}"/>
          </ac:spMkLst>
        </pc:spChg>
      </pc:sldChg>
      <pc:sldChg chg="modSp add mod">
        <pc:chgData name="John Halloran" userId="348a9531-135a-4703-aeb9-0a40c2d3e88d" providerId="ADAL" clId="{02E9D77A-3413-4AED-A1F9-21CC3C9B13BC}" dt="2025-01-22T11:55:41.461" v="4561" actId="20577"/>
        <pc:sldMkLst>
          <pc:docMk/>
          <pc:sldMk cId="276428547" sldId="451"/>
        </pc:sldMkLst>
      </pc:sldChg>
      <pc:sldChg chg="modSp add mod ord">
        <pc:chgData name="John Halloran" userId="348a9531-135a-4703-aeb9-0a40c2d3e88d" providerId="ADAL" clId="{02E9D77A-3413-4AED-A1F9-21CC3C9B13BC}" dt="2025-01-22T15:41:11.668" v="5629" actId="20577"/>
        <pc:sldMkLst>
          <pc:docMk/>
          <pc:sldMk cId="2318591439" sldId="452"/>
        </pc:sldMkLst>
      </pc:sldChg>
      <pc:sldChg chg="modSp add mod">
        <pc:chgData name="John Halloran" userId="348a9531-135a-4703-aeb9-0a40c2d3e88d" providerId="ADAL" clId="{02E9D77A-3413-4AED-A1F9-21CC3C9B13BC}" dt="2025-01-22T11:56:12.758" v="4586" actId="20577"/>
        <pc:sldMkLst>
          <pc:docMk/>
          <pc:sldMk cId="2157503505" sldId="453"/>
        </pc:sldMkLst>
        <pc:spChg chg="mod">
          <ac:chgData name="John Halloran" userId="348a9531-135a-4703-aeb9-0a40c2d3e88d" providerId="ADAL" clId="{02E9D77A-3413-4AED-A1F9-21CC3C9B13BC}" dt="2025-01-22T11:56:12.758" v="4586" actId="20577"/>
          <ac:spMkLst>
            <pc:docMk/>
            <pc:sldMk cId="2157503505" sldId="453"/>
            <ac:spMk id="2050" creationId="{7509C083-3E9A-8A4C-9876-FE8187B24A43}"/>
          </ac:spMkLst>
        </pc:spChg>
      </pc:sldChg>
      <pc:sldChg chg="modSp add mod">
        <pc:chgData name="John Halloran" userId="348a9531-135a-4703-aeb9-0a40c2d3e88d" providerId="ADAL" clId="{02E9D77A-3413-4AED-A1F9-21CC3C9B13BC}" dt="2025-01-22T15:42:49.866" v="5924" actId="20577"/>
        <pc:sldMkLst>
          <pc:docMk/>
          <pc:sldMk cId="2918550606" sldId="454"/>
        </pc:sldMkLst>
        <pc:spChg chg="mod">
          <ac:chgData name="John Halloran" userId="348a9531-135a-4703-aeb9-0a40c2d3e88d" providerId="ADAL" clId="{02E9D77A-3413-4AED-A1F9-21CC3C9B13BC}" dt="2025-01-22T15:41:26.453" v="5657" actId="20577"/>
          <ac:spMkLst>
            <pc:docMk/>
            <pc:sldMk cId="2918550606" sldId="454"/>
            <ac:spMk id="7" creationId="{4D3B63E2-00CE-D3D1-FC6C-57E9B6B83CD2}"/>
          </ac:spMkLst>
        </pc:spChg>
        <pc:spChg chg="mod">
          <ac:chgData name="John Halloran" userId="348a9531-135a-4703-aeb9-0a40c2d3e88d" providerId="ADAL" clId="{02E9D77A-3413-4AED-A1F9-21CC3C9B13BC}" dt="2025-01-22T15:42:49.866" v="5924" actId="20577"/>
          <ac:spMkLst>
            <pc:docMk/>
            <pc:sldMk cId="2918550606" sldId="454"/>
            <ac:spMk id="8" creationId="{4C612579-77C6-CB73-0B5C-E2AFB887D9BB}"/>
          </ac:spMkLst>
        </pc:spChg>
      </pc:sldChg>
      <pc:sldChg chg="modSp add mod">
        <pc:chgData name="John Halloran" userId="348a9531-135a-4703-aeb9-0a40c2d3e88d" providerId="ADAL" clId="{02E9D77A-3413-4AED-A1F9-21CC3C9B13BC}" dt="2025-01-22T11:56:49.867" v="4641" actId="20577"/>
        <pc:sldMkLst>
          <pc:docMk/>
          <pc:sldMk cId="778615874" sldId="455"/>
        </pc:sldMkLst>
        <pc:spChg chg="mod">
          <ac:chgData name="John Halloran" userId="348a9531-135a-4703-aeb9-0a40c2d3e88d" providerId="ADAL" clId="{02E9D77A-3413-4AED-A1F9-21CC3C9B13BC}" dt="2025-01-22T11:56:49.867" v="4641" actId="20577"/>
          <ac:spMkLst>
            <pc:docMk/>
            <pc:sldMk cId="778615874" sldId="455"/>
            <ac:spMk id="2050" creationId="{392E84E9-C0A5-441A-B54B-E0510DBF8FCE}"/>
          </ac:spMkLst>
        </pc:spChg>
      </pc:sldChg>
      <pc:sldChg chg="modSp add mod">
        <pc:chgData name="John Halloran" userId="348a9531-135a-4703-aeb9-0a40c2d3e88d" providerId="ADAL" clId="{02E9D77A-3413-4AED-A1F9-21CC3C9B13BC}" dt="2025-01-22T15:46:09.059" v="6609" actId="20577"/>
        <pc:sldMkLst>
          <pc:docMk/>
          <pc:sldMk cId="1086709236" sldId="456"/>
        </pc:sldMkLst>
        <pc:spChg chg="mod">
          <ac:chgData name="John Halloran" userId="348a9531-135a-4703-aeb9-0a40c2d3e88d" providerId="ADAL" clId="{02E9D77A-3413-4AED-A1F9-21CC3C9B13BC}" dt="2025-01-22T15:45:26.278" v="6444" actId="20577"/>
          <ac:spMkLst>
            <pc:docMk/>
            <pc:sldMk cId="1086709236" sldId="456"/>
            <ac:spMk id="7" creationId="{F2CB1EBB-312D-2BC4-8B32-FE7C4C0D79C8}"/>
          </ac:spMkLst>
        </pc:spChg>
        <pc:spChg chg="mod">
          <ac:chgData name="John Halloran" userId="348a9531-135a-4703-aeb9-0a40c2d3e88d" providerId="ADAL" clId="{02E9D77A-3413-4AED-A1F9-21CC3C9B13BC}" dt="2025-01-22T15:46:09.059" v="6609" actId="20577"/>
          <ac:spMkLst>
            <pc:docMk/>
            <pc:sldMk cId="1086709236" sldId="456"/>
            <ac:spMk id="8" creationId="{88CF9166-C42F-936C-AF5A-C4D6015F178E}"/>
          </ac:spMkLst>
        </pc:spChg>
      </pc:sldChg>
      <pc:sldChg chg="addSp delSp modSp add mod">
        <pc:chgData name="John Halloran" userId="348a9531-135a-4703-aeb9-0a40c2d3e88d" providerId="ADAL" clId="{02E9D77A-3413-4AED-A1F9-21CC3C9B13BC}" dt="2025-01-22T15:53:57.877" v="7657" actId="20577"/>
        <pc:sldMkLst>
          <pc:docMk/>
          <pc:sldMk cId="3920975413" sldId="457"/>
        </pc:sldMkLst>
        <pc:spChg chg="mod">
          <ac:chgData name="John Halloran" userId="348a9531-135a-4703-aeb9-0a40c2d3e88d" providerId="ADAL" clId="{02E9D77A-3413-4AED-A1F9-21CC3C9B13BC}" dt="2025-01-22T15:46:47.051" v="6631" actId="20577"/>
          <ac:spMkLst>
            <pc:docMk/>
            <pc:sldMk cId="3920975413" sldId="457"/>
            <ac:spMk id="7" creationId="{6407A596-DC27-6010-8A85-BA27484C3AE9}"/>
          </ac:spMkLst>
        </pc:spChg>
        <pc:graphicFrameChg chg="add mod modGraphic">
          <ac:chgData name="John Halloran" userId="348a9531-135a-4703-aeb9-0a40c2d3e88d" providerId="ADAL" clId="{02E9D77A-3413-4AED-A1F9-21CC3C9B13BC}" dt="2025-01-22T15:53:57.877" v="7657" actId="20577"/>
          <ac:graphicFrameMkLst>
            <pc:docMk/>
            <pc:sldMk cId="3920975413" sldId="457"/>
            <ac:graphicFrameMk id="5" creationId="{CC57250A-CDD7-D949-A0D6-7935B03876DB}"/>
          </ac:graphicFrameMkLst>
        </pc:graphicFrameChg>
      </pc:sldChg>
      <pc:sldChg chg="modSp add mod">
        <pc:chgData name="John Halloran" userId="348a9531-135a-4703-aeb9-0a40c2d3e88d" providerId="ADAL" clId="{02E9D77A-3413-4AED-A1F9-21CC3C9B13BC}" dt="2025-01-22T16:06:18.795" v="8693" actId="313"/>
        <pc:sldMkLst>
          <pc:docMk/>
          <pc:sldMk cId="688883039" sldId="458"/>
        </pc:sldMkLst>
        <pc:spChg chg="mod">
          <ac:chgData name="John Halloran" userId="348a9531-135a-4703-aeb9-0a40c2d3e88d" providerId="ADAL" clId="{02E9D77A-3413-4AED-A1F9-21CC3C9B13BC}" dt="2025-01-22T15:55:41.611" v="7671" actId="20577"/>
          <ac:spMkLst>
            <pc:docMk/>
            <pc:sldMk cId="688883039" sldId="458"/>
            <ac:spMk id="7" creationId="{1F8FAE26-1299-33ED-A4DB-45BB67D1080F}"/>
          </ac:spMkLst>
        </pc:spChg>
        <pc:graphicFrameChg chg="modGraphic">
          <ac:chgData name="John Halloran" userId="348a9531-135a-4703-aeb9-0a40c2d3e88d" providerId="ADAL" clId="{02E9D77A-3413-4AED-A1F9-21CC3C9B13BC}" dt="2025-01-22T16:06:18.795" v="8693" actId="313"/>
          <ac:graphicFrameMkLst>
            <pc:docMk/>
            <pc:sldMk cId="688883039" sldId="458"/>
            <ac:graphicFrameMk id="5" creationId="{03119BD4-85FB-11DE-1099-37228EC6E43C}"/>
          </ac:graphicFrameMkLst>
        </pc:graphicFrameChg>
      </pc:sldChg>
      <pc:sldChg chg="modSp add mod">
        <pc:chgData name="John Halloran" userId="348a9531-135a-4703-aeb9-0a40c2d3e88d" providerId="ADAL" clId="{02E9D77A-3413-4AED-A1F9-21CC3C9B13BC}" dt="2025-01-23T09:32:33.719" v="8708" actId="20577"/>
        <pc:sldMkLst>
          <pc:docMk/>
          <pc:sldMk cId="3449843376" sldId="459"/>
        </pc:sldMkLst>
        <pc:spChg chg="mod">
          <ac:chgData name="John Halloran" userId="348a9531-135a-4703-aeb9-0a40c2d3e88d" providerId="ADAL" clId="{02E9D77A-3413-4AED-A1F9-21CC3C9B13BC}" dt="2025-01-23T09:32:33.719" v="8708" actId="20577"/>
          <ac:spMkLst>
            <pc:docMk/>
            <pc:sldMk cId="3449843376" sldId="459"/>
            <ac:spMk id="2050" creationId="{118097AF-9C52-C309-172C-97484D736F8C}"/>
          </ac:spMkLst>
        </pc:spChg>
      </pc:sldChg>
    </pc:docChg>
  </pc:docChgLst>
  <pc:docChgLst>
    <pc:chgData name="John Halloran" userId="348a9531-135a-4703-aeb9-0a40c2d3e88d" providerId="ADAL" clId="{E0E51057-6112-485D-A1FA-D685B674E755}"/>
    <pc:docChg chg="undo custSel addSld delSld modSld sldOrd">
      <pc:chgData name="John Halloran" userId="348a9531-135a-4703-aeb9-0a40c2d3e88d" providerId="ADAL" clId="{E0E51057-6112-485D-A1FA-D685B674E755}" dt="2025-01-30T15:21:24.854" v="7618"/>
      <pc:docMkLst>
        <pc:docMk/>
      </pc:docMkLst>
      <pc:sldChg chg="modSp mod">
        <pc:chgData name="John Halloran" userId="348a9531-135a-4703-aeb9-0a40c2d3e88d" providerId="ADAL" clId="{E0E51057-6112-485D-A1FA-D685B674E755}" dt="2025-01-30T12:19:57.398" v="20" actId="20577"/>
        <pc:sldMkLst>
          <pc:docMk/>
          <pc:sldMk cId="4207230177" sldId="425"/>
        </pc:sldMkLst>
        <pc:spChg chg="mod">
          <ac:chgData name="John Halloran" userId="348a9531-135a-4703-aeb9-0a40c2d3e88d" providerId="ADAL" clId="{E0E51057-6112-485D-A1FA-D685B674E755}" dt="2025-01-30T12:19:57.398" v="20" actId="20577"/>
          <ac:spMkLst>
            <pc:docMk/>
            <pc:sldMk cId="4207230177" sldId="425"/>
            <ac:spMk id="2050" creationId="{00000000-0000-0000-0000-000000000000}"/>
          </ac:spMkLst>
        </pc:spChg>
      </pc:sldChg>
      <pc:sldChg chg="modSp mod">
        <pc:chgData name="John Halloran" userId="348a9531-135a-4703-aeb9-0a40c2d3e88d" providerId="ADAL" clId="{E0E51057-6112-485D-A1FA-D685B674E755}" dt="2025-01-30T15:06:58.516" v="6690" actId="20577"/>
        <pc:sldMkLst>
          <pc:docMk/>
          <pc:sldMk cId="945929287" sldId="439"/>
        </pc:sldMkLst>
        <pc:spChg chg="mod">
          <ac:chgData name="John Halloran" userId="348a9531-135a-4703-aeb9-0a40c2d3e88d" providerId="ADAL" clId="{E0E51057-6112-485D-A1FA-D685B674E755}" dt="2025-01-30T15:06:58.516" v="6690" actId="20577"/>
          <ac:spMkLst>
            <pc:docMk/>
            <pc:sldMk cId="945929287" sldId="439"/>
            <ac:spMk id="8" creationId="{00000000-0000-0000-0000-000000000000}"/>
          </ac:spMkLst>
        </pc:spChg>
      </pc:sldChg>
      <pc:sldChg chg="modSp mod">
        <pc:chgData name="John Halloran" userId="348a9531-135a-4703-aeb9-0a40c2d3e88d" providerId="ADAL" clId="{E0E51057-6112-485D-A1FA-D685B674E755}" dt="2025-01-30T15:21:24.854" v="7618"/>
        <pc:sldMkLst>
          <pc:docMk/>
          <pc:sldMk cId="1491126908" sldId="440"/>
        </pc:sldMkLst>
        <pc:spChg chg="mod">
          <ac:chgData name="John Halloran" userId="348a9531-135a-4703-aeb9-0a40c2d3e88d" providerId="ADAL" clId="{E0E51057-6112-485D-A1FA-D685B674E755}" dt="2025-01-30T12:23:59.101" v="582" actId="20577"/>
          <ac:spMkLst>
            <pc:docMk/>
            <pc:sldMk cId="1491126908" sldId="440"/>
            <ac:spMk id="7" creationId="{51DDE52E-38E0-6B9D-3FA7-654A52D4848C}"/>
          </ac:spMkLst>
        </pc:spChg>
        <pc:spChg chg="mod">
          <ac:chgData name="John Halloran" userId="348a9531-135a-4703-aeb9-0a40c2d3e88d" providerId="ADAL" clId="{E0E51057-6112-485D-A1FA-D685B674E755}" dt="2025-01-30T15:21:24.854" v="7618"/>
          <ac:spMkLst>
            <pc:docMk/>
            <pc:sldMk cId="1491126908" sldId="440"/>
            <ac:spMk id="8" creationId="{8FCDB9DE-CB88-02A4-658C-EF8CE8D7A933}"/>
          </ac:spMkLst>
        </pc:spChg>
      </pc:sldChg>
      <pc:sldChg chg="modSp add del mod">
        <pc:chgData name="John Halloran" userId="348a9531-135a-4703-aeb9-0a40c2d3e88d" providerId="ADAL" clId="{E0E51057-6112-485D-A1FA-D685B674E755}" dt="2025-01-30T14:42:00.852" v="5298" actId="20577"/>
        <pc:sldMkLst>
          <pc:docMk/>
          <pc:sldMk cId="3026777210" sldId="441"/>
        </pc:sldMkLst>
        <pc:spChg chg="mod">
          <ac:chgData name="John Halloran" userId="348a9531-135a-4703-aeb9-0a40c2d3e88d" providerId="ADAL" clId="{E0E51057-6112-485D-A1FA-D685B674E755}" dt="2025-01-30T12:45:01.082" v="2457" actId="20577"/>
          <ac:spMkLst>
            <pc:docMk/>
            <pc:sldMk cId="3026777210" sldId="441"/>
            <ac:spMk id="7" creationId="{FF03346F-3C0C-6BC6-9D66-1AB31BE06FB8}"/>
          </ac:spMkLst>
        </pc:spChg>
        <pc:spChg chg="mod">
          <ac:chgData name="John Halloran" userId="348a9531-135a-4703-aeb9-0a40c2d3e88d" providerId="ADAL" clId="{E0E51057-6112-485D-A1FA-D685B674E755}" dt="2025-01-30T14:42:00.852" v="5298" actId="20577"/>
          <ac:spMkLst>
            <pc:docMk/>
            <pc:sldMk cId="3026777210" sldId="441"/>
            <ac:spMk id="8" creationId="{D85957E6-21DD-74A0-5005-148B57BD48C7}"/>
          </ac:spMkLst>
        </pc:spChg>
      </pc:sldChg>
      <pc:sldChg chg="add del">
        <pc:chgData name="John Halloran" userId="348a9531-135a-4703-aeb9-0a40c2d3e88d" providerId="ADAL" clId="{E0E51057-6112-485D-A1FA-D685B674E755}" dt="2025-01-30T12:56:44.269" v="3013" actId="2696"/>
        <pc:sldMkLst>
          <pc:docMk/>
          <pc:sldMk cId="20314471" sldId="442"/>
        </pc:sldMkLst>
      </pc:sldChg>
      <pc:sldChg chg="add">
        <pc:chgData name="John Halloran" userId="348a9531-135a-4703-aeb9-0a40c2d3e88d" providerId="ADAL" clId="{E0E51057-6112-485D-A1FA-D685B674E755}" dt="2025-01-30T12:56:54.986" v="3014"/>
        <pc:sldMkLst>
          <pc:docMk/>
          <pc:sldMk cId="2487354745" sldId="442"/>
        </pc:sldMkLst>
      </pc:sldChg>
      <pc:sldChg chg="add del">
        <pc:chgData name="John Halloran" userId="348a9531-135a-4703-aeb9-0a40c2d3e88d" providerId="ADAL" clId="{E0E51057-6112-485D-A1FA-D685B674E755}" dt="2025-01-30T12:56:44.269" v="3013" actId="2696"/>
        <pc:sldMkLst>
          <pc:docMk/>
          <pc:sldMk cId="3474919607" sldId="443"/>
        </pc:sldMkLst>
      </pc:sldChg>
      <pc:sldChg chg="add">
        <pc:chgData name="John Halloran" userId="348a9531-135a-4703-aeb9-0a40c2d3e88d" providerId="ADAL" clId="{E0E51057-6112-485D-A1FA-D685B674E755}" dt="2025-01-30T12:56:54.986" v="3014"/>
        <pc:sldMkLst>
          <pc:docMk/>
          <pc:sldMk cId="4207626650" sldId="443"/>
        </pc:sldMkLst>
      </pc:sldChg>
      <pc:sldChg chg="del">
        <pc:chgData name="John Halloran" userId="348a9531-135a-4703-aeb9-0a40c2d3e88d" providerId="ADAL" clId="{E0E51057-6112-485D-A1FA-D685B674E755}" dt="2025-01-30T12:56:44.269" v="3013" actId="2696"/>
        <pc:sldMkLst>
          <pc:docMk/>
          <pc:sldMk cId="569968762" sldId="444"/>
        </pc:sldMkLst>
      </pc:sldChg>
      <pc:sldChg chg="add">
        <pc:chgData name="John Halloran" userId="348a9531-135a-4703-aeb9-0a40c2d3e88d" providerId="ADAL" clId="{E0E51057-6112-485D-A1FA-D685B674E755}" dt="2025-01-30T12:56:54.986" v="3014"/>
        <pc:sldMkLst>
          <pc:docMk/>
          <pc:sldMk cId="919913401" sldId="444"/>
        </pc:sldMkLst>
      </pc:sldChg>
      <pc:sldChg chg="add">
        <pc:chgData name="John Halloran" userId="348a9531-135a-4703-aeb9-0a40c2d3e88d" providerId="ADAL" clId="{E0E51057-6112-485D-A1FA-D685B674E755}" dt="2025-01-30T12:56:54.986" v="3014"/>
        <pc:sldMkLst>
          <pc:docMk/>
          <pc:sldMk cId="455322770" sldId="445"/>
        </pc:sldMkLst>
      </pc:sldChg>
      <pc:sldChg chg="del">
        <pc:chgData name="John Halloran" userId="348a9531-135a-4703-aeb9-0a40c2d3e88d" providerId="ADAL" clId="{E0E51057-6112-485D-A1FA-D685B674E755}" dt="2025-01-30T12:56:44.269" v="3013" actId="2696"/>
        <pc:sldMkLst>
          <pc:docMk/>
          <pc:sldMk cId="2058986132" sldId="445"/>
        </pc:sldMkLst>
      </pc:sldChg>
      <pc:sldChg chg="del">
        <pc:chgData name="John Halloran" userId="348a9531-135a-4703-aeb9-0a40c2d3e88d" providerId="ADAL" clId="{E0E51057-6112-485D-A1FA-D685B674E755}" dt="2025-01-30T12:56:44.269" v="3013" actId="2696"/>
        <pc:sldMkLst>
          <pc:docMk/>
          <pc:sldMk cId="802639280" sldId="446"/>
        </pc:sldMkLst>
      </pc:sldChg>
      <pc:sldChg chg="add">
        <pc:chgData name="John Halloran" userId="348a9531-135a-4703-aeb9-0a40c2d3e88d" providerId="ADAL" clId="{E0E51057-6112-485D-A1FA-D685B674E755}" dt="2025-01-30T12:56:54.986" v="3014"/>
        <pc:sldMkLst>
          <pc:docMk/>
          <pc:sldMk cId="838157272" sldId="446"/>
        </pc:sldMkLst>
      </pc:sldChg>
      <pc:sldChg chg="add del">
        <pc:chgData name="John Halloran" userId="348a9531-135a-4703-aeb9-0a40c2d3e88d" providerId="ADAL" clId="{E0E51057-6112-485D-A1FA-D685B674E755}" dt="2025-01-30T12:56:44.269" v="3013" actId="2696"/>
        <pc:sldMkLst>
          <pc:docMk/>
          <pc:sldMk cId="871201856" sldId="447"/>
        </pc:sldMkLst>
      </pc:sldChg>
      <pc:sldChg chg="add">
        <pc:chgData name="John Halloran" userId="348a9531-135a-4703-aeb9-0a40c2d3e88d" providerId="ADAL" clId="{E0E51057-6112-485D-A1FA-D685B674E755}" dt="2025-01-30T12:56:54.986" v="3014"/>
        <pc:sldMkLst>
          <pc:docMk/>
          <pc:sldMk cId="4186586344" sldId="447"/>
        </pc:sldMkLst>
      </pc:sldChg>
      <pc:sldChg chg="add">
        <pc:chgData name="John Halloran" userId="348a9531-135a-4703-aeb9-0a40c2d3e88d" providerId="ADAL" clId="{E0E51057-6112-485D-A1FA-D685B674E755}" dt="2025-01-30T12:56:54.986" v="3014"/>
        <pc:sldMkLst>
          <pc:docMk/>
          <pc:sldMk cId="59596595" sldId="449"/>
        </pc:sldMkLst>
      </pc:sldChg>
      <pc:sldChg chg="del">
        <pc:chgData name="John Halloran" userId="348a9531-135a-4703-aeb9-0a40c2d3e88d" providerId="ADAL" clId="{E0E51057-6112-485D-A1FA-D685B674E755}" dt="2025-01-30T12:56:44.269" v="3013" actId="2696"/>
        <pc:sldMkLst>
          <pc:docMk/>
          <pc:sldMk cId="2257125491" sldId="449"/>
        </pc:sldMkLst>
      </pc:sldChg>
      <pc:sldChg chg="modSp mod">
        <pc:chgData name="John Halloran" userId="348a9531-135a-4703-aeb9-0a40c2d3e88d" providerId="ADAL" clId="{E0E51057-6112-485D-A1FA-D685B674E755}" dt="2025-01-30T12:22:17.613" v="369" actId="20577"/>
        <pc:sldMkLst>
          <pc:docMk/>
          <pc:sldMk cId="3624560658" sldId="450"/>
        </pc:sldMkLst>
        <pc:spChg chg="mod">
          <ac:chgData name="John Halloran" userId="348a9531-135a-4703-aeb9-0a40c2d3e88d" providerId="ADAL" clId="{E0E51057-6112-485D-A1FA-D685B674E755}" dt="2025-01-30T12:22:17.613" v="369" actId="20577"/>
          <ac:spMkLst>
            <pc:docMk/>
            <pc:sldMk cId="3624560658" sldId="450"/>
            <ac:spMk id="2050" creationId="{F3BAFA11-55F3-6DF9-2078-9CC9B446EB39}"/>
          </ac:spMkLst>
        </pc:spChg>
      </pc:sldChg>
      <pc:sldChg chg="modSp del mod">
        <pc:chgData name="John Halloran" userId="348a9531-135a-4703-aeb9-0a40c2d3e88d" providerId="ADAL" clId="{E0E51057-6112-485D-A1FA-D685B674E755}" dt="2025-01-30T12:44:33.798" v="2391" actId="2696"/>
        <pc:sldMkLst>
          <pc:docMk/>
          <pc:sldMk cId="276428547" sldId="451"/>
        </pc:sldMkLst>
        <pc:spChg chg="mod">
          <ac:chgData name="John Halloran" userId="348a9531-135a-4703-aeb9-0a40c2d3e88d" providerId="ADAL" clId="{E0E51057-6112-485D-A1FA-D685B674E755}" dt="2025-01-30T12:22:31.730" v="394" actId="20577"/>
          <ac:spMkLst>
            <pc:docMk/>
            <pc:sldMk cId="276428547" sldId="451"/>
            <ac:spMk id="2050" creationId="{63865EF6-2AC9-961D-E3A5-E8B91619B789}"/>
          </ac:spMkLst>
        </pc:spChg>
      </pc:sldChg>
      <pc:sldChg chg="add">
        <pc:chgData name="John Halloran" userId="348a9531-135a-4703-aeb9-0a40c2d3e88d" providerId="ADAL" clId="{E0E51057-6112-485D-A1FA-D685B674E755}" dt="2025-01-30T12:44:41.663" v="2392"/>
        <pc:sldMkLst>
          <pc:docMk/>
          <pc:sldMk cId="861132472" sldId="451"/>
        </pc:sldMkLst>
      </pc:sldChg>
      <pc:sldChg chg="del">
        <pc:chgData name="John Halloran" userId="348a9531-135a-4703-aeb9-0a40c2d3e88d" providerId="ADAL" clId="{E0E51057-6112-485D-A1FA-D685B674E755}" dt="2025-01-30T14:42:05.034" v="5299" actId="47"/>
        <pc:sldMkLst>
          <pc:docMk/>
          <pc:sldMk cId="2318591439" sldId="452"/>
        </pc:sldMkLst>
      </pc:sldChg>
      <pc:sldChg chg="modSp mod">
        <pc:chgData name="John Halloran" userId="348a9531-135a-4703-aeb9-0a40c2d3e88d" providerId="ADAL" clId="{E0E51057-6112-485D-A1FA-D685B674E755}" dt="2025-01-30T12:22:45.479" v="424" actId="20577"/>
        <pc:sldMkLst>
          <pc:docMk/>
          <pc:sldMk cId="2157503505" sldId="453"/>
        </pc:sldMkLst>
        <pc:spChg chg="mod">
          <ac:chgData name="John Halloran" userId="348a9531-135a-4703-aeb9-0a40c2d3e88d" providerId="ADAL" clId="{E0E51057-6112-485D-A1FA-D685B674E755}" dt="2025-01-30T12:22:36.874" v="395" actId="1076"/>
          <ac:spMkLst>
            <pc:docMk/>
            <pc:sldMk cId="2157503505" sldId="453"/>
            <ac:spMk id="2" creationId="{4C90C861-5837-0599-8D5C-83495410D0D7}"/>
          </ac:spMkLst>
        </pc:spChg>
        <pc:spChg chg="mod">
          <ac:chgData name="John Halloran" userId="348a9531-135a-4703-aeb9-0a40c2d3e88d" providerId="ADAL" clId="{E0E51057-6112-485D-A1FA-D685B674E755}" dt="2025-01-30T12:22:45.479" v="424" actId="20577"/>
          <ac:spMkLst>
            <pc:docMk/>
            <pc:sldMk cId="2157503505" sldId="453"/>
            <ac:spMk id="2050" creationId="{7509C083-3E9A-8A4C-9876-FE8187B24A43}"/>
          </ac:spMkLst>
        </pc:spChg>
      </pc:sldChg>
      <pc:sldChg chg="modSp mod">
        <pc:chgData name="John Halloran" userId="348a9531-135a-4703-aeb9-0a40c2d3e88d" providerId="ADAL" clId="{E0E51057-6112-485D-A1FA-D685B674E755}" dt="2025-01-30T14:57:02.452" v="5465" actId="20577"/>
        <pc:sldMkLst>
          <pc:docMk/>
          <pc:sldMk cId="2918550606" sldId="454"/>
        </pc:sldMkLst>
        <pc:spChg chg="mod">
          <ac:chgData name="John Halloran" userId="348a9531-135a-4703-aeb9-0a40c2d3e88d" providerId="ADAL" clId="{E0E51057-6112-485D-A1FA-D685B674E755}" dt="2025-01-30T12:57:24.830" v="3079" actId="20577"/>
          <ac:spMkLst>
            <pc:docMk/>
            <pc:sldMk cId="2918550606" sldId="454"/>
            <ac:spMk id="7" creationId="{4D3B63E2-00CE-D3D1-FC6C-57E9B6B83CD2}"/>
          </ac:spMkLst>
        </pc:spChg>
        <pc:spChg chg="mod">
          <ac:chgData name="John Halloran" userId="348a9531-135a-4703-aeb9-0a40c2d3e88d" providerId="ADAL" clId="{E0E51057-6112-485D-A1FA-D685B674E755}" dt="2025-01-30T14:57:02.452" v="5465" actId="20577"/>
          <ac:spMkLst>
            <pc:docMk/>
            <pc:sldMk cId="2918550606" sldId="454"/>
            <ac:spMk id="8" creationId="{4C612579-77C6-CB73-0B5C-E2AFB887D9BB}"/>
          </ac:spMkLst>
        </pc:spChg>
      </pc:sldChg>
      <pc:sldChg chg="modSp mod">
        <pc:chgData name="John Halloran" userId="348a9531-135a-4703-aeb9-0a40c2d3e88d" providerId="ADAL" clId="{E0E51057-6112-485D-A1FA-D685B674E755}" dt="2025-01-30T12:23:00.029" v="479" actId="20577"/>
        <pc:sldMkLst>
          <pc:docMk/>
          <pc:sldMk cId="778615874" sldId="455"/>
        </pc:sldMkLst>
        <pc:spChg chg="mod">
          <ac:chgData name="John Halloran" userId="348a9531-135a-4703-aeb9-0a40c2d3e88d" providerId="ADAL" clId="{E0E51057-6112-485D-A1FA-D685B674E755}" dt="2025-01-30T12:23:00.029" v="479" actId="20577"/>
          <ac:spMkLst>
            <pc:docMk/>
            <pc:sldMk cId="778615874" sldId="455"/>
            <ac:spMk id="2050" creationId="{392E84E9-C0A5-441A-B54B-E0510DBF8FCE}"/>
          </ac:spMkLst>
        </pc:spChg>
      </pc:sldChg>
      <pc:sldChg chg="modSp mod">
        <pc:chgData name="John Halloran" userId="348a9531-135a-4703-aeb9-0a40c2d3e88d" providerId="ADAL" clId="{E0E51057-6112-485D-A1FA-D685B674E755}" dt="2025-01-30T13:29:37.093" v="3837" actId="20577"/>
        <pc:sldMkLst>
          <pc:docMk/>
          <pc:sldMk cId="1086709236" sldId="456"/>
        </pc:sldMkLst>
        <pc:spChg chg="mod">
          <ac:chgData name="John Halloran" userId="348a9531-135a-4703-aeb9-0a40c2d3e88d" providerId="ADAL" clId="{E0E51057-6112-485D-A1FA-D685B674E755}" dt="2025-01-30T12:58:15.142" v="3191" actId="20577"/>
          <ac:spMkLst>
            <pc:docMk/>
            <pc:sldMk cId="1086709236" sldId="456"/>
            <ac:spMk id="7" creationId="{F2CB1EBB-312D-2BC4-8B32-FE7C4C0D79C8}"/>
          </ac:spMkLst>
        </pc:spChg>
        <pc:spChg chg="mod">
          <ac:chgData name="John Halloran" userId="348a9531-135a-4703-aeb9-0a40c2d3e88d" providerId="ADAL" clId="{E0E51057-6112-485D-A1FA-D685B674E755}" dt="2025-01-30T13:29:37.093" v="3837" actId="20577"/>
          <ac:spMkLst>
            <pc:docMk/>
            <pc:sldMk cId="1086709236" sldId="456"/>
            <ac:spMk id="8" creationId="{88CF9166-C42F-936C-AF5A-C4D6015F178E}"/>
          </ac:spMkLst>
        </pc:spChg>
      </pc:sldChg>
      <pc:sldChg chg="ord">
        <pc:chgData name="John Halloran" userId="348a9531-135a-4703-aeb9-0a40c2d3e88d" providerId="ADAL" clId="{E0E51057-6112-485D-A1FA-D685B674E755}" dt="2025-01-30T15:09:33.567" v="6817"/>
        <pc:sldMkLst>
          <pc:docMk/>
          <pc:sldMk cId="3449843376" sldId="459"/>
        </pc:sldMkLst>
      </pc:sldChg>
      <pc:sldChg chg="modSp add mod ord">
        <pc:chgData name="John Halloran" userId="348a9531-135a-4703-aeb9-0a40c2d3e88d" providerId="ADAL" clId="{E0E51057-6112-485D-A1FA-D685B674E755}" dt="2025-01-30T15:07:22.136" v="6692" actId="20577"/>
        <pc:sldMkLst>
          <pc:docMk/>
          <pc:sldMk cId="328277090" sldId="460"/>
        </pc:sldMkLst>
        <pc:spChg chg="mod">
          <ac:chgData name="John Halloran" userId="348a9531-135a-4703-aeb9-0a40c2d3e88d" providerId="ADAL" clId="{E0E51057-6112-485D-A1FA-D685B674E755}" dt="2025-01-30T15:07:22.136" v="6692" actId="20577"/>
          <ac:spMkLst>
            <pc:docMk/>
            <pc:sldMk cId="328277090" sldId="460"/>
            <ac:spMk id="2050" creationId="{49918ECD-AA42-84AB-08B6-425966F4DD3B}"/>
          </ac:spMkLst>
        </pc:spChg>
      </pc:sldChg>
      <pc:sldChg chg="addSp modSp add mod">
        <pc:chgData name="John Halloran" userId="348a9531-135a-4703-aeb9-0a40c2d3e88d" providerId="ADAL" clId="{E0E51057-6112-485D-A1FA-D685B674E755}" dt="2025-01-30T12:36:30.525" v="1637" actId="14100"/>
        <pc:sldMkLst>
          <pc:docMk/>
          <pc:sldMk cId="3432473582" sldId="461"/>
        </pc:sldMkLst>
        <pc:spChg chg="add mod">
          <ac:chgData name="John Halloran" userId="348a9531-135a-4703-aeb9-0a40c2d3e88d" providerId="ADAL" clId="{E0E51057-6112-485D-A1FA-D685B674E755}" dt="2025-01-30T12:36:30.525" v="1637" actId="14100"/>
          <ac:spMkLst>
            <pc:docMk/>
            <pc:sldMk cId="3432473582" sldId="461"/>
            <ac:spMk id="3" creationId="{44452BB6-BF66-1D94-C4BF-16EC1DA1BFDA}"/>
          </ac:spMkLst>
        </pc:spChg>
        <pc:spChg chg="mod">
          <ac:chgData name="John Halloran" userId="348a9531-135a-4703-aeb9-0a40c2d3e88d" providerId="ADAL" clId="{E0E51057-6112-485D-A1FA-D685B674E755}" dt="2025-01-30T12:30:24.101" v="1359" actId="20577"/>
          <ac:spMkLst>
            <pc:docMk/>
            <pc:sldMk cId="3432473582" sldId="461"/>
            <ac:spMk id="7" creationId="{EF272310-F89C-7A62-5316-FD9B57BD7853}"/>
          </ac:spMkLst>
        </pc:spChg>
        <pc:spChg chg="mod">
          <ac:chgData name="John Halloran" userId="348a9531-135a-4703-aeb9-0a40c2d3e88d" providerId="ADAL" clId="{E0E51057-6112-485D-A1FA-D685B674E755}" dt="2025-01-30T12:30:29.250" v="1360" actId="20577"/>
          <ac:spMkLst>
            <pc:docMk/>
            <pc:sldMk cId="3432473582" sldId="461"/>
            <ac:spMk id="8" creationId="{5D0112BF-165A-AED3-367C-30A2F458F315}"/>
          </ac:spMkLst>
        </pc:spChg>
      </pc:sldChg>
      <pc:sldChg chg="modSp add mod">
        <pc:chgData name="John Halloran" userId="348a9531-135a-4703-aeb9-0a40c2d3e88d" providerId="ADAL" clId="{E0E51057-6112-485D-A1FA-D685B674E755}" dt="2025-01-30T14:29:12.900" v="4954" actId="20577"/>
        <pc:sldMkLst>
          <pc:docMk/>
          <pc:sldMk cId="806344408" sldId="462"/>
        </pc:sldMkLst>
        <pc:spChg chg="mod">
          <ac:chgData name="John Halloran" userId="348a9531-135a-4703-aeb9-0a40c2d3e88d" providerId="ADAL" clId="{E0E51057-6112-485D-A1FA-D685B674E755}" dt="2025-01-30T12:40:20.420" v="2143" actId="114"/>
          <ac:spMkLst>
            <pc:docMk/>
            <pc:sldMk cId="806344408" sldId="462"/>
            <ac:spMk id="7" creationId="{E0ED4A76-0BFF-0AB5-CD06-E32FFC0CD28C}"/>
          </ac:spMkLst>
        </pc:spChg>
        <pc:spChg chg="mod">
          <ac:chgData name="John Halloran" userId="348a9531-135a-4703-aeb9-0a40c2d3e88d" providerId="ADAL" clId="{E0E51057-6112-485D-A1FA-D685B674E755}" dt="2025-01-30T14:29:12.900" v="4954" actId="20577"/>
          <ac:spMkLst>
            <pc:docMk/>
            <pc:sldMk cId="806344408" sldId="462"/>
            <ac:spMk id="8" creationId="{9E557556-8DD8-E327-9D20-D9F6DFDBDB47}"/>
          </ac:spMkLst>
        </pc:spChg>
      </pc:sldChg>
      <pc:sldChg chg="modSp add mod">
        <pc:chgData name="John Halloran" userId="348a9531-135a-4703-aeb9-0a40c2d3e88d" providerId="ADAL" clId="{E0E51057-6112-485D-A1FA-D685B674E755}" dt="2025-01-30T13:31:20.004" v="4039" actId="20577"/>
        <pc:sldMkLst>
          <pc:docMk/>
          <pc:sldMk cId="2713691415" sldId="463"/>
        </pc:sldMkLst>
        <pc:spChg chg="mod">
          <ac:chgData name="John Halloran" userId="348a9531-135a-4703-aeb9-0a40c2d3e88d" providerId="ADAL" clId="{E0E51057-6112-485D-A1FA-D685B674E755}" dt="2025-01-30T12:41:19.760" v="2220" actId="114"/>
          <ac:spMkLst>
            <pc:docMk/>
            <pc:sldMk cId="2713691415" sldId="463"/>
            <ac:spMk id="7" creationId="{52047D1E-401B-4C48-9E78-0C58FBAFEB84}"/>
          </ac:spMkLst>
        </pc:spChg>
        <pc:spChg chg="mod">
          <ac:chgData name="John Halloran" userId="348a9531-135a-4703-aeb9-0a40c2d3e88d" providerId="ADAL" clId="{E0E51057-6112-485D-A1FA-D685B674E755}" dt="2025-01-30T13:31:20.004" v="4039" actId="20577"/>
          <ac:spMkLst>
            <pc:docMk/>
            <pc:sldMk cId="2713691415" sldId="463"/>
            <ac:spMk id="8" creationId="{1E20F585-B1BD-3456-A641-F94BF4714015}"/>
          </ac:spMkLst>
        </pc:spChg>
      </pc:sldChg>
      <pc:sldChg chg="modSp add mod">
        <pc:chgData name="John Halloran" userId="348a9531-135a-4703-aeb9-0a40c2d3e88d" providerId="ADAL" clId="{E0E51057-6112-485D-A1FA-D685B674E755}" dt="2025-01-30T13:36:45.253" v="4874" actId="20577"/>
        <pc:sldMkLst>
          <pc:docMk/>
          <pc:sldMk cId="507364511" sldId="464"/>
        </pc:sldMkLst>
        <pc:spChg chg="mod">
          <ac:chgData name="John Halloran" userId="348a9531-135a-4703-aeb9-0a40c2d3e88d" providerId="ADAL" clId="{E0E51057-6112-485D-A1FA-D685B674E755}" dt="2025-01-30T12:41:52.414" v="2240" actId="20577"/>
          <ac:spMkLst>
            <pc:docMk/>
            <pc:sldMk cId="507364511" sldId="464"/>
            <ac:spMk id="7" creationId="{9EAC6223-8D33-6ADE-466A-FAB83048DD9F}"/>
          </ac:spMkLst>
        </pc:spChg>
        <pc:spChg chg="mod">
          <ac:chgData name="John Halloran" userId="348a9531-135a-4703-aeb9-0a40c2d3e88d" providerId="ADAL" clId="{E0E51057-6112-485D-A1FA-D685B674E755}" dt="2025-01-30T13:36:45.253" v="4874" actId="20577"/>
          <ac:spMkLst>
            <pc:docMk/>
            <pc:sldMk cId="507364511" sldId="464"/>
            <ac:spMk id="8" creationId="{31DDFBCF-8C1A-3038-4A50-748E7680FAC0}"/>
          </ac:spMkLst>
        </pc:spChg>
      </pc:sldChg>
      <pc:sldChg chg="modSp add mod">
        <pc:chgData name="John Halloran" userId="348a9531-135a-4703-aeb9-0a40c2d3e88d" providerId="ADAL" clId="{E0E51057-6112-485D-A1FA-D685B674E755}" dt="2025-01-30T14:41:45.535" v="5296" actId="20577"/>
        <pc:sldMkLst>
          <pc:docMk/>
          <pc:sldMk cId="2976412553" sldId="465"/>
        </pc:sldMkLst>
        <pc:spChg chg="mod">
          <ac:chgData name="John Halloran" userId="348a9531-135a-4703-aeb9-0a40c2d3e88d" providerId="ADAL" clId="{E0E51057-6112-485D-A1FA-D685B674E755}" dt="2025-01-30T12:42:47.638" v="2300" actId="20577"/>
          <ac:spMkLst>
            <pc:docMk/>
            <pc:sldMk cId="2976412553" sldId="465"/>
            <ac:spMk id="7" creationId="{1E05CD2F-1301-E7FF-13D3-2D097F618F72}"/>
          </ac:spMkLst>
        </pc:spChg>
        <pc:spChg chg="mod">
          <ac:chgData name="John Halloran" userId="348a9531-135a-4703-aeb9-0a40c2d3e88d" providerId="ADAL" clId="{E0E51057-6112-485D-A1FA-D685B674E755}" dt="2025-01-30T14:41:45.535" v="5296" actId="20577"/>
          <ac:spMkLst>
            <pc:docMk/>
            <pc:sldMk cId="2976412553" sldId="465"/>
            <ac:spMk id="8" creationId="{CAAC6FD4-9DF8-B5C3-332F-16782B8E9DF1}"/>
          </ac:spMkLst>
        </pc:spChg>
      </pc:sldChg>
      <pc:sldChg chg="modSp add mod">
        <pc:chgData name="John Halloran" userId="348a9531-135a-4703-aeb9-0a40c2d3e88d" providerId="ADAL" clId="{E0E51057-6112-485D-A1FA-D685B674E755}" dt="2025-01-30T13:27:01.326" v="3741" actId="20577"/>
        <pc:sldMkLst>
          <pc:docMk/>
          <pc:sldMk cId="148897255" sldId="466"/>
        </pc:sldMkLst>
        <pc:spChg chg="mod">
          <ac:chgData name="John Halloran" userId="348a9531-135a-4703-aeb9-0a40c2d3e88d" providerId="ADAL" clId="{E0E51057-6112-485D-A1FA-D685B674E755}" dt="2025-01-30T13:27:01.326" v="3741" actId="20577"/>
          <ac:spMkLst>
            <pc:docMk/>
            <pc:sldMk cId="148897255" sldId="466"/>
            <ac:spMk id="2050" creationId="{A9518C71-FB61-98CE-E977-01C25CFDC205}"/>
          </ac:spMkLst>
        </pc:spChg>
      </pc:sldChg>
      <pc:sldChg chg="add del">
        <pc:chgData name="John Halloran" userId="348a9531-135a-4703-aeb9-0a40c2d3e88d" providerId="ADAL" clId="{E0E51057-6112-485D-A1FA-D685B674E755}" dt="2025-01-30T13:26:32.239" v="3666"/>
        <pc:sldMkLst>
          <pc:docMk/>
          <pc:sldMk cId="3444047047" sldId="466"/>
        </pc:sldMkLst>
      </pc:sldChg>
      <pc:sldChg chg="modSp add del mod">
        <pc:chgData name="John Halloran" userId="348a9531-135a-4703-aeb9-0a40c2d3e88d" providerId="ADAL" clId="{E0E51057-6112-485D-A1FA-D685B674E755}" dt="2025-01-30T15:07:54.718" v="6693" actId="47"/>
        <pc:sldMkLst>
          <pc:docMk/>
          <pc:sldMk cId="1156193836" sldId="467"/>
        </pc:sldMkLst>
        <pc:spChg chg="mod">
          <ac:chgData name="John Halloran" userId="348a9531-135a-4703-aeb9-0a40c2d3e88d" providerId="ADAL" clId="{E0E51057-6112-485D-A1FA-D685B674E755}" dt="2025-01-30T14:57:26.360" v="5488" actId="20577"/>
          <ac:spMkLst>
            <pc:docMk/>
            <pc:sldMk cId="1156193836" sldId="467"/>
            <ac:spMk id="7" creationId="{669A0521-C713-328B-D6A8-B5E2FC3B0057}"/>
          </ac:spMkLst>
        </pc:spChg>
        <pc:spChg chg="mod">
          <ac:chgData name="John Halloran" userId="348a9531-135a-4703-aeb9-0a40c2d3e88d" providerId="ADAL" clId="{E0E51057-6112-485D-A1FA-D685B674E755}" dt="2025-01-30T14:59:08.381" v="5859" actId="20577"/>
          <ac:spMkLst>
            <pc:docMk/>
            <pc:sldMk cId="1156193836" sldId="467"/>
            <ac:spMk id="8" creationId="{6BF1862D-F1F5-73C7-37B9-EFC4966228D8}"/>
          </ac:spMkLst>
        </pc:spChg>
      </pc:sldChg>
      <pc:sldChg chg="modSp add mod">
        <pc:chgData name="John Halloran" userId="348a9531-135a-4703-aeb9-0a40c2d3e88d" providerId="ADAL" clId="{E0E51057-6112-485D-A1FA-D685B674E755}" dt="2025-01-30T14:59:29.607" v="5874" actId="113"/>
        <pc:sldMkLst>
          <pc:docMk/>
          <pc:sldMk cId="685099440" sldId="468"/>
        </pc:sldMkLst>
        <pc:spChg chg="mod">
          <ac:chgData name="John Halloran" userId="348a9531-135a-4703-aeb9-0a40c2d3e88d" providerId="ADAL" clId="{E0E51057-6112-485D-A1FA-D685B674E755}" dt="2025-01-30T14:59:29.607" v="5874" actId="113"/>
          <ac:spMkLst>
            <pc:docMk/>
            <pc:sldMk cId="685099440" sldId="468"/>
            <ac:spMk id="7" creationId="{CAB5C615-C3DF-57AD-310B-29EC3C57C95C}"/>
          </ac:spMkLst>
        </pc:spChg>
      </pc:sldChg>
      <pc:sldChg chg="modSp add mod">
        <pc:chgData name="John Halloran" userId="348a9531-135a-4703-aeb9-0a40c2d3e88d" providerId="ADAL" clId="{E0E51057-6112-485D-A1FA-D685B674E755}" dt="2025-01-30T15:00:04.885" v="5987" actId="20577"/>
        <pc:sldMkLst>
          <pc:docMk/>
          <pc:sldMk cId="1963117238" sldId="469"/>
        </pc:sldMkLst>
        <pc:spChg chg="mod">
          <ac:chgData name="John Halloran" userId="348a9531-135a-4703-aeb9-0a40c2d3e88d" providerId="ADAL" clId="{E0E51057-6112-485D-A1FA-D685B674E755}" dt="2025-01-30T14:59:46.831" v="5903" actId="20577"/>
          <ac:spMkLst>
            <pc:docMk/>
            <pc:sldMk cId="1963117238" sldId="469"/>
            <ac:spMk id="7" creationId="{07F06DAD-F008-527B-A3D8-AF401824E98B}"/>
          </ac:spMkLst>
        </pc:spChg>
        <pc:spChg chg="mod">
          <ac:chgData name="John Halloran" userId="348a9531-135a-4703-aeb9-0a40c2d3e88d" providerId="ADAL" clId="{E0E51057-6112-485D-A1FA-D685B674E755}" dt="2025-01-30T15:00:04.885" v="5987" actId="20577"/>
          <ac:spMkLst>
            <pc:docMk/>
            <pc:sldMk cId="1963117238" sldId="469"/>
            <ac:spMk id="8" creationId="{80EA241E-64E4-EDFC-E7FD-FA21B2F141CA}"/>
          </ac:spMkLst>
        </pc:spChg>
      </pc:sldChg>
      <pc:sldChg chg="modSp add del mod">
        <pc:chgData name="John Halloran" userId="348a9531-135a-4703-aeb9-0a40c2d3e88d" providerId="ADAL" clId="{E0E51057-6112-485D-A1FA-D685B674E755}" dt="2025-01-30T15:01:37.160" v="6019" actId="47"/>
        <pc:sldMkLst>
          <pc:docMk/>
          <pc:sldMk cId="639995236" sldId="470"/>
        </pc:sldMkLst>
        <pc:spChg chg="mod">
          <ac:chgData name="John Halloran" userId="348a9531-135a-4703-aeb9-0a40c2d3e88d" providerId="ADAL" clId="{E0E51057-6112-485D-A1FA-D685B674E755}" dt="2025-01-30T15:01:34.896" v="6018" actId="20577"/>
          <ac:spMkLst>
            <pc:docMk/>
            <pc:sldMk cId="639995236" sldId="470"/>
            <ac:spMk id="7" creationId="{C24781F8-4F0F-4310-2BF9-5A3A74B67368}"/>
          </ac:spMkLst>
        </pc:spChg>
      </pc:sldChg>
      <pc:sldChg chg="modSp add mod">
        <pc:chgData name="John Halloran" userId="348a9531-135a-4703-aeb9-0a40c2d3e88d" providerId="ADAL" clId="{E0E51057-6112-485D-A1FA-D685B674E755}" dt="2025-01-30T15:03:57.185" v="6276" actId="20577"/>
        <pc:sldMkLst>
          <pc:docMk/>
          <pc:sldMk cId="1563837504" sldId="470"/>
        </pc:sldMkLst>
        <pc:spChg chg="mod">
          <ac:chgData name="John Halloran" userId="348a9531-135a-4703-aeb9-0a40c2d3e88d" providerId="ADAL" clId="{E0E51057-6112-485D-A1FA-D685B674E755}" dt="2025-01-30T15:02:32.794" v="6087" actId="113"/>
          <ac:spMkLst>
            <pc:docMk/>
            <pc:sldMk cId="1563837504" sldId="470"/>
            <ac:spMk id="7" creationId="{A9887F83-BD72-4BA9-68B8-46D659852F60}"/>
          </ac:spMkLst>
        </pc:spChg>
        <pc:spChg chg="mod">
          <ac:chgData name="John Halloran" userId="348a9531-135a-4703-aeb9-0a40c2d3e88d" providerId="ADAL" clId="{E0E51057-6112-485D-A1FA-D685B674E755}" dt="2025-01-30T15:03:57.185" v="6276" actId="20577"/>
          <ac:spMkLst>
            <pc:docMk/>
            <pc:sldMk cId="1563837504" sldId="470"/>
            <ac:spMk id="8" creationId="{A746D3F1-902C-73F4-02C1-7EBCD16A2BB7}"/>
          </ac:spMkLst>
        </pc:spChg>
      </pc:sldChg>
      <pc:sldChg chg="modSp add del mod">
        <pc:chgData name="John Halloran" userId="348a9531-135a-4703-aeb9-0a40c2d3e88d" providerId="ADAL" clId="{E0E51057-6112-485D-A1FA-D685B674E755}" dt="2025-01-30T15:01:07.495" v="5992" actId="47"/>
        <pc:sldMkLst>
          <pc:docMk/>
          <pc:sldMk cId="3826617793" sldId="470"/>
        </pc:sldMkLst>
        <pc:spChg chg="mod">
          <ac:chgData name="John Halloran" userId="348a9531-135a-4703-aeb9-0a40c2d3e88d" providerId="ADAL" clId="{E0E51057-6112-485D-A1FA-D685B674E755}" dt="2025-01-30T15:01:03.912" v="5991" actId="20577"/>
          <ac:spMkLst>
            <pc:docMk/>
            <pc:sldMk cId="3826617793" sldId="470"/>
            <ac:spMk id="7" creationId="{2A12E952-F4CF-79BA-9C09-EADA45A8F1C9}"/>
          </ac:spMkLst>
        </pc:spChg>
      </pc:sldChg>
      <pc:sldChg chg="modSp add mod ord">
        <pc:chgData name="John Halloran" userId="348a9531-135a-4703-aeb9-0a40c2d3e88d" providerId="ADAL" clId="{E0E51057-6112-485D-A1FA-D685B674E755}" dt="2025-01-30T15:21:08.129" v="7617" actId="20577"/>
        <pc:sldMkLst>
          <pc:docMk/>
          <pc:sldMk cId="1862973205" sldId="471"/>
        </pc:sldMkLst>
        <pc:spChg chg="mod">
          <ac:chgData name="John Halloran" userId="348a9531-135a-4703-aeb9-0a40c2d3e88d" providerId="ADAL" clId="{E0E51057-6112-485D-A1FA-D685B674E755}" dt="2025-01-30T15:16:02.204" v="7298" actId="20577"/>
          <ac:spMkLst>
            <pc:docMk/>
            <pc:sldMk cId="1862973205" sldId="471"/>
            <ac:spMk id="7" creationId="{FD831A4B-E989-0A55-112C-6BB3880D0B9C}"/>
          </ac:spMkLst>
        </pc:spChg>
        <pc:spChg chg="mod">
          <ac:chgData name="John Halloran" userId="348a9531-135a-4703-aeb9-0a40c2d3e88d" providerId="ADAL" clId="{E0E51057-6112-485D-A1FA-D685B674E755}" dt="2025-01-30T15:21:08.129" v="7617" actId="20577"/>
          <ac:spMkLst>
            <pc:docMk/>
            <pc:sldMk cId="1862973205" sldId="471"/>
            <ac:spMk id="8" creationId="{31EE5183-1E31-80E6-2085-2944C146F49E}"/>
          </ac:spMkLst>
        </pc:spChg>
      </pc:sldChg>
      <pc:sldChg chg="modSp add mod">
        <pc:chgData name="John Halloran" userId="348a9531-135a-4703-aeb9-0a40c2d3e88d" providerId="ADAL" clId="{E0E51057-6112-485D-A1FA-D685B674E755}" dt="2025-01-30T15:08:53.791" v="6772" actId="20577"/>
        <pc:sldMkLst>
          <pc:docMk/>
          <pc:sldMk cId="2151869372" sldId="472"/>
        </pc:sldMkLst>
        <pc:spChg chg="mod">
          <ac:chgData name="John Halloran" userId="348a9531-135a-4703-aeb9-0a40c2d3e88d" providerId="ADAL" clId="{E0E51057-6112-485D-A1FA-D685B674E755}" dt="2025-01-30T15:08:53.791" v="6772" actId="20577"/>
          <ac:spMkLst>
            <pc:docMk/>
            <pc:sldMk cId="2151869372" sldId="472"/>
            <ac:spMk id="2050" creationId="{1C2BA3D0-626E-E564-A491-BE43DDE50CAF}"/>
          </ac:spMkLst>
        </pc:spChg>
      </pc:sldChg>
      <pc:sldChg chg="modSp add mod">
        <pc:chgData name="John Halloran" userId="348a9531-135a-4703-aeb9-0a40c2d3e88d" providerId="ADAL" clId="{E0E51057-6112-485D-A1FA-D685B674E755}" dt="2025-01-30T15:09:25.826" v="6815" actId="20577"/>
        <pc:sldMkLst>
          <pc:docMk/>
          <pc:sldMk cId="433703749" sldId="473"/>
        </pc:sldMkLst>
        <pc:spChg chg="mod">
          <ac:chgData name="John Halloran" userId="348a9531-135a-4703-aeb9-0a40c2d3e88d" providerId="ADAL" clId="{E0E51057-6112-485D-A1FA-D685B674E755}" dt="2025-01-30T15:09:25.826" v="6815" actId="20577"/>
          <ac:spMkLst>
            <pc:docMk/>
            <pc:sldMk cId="433703749" sldId="473"/>
            <ac:spMk id="2050" creationId="{0CBEF2E0-AAAA-0E27-DB3C-42D82E617D66}"/>
          </ac:spMkLst>
        </pc:spChg>
      </pc:sldChg>
      <pc:sldChg chg="modSp add mod">
        <pc:chgData name="John Halloran" userId="348a9531-135a-4703-aeb9-0a40c2d3e88d" providerId="ADAL" clId="{E0E51057-6112-485D-A1FA-D685B674E755}" dt="2025-01-30T15:11:32.688" v="7258" actId="20577"/>
        <pc:sldMkLst>
          <pc:docMk/>
          <pc:sldMk cId="528175812" sldId="474"/>
        </pc:sldMkLst>
        <pc:spChg chg="mod">
          <ac:chgData name="John Halloran" userId="348a9531-135a-4703-aeb9-0a40c2d3e88d" providerId="ADAL" clId="{E0E51057-6112-485D-A1FA-D685B674E755}" dt="2025-01-30T15:11:32.688" v="7258" actId="20577"/>
          <ac:spMkLst>
            <pc:docMk/>
            <pc:sldMk cId="528175812" sldId="474"/>
            <ac:spMk id="8" creationId="{5916BF45-8E81-09A4-EBEA-6C71DBE2D51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15" y="1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algn="r"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1238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15" y="9411238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algn="r" defTabSz="929874">
              <a:defRPr sz="1300"/>
            </a:lvl1pPr>
          </a:lstStyle>
          <a:p>
            <a:pPr>
              <a:defRPr/>
            </a:pPr>
            <a:fld id="{E8A86FA6-62BD-47DE-88E2-13076D0BA3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9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15" y="1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>
            <a:lvl1pPr algn="r"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528" y="4704850"/>
            <a:ext cx="4983444" cy="445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1238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defTabSz="929874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15" y="9411238"/>
            <a:ext cx="2944486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6491" rIns="92983" bIns="46491" numCol="1" anchor="b" anchorCtr="0" compatLnSpc="1">
            <a:prstTxWarp prst="textNoShape">
              <a:avLst/>
            </a:prstTxWarp>
          </a:bodyPr>
          <a:lstStyle>
            <a:lvl1pPr algn="r" defTabSz="929874">
              <a:defRPr sz="1300"/>
            </a:lvl1pPr>
          </a:lstStyle>
          <a:p>
            <a:pPr>
              <a:defRPr/>
            </a:pPr>
            <a:fld id="{D70931FC-9384-4CBB-934C-A66EE3F0CA6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4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overview of the upcoming 2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853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82012-5027-35C1-5886-1CBF174D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B540-78F4-BA01-1F60-748472B96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1E45C-7BD5-E082-F6C2-7C775B2B5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overview of the upcoming 2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FCB59-8410-288B-742B-21492D9B7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5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7B3FA-27A4-B112-8620-84E387CD2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82565-1377-A966-4349-A3AAB091C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2C1CE3-0399-67D0-A912-662BDA74D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5F7B-738C-F60F-738A-3750F5754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01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044B1-7159-AA7A-148F-8483CD1EF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48843-E72E-54BE-5924-30AB4E109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B342D-3AB6-CBE2-74E5-C7824A842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overview of the upcoming 2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DBC76-D165-5D29-9A60-5F62F29C8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57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C7EF-CDB5-4B8D-AA92-2F7D39DC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C05A1-43E9-A47D-ACCC-F35AFFDEC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135A70-0621-92E2-229E-9799325AC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A84F4-E6C9-160D-87A7-E14541240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821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329D2-0182-C2CA-1512-C5CFF518C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D2CDA9-7E08-FFAC-B804-9BF6B7A27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3BB03-ADF1-BB28-B33A-CED80B5E4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overview of the upcoming 2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ADA05-4784-8A1E-F0AE-A3AD75726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728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B4D4-62A9-24BC-0EC6-4ADFED45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34E0F-A196-DB96-E6D2-7E78A4930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06E19-C861-8B9E-D378-1E6E7279A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2079-EB72-3D82-CAC4-0ED439DD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776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F208-4AAB-1731-20BC-67888307D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355C1-8595-5A40-DEE9-6A2F0A4AD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50129-88F2-2E01-4FD9-1E5162869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overview of the upcoming 2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810E3-726D-E03E-AE63-F332916A9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78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C5F88-60BF-1CB3-5CC8-AE662C514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EA1F1B-B26E-6680-B6CB-8B024E6B79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716183-D09A-D28E-533F-63DB7A329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6CF6C-F177-79A7-D529-E2792437C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613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3D1F-1512-DD4F-35F0-3F808945F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EEEF0C-156E-7346-035F-9B62CBBDF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84D3B-F5DB-DFE5-C46B-E432DE22C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6D5A-2CBB-0DF4-1C4D-42207DB4D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849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A15D9-14D7-EDA5-93FE-766C472A3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B6280-A4F1-F119-597F-AF5388EB2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500F8-2675-D761-F25B-BDDFDC760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overview of the upcoming 2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10A5B-84E7-D69F-CFB7-D6CD6A841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9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281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59A6D-643D-DE09-10E0-AACC46CCB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5B1D5-B08D-9D88-C3A7-0BFA051B2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2FB344-95FA-A4C4-F28B-C0F3A8961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5C6EE-C6B3-5893-A8E7-B742D461D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91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6CDA5-DCD0-3BD9-4E26-36FC7D739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2D0206-9D5F-FA85-13CF-D51156ED3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B35A2-975F-1960-3EC5-CC74C2231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E6ED5-85A3-A487-E637-E75A24E95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159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0DE7F-F0E3-0538-F058-8521ECB11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6DBD2-B81C-F5F8-F138-C65FE4E4F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74AF6-CC07-675E-D448-A25D8B0E4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33AB6-A78C-4F39-6DD2-81BE67EC6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559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C518D-9F2E-6A6B-0DE8-415322F7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F2336-C23D-DD90-E2D5-51FDC0867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DAF9ED-4F90-8B80-34B5-46FE78872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overview of the upcoming 2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29ACD-6366-2C7A-3D89-E0BB8F087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767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6B176-C01D-AA36-A576-C9936CE9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E8305-E7DA-611F-2C43-1E2A6A117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CFDF1-561B-A803-04AF-87AE18DBD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4D109-C156-DD3B-DE3D-2ADED64E8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767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0730E-85B7-8CF0-18B9-EA7BF3683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10572-C8C0-A61B-60CD-64E78308D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E9D2D-B985-73B2-AC75-3967BA71D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overview of the upcoming 2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954FE-BA61-E38F-9AE2-F16056063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599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A60F3-2BC1-CAB4-FE0F-46399776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1CBF9-D67F-DA05-2C0A-B94F8C741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4AAB1-FE0D-86A9-DD77-430819E0F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4B67D-9ED6-0CE8-5BC7-EFEF56F0C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0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2E5E8-87E1-4F90-2BE6-8CAA7F007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B713D-4F98-A21D-24A2-50BA11E88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A618F-4081-38B4-61D3-0305E6F94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8E2CC-BE1C-D344-A841-6732507BC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75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A3669-0157-9E7C-D553-53883BF2C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984D86-71A7-0B3F-1156-25133C87C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5720E2-4913-119D-29C7-72E77B3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BAA1D-F52B-56C4-20BD-E0055201D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427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6DD25-B972-B73E-5E91-088F6BA87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B89330-3737-9F98-353C-89FFE3E02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13C4D-9248-098F-AA18-79BEB295A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B8E2F-4F1C-87DB-F77A-5AC9FE501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03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DFE2-8867-9F72-195B-B42D6954B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83A7BA-52A7-D86D-70F1-35203A5C9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A1ECD-D006-5A79-5315-83258D14F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overview of the upcoming 2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525EE-B5E3-F274-7C76-3E3C44522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428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51C83-CA46-8D51-1F0F-5DE6C62F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3B505B-8BCA-06D7-C108-94B907BF4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6F98A-454A-A492-099D-5246C59DF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C49F3-61B3-5CB9-1E04-BE114268A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796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90555-2FA0-0CF8-0EE2-E34A1A249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D79E5-8946-A084-B9D2-06BD93CDA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4BD73-9732-266D-5AF4-179A2B526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BEF8F-A5AA-92BC-2D26-57E7E1408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921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7A27B-EBDC-28E7-F52A-D808DEF80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0506E-26D1-BD32-AA45-A94A68532B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B11C7-48FF-A030-1B5E-599108312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23222-FCF5-5D3D-E301-F3944467B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519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8DD7A-60C8-A557-CF8C-55F72493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4662C-F995-47FC-5EC5-0548784AE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3FE5B0-ABAE-E69E-392C-987E5EB76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11AAA-2D6A-0879-A7EA-F8C106294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194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487C2-7745-7673-C0A5-67D025F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D651CB-D3DD-7FC5-9059-4E6F29576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3ACCCA-3F38-02ED-8A2F-3AA1B18C9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 overview of the upcoming 2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66624-E166-15B9-3DDD-113E2B6B3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91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2751F-086F-BAB8-9C62-DC53F0EE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1B3464-95D2-984D-16F7-CC9968C17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25614-6871-557C-91AA-FF6067D62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8FFEE-9C22-87BF-320B-B76D421DA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93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13B94-E400-52A4-2E99-47CBAB2B4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B272E5-8E48-4D0C-8A8D-7389BE4E0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AEA9C-724D-E7E0-31CA-589FB016D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A2754-2DD5-33B4-B1F8-AFDDEE45E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6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DA558-6C73-4699-A17A-C5F9BB42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1E4C66-0401-142C-9ABA-8E2F56818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69A1A-CB2F-279E-3AE6-5A436FABD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AC2C2-3ABD-558E-846E-01370BD1C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82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70D8B-72CA-EFC6-1573-871A63545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8FC1A-8653-3AE7-016E-B0726012C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FCD26-EC46-B3D1-5065-BAEC10B75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A833-EF71-3F4B-3B0E-AB8796E15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4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E288E-AAB3-B846-FA3F-FA58804DA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48BDB-A726-2073-1E9C-2E8FE7277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180184-C8EB-2292-ABB7-F46D57C33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61D39-9A18-8425-FF24-3519E242A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347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004EF-3BBC-698D-35D5-8047FFAD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5B135-0C83-2F69-415D-80C252C011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749D1E-8A12-3FB8-B6E6-6C4EF6CE9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64B6-C266-C2C4-CC76-F0E3083F9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31FC-9384-4CBB-934C-A66EE3F0CA67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4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46A9E-DAC3-4742-B257-3B8F28FC390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61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6091B-1AC7-46C5-BB07-21C06913279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58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20E34-6F0B-42F8-BE14-A838AFB6297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50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72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544C8-AC06-40C3-8EB4-20D1E5911F0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1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C31BE-E310-412B-BAFA-9CBA4EE53B3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64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76292-90BC-40E8-A3E1-64584B0E5F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53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0FA6E-2228-405C-9BAE-94F694EFD11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18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59035-1894-4983-9D70-4291583BCE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6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6/1/2016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AC2AA-8830-41CD-93DF-6F379CA1A5F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3630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F2B9D-0289-42E6-B4A0-252289983E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59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6/1/2016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EAC2AA-8830-41CD-93DF-6F379CA1A5F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3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entry.ac.uk/study-at-coventry/graduate-attribut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entry.ac.uk/study-at-coventry/graduate-attribut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05372"/>
            <a:ext cx="9144000" cy="1701156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470025"/>
          </a:xfrm>
        </p:spPr>
        <p:txBody>
          <a:bodyPr anchor="ctr"/>
          <a:lstStyle/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Week 2: Process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3661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Coventry University | Final Year Project</a:t>
            </a:r>
          </a:p>
        </p:txBody>
      </p:sp>
    </p:spTree>
    <p:extLst>
      <p:ext uri="{BB962C8B-B14F-4D97-AF65-F5344CB8AC3E}">
        <p14:creationId xmlns:p14="http://schemas.microsoft.com/office/powerpoint/2010/main" val="420723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0F1AC-5FA4-F4D7-DC46-C56A66AA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A709BC-EE67-2BFA-0260-F2D54A10C1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63865EF6-2AC9-961D-E3A5-E8B91619B7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470025"/>
          </a:xfrm>
        </p:spPr>
        <p:txBody>
          <a:bodyPr anchor="ctr"/>
          <a:lstStyle/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| ASSESSMENT REQUIREMENTS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F1F27-ED8F-0108-6B81-50EA25062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85957E6-21DD-74A0-5005-148B57BD4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Let’s have another look at the assignment specification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aware of the different buckets of marks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 / Secondary Research			15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Research						25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Critical Evaluation						25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	35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Let’s look in detail at what’s being asked for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particular, Process is the biggest single bucket of marks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6C70E-E45E-83DF-404E-9EBAE84B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11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6C606-9E5D-D5AD-C7F8-156FD5726997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03346F-3C0C-6BC6-9D66-1AB31BE06FB8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Look at the Assignment </a:t>
            </a:r>
          </a:p>
        </p:txBody>
      </p:sp>
    </p:spTree>
    <p:extLst>
      <p:ext uri="{BB962C8B-B14F-4D97-AF65-F5344CB8AC3E}">
        <p14:creationId xmlns:p14="http://schemas.microsoft.com/office/powerpoint/2010/main" val="302677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13689-6FFD-3F75-CB51-5283EDB4D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90C861-5837-0599-8D5C-83495410D0D7}"/>
              </a:ext>
            </a:extLst>
          </p:cNvPr>
          <p:cNvSpPr/>
          <p:nvPr/>
        </p:nvSpPr>
        <p:spPr>
          <a:xfrm>
            <a:off x="0" y="-39906"/>
            <a:ext cx="9144000" cy="6858000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7509C083-3E9A-8A4C-9876-FE8187B24A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470025"/>
          </a:xfrm>
        </p:spPr>
        <p:txBody>
          <a:bodyPr anchor="ctr"/>
          <a:lstStyle/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| LEARNING OUTCOMES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0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11F7C-228A-10F4-71CD-3D1DA6D16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4C612579-77C6-CB73-0B5C-E2AFB887D9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Let’s have a look at the Learning Outcomes for the module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 these say, or imply, about process?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17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47C95B-AE3A-0511-B716-C907673E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13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3029F-F006-9DB0-13DD-EF76B7D881B9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3B63E2-00CE-D3D1-FC6C-57E9B6B83CD2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outcomes for 6001CEM</a:t>
            </a:r>
          </a:p>
        </p:txBody>
      </p:sp>
    </p:spTree>
    <p:extLst>
      <p:ext uri="{BB962C8B-B14F-4D97-AF65-F5344CB8AC3E}">
        <p14:creationId xmlns:p14="http://schemas.microsoft.com/office/powerpoint/2010/main" val="291855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E0E3A-F0C3-46B2-EA6B-44C7D2E3F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91A0E9-F4FE-E9B5-E9D6-2B87EC5DCD1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392E84E9-C0A5-441A-B54B-E0510DBF8F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470025"/>
          </a:xfrm>
        </p:spPr>
        <p:txBody>
          <a:bodyPr anchor="ctr"/>
          <a:lstStyle/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| GRADUATE ATTRIBUTES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1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560CB-D630-53D5-2940-78B81E07A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88CF9166-C42F-936C-AF5A-C4D6015F1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Coventry University has defined a set of graduate attributes (GAs)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are skills and capacities graduates should have…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 that are invaluable for employment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Let’s have a look at them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https://www.coventry.ac.uk/study-at-coventry/graduate-attributes/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CE0CBA-50AC-5F82-8554-BB88E5E3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15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C413E-6D82-0445-481D-15C85ED29B4E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2CB1EBB-312D-2BC4-8B32-FE7C4C0D79C8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Graduate Attributes Framework</a:t>
            </a:r>
          </a:p>
        </p:txBody>
      </p:sp>
    </p:spTree>
    <p:extLst>
      <p:ext uri="{BB962C8B-B14F-4D97-AF65-F5344CB8AC3E}">
        <p14:creationId xmlns:p14="http://schemas.microsoft.com/office/powerpoint/2010/main" val="108670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48970-1BF2-025B-15C9-E801D240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BAED28-897E-E168-B14F-42090295F4C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9518C71-FB61-98CE-E977-01C25CFDC2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470025"/>
          </a:xfrm>
        </p:spPr>
        <p:txBody>
          <a:bodyPr anchor="ctr"/>
          <a:lstStyle/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| MAPPING GAs TO THE ASSESSMENT CRITERIA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7BAA2-4A07-48F6-B2D1-1434973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D9841AD-917D-8F79-DF52-05B116800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 are the GAs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https://www.coventry.ac.uk/study-at-coventry/graduate-attributes/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another look at the marking criteria (i.e. the 4 ‘buckets’)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you say how the GAs map to the marking criteria?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 This is a pretty big piece of work. You might like to choose just one GA, or one marking criterion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BA3A8-71D4-3AFD-E5C2-AE9AF71B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17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ECD78-45C9-719B-50A9-85C0FEF92EE2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B5C615-C3DF-57AD-310B-29EC3C57C95C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Activity</a:t>
            </a:r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Mapping Exercise</a:t>
            </a:r>
          </a:p>
        </p:txBody>
      </p:sp>
    </p:spTree>
    <p:extLst>
      <p:ext uri="{BB962C8B-B14F-4D97-AF65-F5344CB8AC3E}">
        <p14:creationId xmlns:p14="http://schemas.microsoft.com/office/powerpoint/2010/main" val="68509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02CDE-8D17-8629-3D37-5BE57771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80EA241E-64E4-EDFC-E7FD-FA21B2F14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 let’s discuss what we found out</a:t>
            </a: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D1C35-A7C7-052D-55E0-0C70B568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18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A9D95-F772-496B-41D2-355FFE5A9B4A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F06DAD-F008-527B-A3D8-AF401824E98B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Activity</a:t>
            </a:r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Discussion</a:t>
            </a:r>
          </a:p>
        </p:txBody>
      </p:sp>
    </p:spTree>
    <p:extLst>
      <p:ext uri="{BB962C8B-B14F-4D97-AF65-F5344CB8AC3E}">
        <p14:creationId xmlns:p14="http://schemas.microsoft.com/office/powerpoint/2010/main" val="196311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4EAF4-FD1E-80DE-7271-0100FCF74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B5E406-61CC-8973-AC30-F4DC7DEDE01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49918ECD-AA42-84AB-08B6-425966F4DD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470025"/>
          </a:xfrm>
        </p:spPr>
        <p:txBody>
          <a:bodyPr anchor="ctr"/>
          <a:lstStyle/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 | SUPERVISIONS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year project: product and process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you need to evidence good process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Assessment requirements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outcomes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Graduate attributes and employability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Supervision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Wellbeing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stuff!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2</a:t>
            </a:fld>
            <a:endParaRPr lang="en-GB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for today</a:t>
            </a:r>
          </a:p>
        </p:txBody>
      </p:sp>
    </p:spTree>
    <p:extLst>
      <p:ext uri="{BB962C8B-B14F-4D97-AF65-F5344CB8AC3E}">
        <p14:creationId xmlns:p14="http://schemas.microsoft.com/office/powerpoint/2010/main" val="94592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2D38-D26E-E6BC-6BB4-308F7FB5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6341-AEFF-7AE6-E3F3-075F7F64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20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DF09C-E734-8C2A-5F14-1056CF22D08F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07A596-DC27-6010-8A85-BA27484C3AE9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Supervision | Expectations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57250A-CDD7-D949-A0D6-7935B0387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35898"/>
              </p:ext>
            </p:extLst>
          </p:nvPr>
        </p:nvGraphicFramePr>
        <p:xfrm>
          <a:off x="361950" y="1712083"/>
          <a:ext cx="8386514" cy="587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257">
                  <a:extLst>
                    <a:ext uri="{9D8B030D-6E8A-4147-A177-3AD203B41FA5}">
                      <a16:colId xmlns:a16="http://schemas.microsoft.com/office/drawing/2014/main" val="4195235055"/>
                    </a:ext>
                  </a:extLst>
                </a:gridCol>
                <a:gridCol w="4193257">
                  <a:extLst>
                    <a:ext uri="{9D8B030D-6E8A-4147-A177-3AD203B41FA5}">
                      <a16:colId xmlns:a16="http://schemas.microsoft.com/office/drawing/2014/main" val="3952263819"/>
                    </a:ext>
                  </a:extLst>
                </a:gridCol>
              </a:tblGrid>
              <a:tr h="7740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you should expect of your supervisor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your supervisor should expect of you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827753"/>
                  </a:ext>
                </a:extLst>
              </a:tr>
              <a:tr h="7740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There are regular supervisions and your supervisor responds to contact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You attend supervisions regularly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145544"/>
                  </a:ext>
                </a:extLst>
              </a:tr>
              <a:tr h="7740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Your supervisor will ask what you have been doing and to show your work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You bring work to each supervision for discussion and feedback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646412"/>
                  </a:ext>
                </a:extLst>
              </a:tr>
              <a:tr h="7740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Your supervisor makes constructive and useful comments, and also provides challenge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You are able to answer questions about your work in ways that show your knowledge and skills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794551"/>
                  </a:ext>
                </a:extLst>
              </a:tr>
              <a:tr h="7740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Your supervisor supports you and may inspire you too!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You make sure you have records and actions going forwards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866623"/>
                  </a:ext>
                </a:extLst>
              </a:tr>
              <a:tr h="774045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61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97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3AC2-14D0-21AC-41A4-0CD0B8266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2EE91F-C5EF-C6DF-E23C-6AE52711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21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F5A50-ED8C-2BF3-0864-619BD4A6FF50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8FAE26-1299-33ED-A4DB-45BB67D1080F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Supervision | (Inverted) expectations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119BD4-85FB-11DE-1099-37228EC6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56997"/>
              </p:ext>
            </p:extLst>
          </p:nvPr>
        </p:nvGraphicFramePr>
        <p:xfrm>
          <a:off x="361950" y="1712083"/>
          <a:ext cx="8386514" cy="510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257">
                  <a:extLst>
                    <a:ext uri="{9D8B030D-6E8A-4147-A177-3AD203B41FA5}">
                      <a16:colId xmlns:a16="http://schemas.microsoft.com/office/drawing/2014/main" val="4195235055"/>
                    </a:ext>
                  </a:extLst>
                </a:gridCol>
                <a:gridCol w="4193257">
                  <a:extLst>
                    <a:ext uri="{9D8B030D-6E8A-4147-A177-3AD203B41FA5}">
                      <a16:colId xmlns:a16="http://schemas.microsoft.com/office/drawing/2014/main" val="3952263819"/>
                    </a:ext>
                  </a:extLst>
                </a:gridCol>
              </a:tblGrid>
              <a:tr h="7740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you should not expect of your supervisor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your supervisor should not expect of you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827753"/>
                  </a:ext>
                </a:extLst>
              </a:tr>
              <a:tr h="7740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That they will do your project for you (overdependency)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World-changing research / perfection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145544"/>
                  </a:ext>
                </a:extLst>
              </a:tr>
              <a:tr h="7740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 them to be OK if you turn up with nothing to show or discuss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 you to have all the answers and be omnicompetent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646412"/>
                  </a:ext>
                </a:extLst>
              </a:tr>
              <a:tr h="7740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 them not to be critical / provide challenge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 you not to have questions and support needs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794551"/>
                  </a:ext>
                </a:extLst>
              </a:tr>
              <a:tr h="7740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 them to be OK with little or no engagement with supervision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 you not to experience challenges (especially intellectual / technical)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866623"/>
                  </a:ext>
                </a:extLst>
              </a:tr>
              <a:tr h="774045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61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88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CB362-7F3F-D54C-A6A9-3253B54A8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A746D3F1-902C-73F4-02C1-7EBCD16A2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 what you have done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 some testing questions about what you’ve done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Talk about what you’re going to do next and why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 how your plan is unfolding</a:t>
            </a: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08BB0-B93A-59FA-3587-5E4CED93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22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3C43F-F01E-285C-0B4B-42F7B9CC2860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887F83-BD72-4BA9-68B8-46D659852F60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ready to / for</a:t>
            </a:r>
          </a:p>
        </p:txBody>
      </p:sp>
    </p:spTree>
    <p:extLst>
      <p:ext uri="{BB962C8B-B14F-4D97-AF65-F5344CB8AC3E}">
        <p14:creationId xmlns:p14="http://schemas.microsoft.com/office/powerpoint/2010/main" val="156383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FA5C4-EF94-8577-C51E-20DDA4C2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34C174-EADE-8380-3011-C65EC675065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C2BA3D0-626E-E564-A491-BE43DDE50C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470025"/>
          </a:xfrm>
        </p:spPr>
        <p:txBody>
          <a:bodyPr anchor="ctr"/>
          <a:lstStyle/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 | WELLBEING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69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60E97-F0AD-B836-62CC-06A8F5C0B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31EE5183-1E31-80E6-2085-2944C146F4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out the associated deck of slides on Getting A First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has some advice about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myths about time management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get a great result with less stress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3A5BB-C23B-6B78-497F-EDD9F4A7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24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C3086-6FA0-82ED-754F-1A846C4D21C3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831A4B-E989-0A55-112C-6BB3880D0B9C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Wellbeing deck</a:t>
            </a:r>
          </a:p>
        </p:txBody>
      </p:sp>
    </p:spTree>
    <p:extLst>
      <p:ext uri="{BB962C8B-B14F-4D97-AF65-F5344CB8AC3E}">
        <p14:creationId xmlns:p14="http://schemas.microsoft.com/office/powerpoint/2010/main" val="1862973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DC43-466A-554C-1215-191C40158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9EFD7-6731-D7CC-6A9C-B55670F111B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CBEF2E0-AAAA-0E27-DB3C-42D82E617D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470025"/>
          </a:xfrm>
        </p:spPr>
        <p:txBody>
          <a:bodyPr anchor="ctr"/>
          <a:lstStyle/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 | OTHER STUFF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0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658D-AC76-91C4-E05A-2C3D2EDBD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5916BF45-8E81-09A4-EBEA-6C71DBE2D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b="1" dirty="0">
                <a:solidFill>
                  <a:srgbClr val="0088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Activity (Optional)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talked about this last week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Optionally, think about how the following purposes of the Final Year Project map to Graduate Attributes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 your findings to the Aula Community page (I’ll set up a discussion)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C21D7-5779-4581-F59B-65E4494B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26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FE3B9-327A-BF86-9381-4424CB6536A9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8AA450-829A-850F-3D66-218E42406D00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 Final Year Project is For </a:t>
            </a:r>
          </a:p>
        </p:txBody>
      </p:sp>
    </p:spTree>
    <p:extLst>
      <p:ext uri="{BB962C8B-B14F-4D97-AF65-F5344CB8AC3E}">
        <p14:creationId xmlns:p14="http://schemas.microsoft.com/office/powerpoint/2010/main" val="52817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BC951-3084-B9C9-6455-4BD58BF7E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64916FF4-A715-FF0F-7EB5-28E103E0F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b="1" dirty="0">
                <a:solidFill>
                  <a:srgbClr val="0088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Intellectual Independence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do it on your own.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show you have the knowledge and skills to do so.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Evidencing (1) your ability to self-start, do the work, and deliver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Evidencing (2) your ability to resources, and develop new knowledge and skills as needed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D4BD9-B8F0-B532-E5DA-1E911058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27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87545-CF17-B5C1-F30A-F30C54E72FF7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564751-E196-0A1B-94A0-7653F75DC670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 Final Year Project is For </a:t>
            </a:r>
          </a:p>
        </p:txBody>
      </p:sp>
    </p:spTree>
    <p:extLst>
      <p:ext uri="{BB962C8B-B14F-4D97-AF65-F5344CB8AC3E}">
        <p14:creationId xmlns:p14="http://schemas.microsoft.com/office/powerpoint/2010/main" val="2487354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9CD28-1FC9-75BE-8BD2-3779AAC8A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06DDB64-2EFC-1FC1-25F8-98C39AA382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b="1" dirty="0">
                <a:solidFill>
                  <a:srgbClr val="0088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Intellectual Independence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do it on your own.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show you have the knowledge and skills to do so.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Evidencing (1) your ability to self-start, do the work, and deliver 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Evidencing (2) your ability to gather resources, and develop new knowledge and skills as needed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B963B-395C-9502-9CC2-6CC2F09D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28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8538D-AE2F-46E8-9945-4B70B10B38FC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8427A0-55DA-5754-D06D-A8421D05BCD2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 Final Year Project is For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2E7B641-4281-0C54-EC08-E5015A5D02F8}"/>
              </a:ext>
            </a:extLst>
          </p:cNvPr>
          <p:cNvSpPr/>
          <p:nvPr/>
        </p:nvSpPr>
        <p:spPr>
          <a:xfrm>
            <a:off x="4023476" y="4920539"/>
            <a:ext cx="3284828" cy="1172757"/>
          </a:xfrm>
          <a:prstGeom prst="wedgeRectCallout">
            <a:avLst>
              <a:gd name="adj1" fmla="val -53490"/>
              <a:gd name="adj2" fmla="val -89854"/>
            </a:avLst>
          </a:prstGeom>
          <a:noFill/>
          <a:ln w="28575">
            <a:solidFill>
              <a:srgbClr val="0088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You: So what is a supervisor for?!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Me: We’ll come to that!</a:t>
            </a:r>
          </a:p>
        </p:txBody>
      </p:sp>
    </p:spTree>
    <p:extLst>
      <p:ext uri="{BB962C8B-B14F-4D97-AF65-F5344CB8AC3E}">
        <p14:creationId xmlns:p14="http://schemas.microsoft.com/office/powerpoint/2010/main" val="4186586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5B1D3-56E4-1A09-2FD3-6F13631D4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A89DE7B9-BA6C-3427-70A7-4A3D131D4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b="1" dirty="0">
                <a:solidFill>
                  <a:srgbClr val="0088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Driven by you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lead YOUR project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your supervisor!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decide the research question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make the plan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deliver on 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97128-6596-611D-28F7-449A3A95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29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D1AF9-EE3A-CB27-FE88-BC2AA1BCF09B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C542C0A-5A01-385F-448E-720B3EC27E85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 Final Year Project is For </a:t>
            </a:r>
          </a:p>
        </p:txBody>
      </p:sp>
    </p:spTree>
    <p:extLst>
      <p:ext uri="{BB962C8B-B14F-4D97-AF65-F5344CB8AC3E}">
        <p14:creationId xmlns:p14="http://schemas.microsoft.com/office/powerpoint/2010/main" val="420762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1C55C-485E-AB5A-08C6-BBB861FC1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31DDAC-0FEB-A7E7-3CEC-148832906F9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3BAFA11-55F3-6DF9-2078-9CC9B446EB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470025"/>
          </a:xfrm>
        </p:spPr>
        <p:txBody>
          <a:bodyPr anchor="ctr"/>
          <a:lstStyle/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| PRODUCT AND PROCESS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60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46790-4B4E-6566-F6E6-B4DE13EF5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EFC39A9-4378-2F15-C2F0-D4833033A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b="1" dirty="0">
                <a:solidFill>
                  <a:srgbClr val="0088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Demonstrator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is like work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is about product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get to the product by engaging in a process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is the outcome of process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DBC2A-3653-A08A-7200-83999472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30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127CE-D07D-225B-886F-0C97784E6584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E2E84F-C8AC-E0FC-C238-8228558D74C6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 Final Year Project is For </a:t>
            </a:r>
          </a:p>
        </p:txBody>
      </p:sp>
    </p:spTree>
    <p:extLst>
      <p:ext uri="{BB962C8B-B14F-4D97-AF65-F5344CB8AC3E}">
        <p14:creationId xmlns:p14="http://schemas.microsoft.com/office/powerpoint/2010/main" val="919913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9531-24D5-D35C-E554-2D143375B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E335156-6CF8-D1AF-39FC-B7429A168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b="1" dirty="0">
                <a:solidFill>
                  <a:srgbClr val="0088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Integration of learning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Unlike other modules, project module is not taught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deploy and integrate your learning up to this point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b="1" dirty="0">
                <a:solidFill>
                  <a:srgbClr val="0088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Activity: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Thinking about your degree so far, what learning might you bring to bear in a project? </a:t>
            </a: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27C064-F8DC-C56B-BB78-C47FFA3A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31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39AAA-A197-C175-2118-BB7CB95B791E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F015E4-335E-E5AD-02E7-FCA37983D237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 Final Year Project is For </a:t>
            </a:r>
          </a:p>
        </p:txBody>
      </p:sp>
    </p:spTree>
    <p:extLst>
      <p:ext uri="{BB962C8B-B14F-4D97-AF65-F5344CB8AC3E}">
        <p14:creationId xmlns:p14="http://schemas.microsoft.com/office/powerpoint/2010/main" val="45532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6EC4-0B30-8982-C275-A818B91B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DAE244F-833B-DABA-3071-EC0C58C76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b="1" dirty="0">
                <a:solidFill>
                  <a:srgbClr val="0088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Advanced knowledge and skills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final year project is a demonstrator of advanced knowledge and skills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083AD-9284-00C9-A73A-9EEA0700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32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CFDCC-AFC9-597E-D74A-83F5000B4413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98E2F0-29C9-7294-3BEC-3B9E6256D92D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 Final Year Project is For </a:t>
            </a:r>
          </a:p>
        </p:txBody>
      </p:sp>
    </p:spTree>
    <p:extLst>
      <p:ext uri="{BB962C8B-B14F-4D97-AF65-F5344CB8AC3E}">
        <p14:creationId xmlns:p14="http://schemas.microsoft.com/office/powerpoint/2010/main" val="838157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7496B-470C-B565-DDB6-46D84C300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ADD0F15A-A090-7682-A616-23EF3B96F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demonstrate to (1) the University and (2) business / industry that you are self-motivated, well organised, and can be relied on to deliver a high quality product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you can evidence high quality, professional level process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you have advanced skills which you can deploy in exemplary ways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you are (a) academically excellent; and (b) highly employable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2A7E3-9CE5-2ED0-3619-C9B06BFC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33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90214-B493-C436-9DB6-72799D875088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5FA6F15-9128-339A-0E3F-6EA09A70541C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 Final Year Project is For: summary </a:t>
            </a:r>
          </a:p>
        </p:txBody>
      </p:sp>
    </p:spTree>
    <p:extLst>
      <p:ext uri="{BB962C8B-B14F-4D97-AF65-F5344CB8AC3E}">
        <p14:creationId xmlns:p14="http://schemas.microsoft.com/office/powerpoint/2010/main" val="59596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1F0E2-8AEC-E3B8-9574-59C74235F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D60F81-EDE8-5965-3723-F1B0A900935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18097AF-9C52-C309-172C-97484D736F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470025"/>
          </a:xfrm>
        </p:spPr>
        <p:txBody>
          <a:bodyPr anchor="ctr"/>
          <a:lstStyle/>
          <a:p>
            <a:r>
              <a:rPr lang="en-GB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4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D577A-ABF3-BEBA-B690-1DB5D4E1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8FCDB9DE-CB88-02A4-658C-EF8CE8D7A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product of your Final Year Project is most likely going to be in 2 parts: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dissertation report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artefact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report is mandatory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‘Artefact’ can mean a number of things: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coded piece of software, app, website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substantial piece of data analysis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Coded algorithms in ML / AI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Others… (suggestions)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17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A5AE11-F251-B3BD-B6CA-B45FBA7B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4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3AAA7-37CE-5EAC-1940-948E96E5F1D9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DDE52E-38E0-6B9D-3FA7-654A52D4848C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Year Project: Product and Process</a:t>
            </a:r>
          </a:p>
        </p:txBody>
      </p:sp>
    </p:spTree>
    <p:extLst>
      <p:ext uri="{BB962C8B-B14F-4D97-AF65-F5344CB8AC3E}">
        <p14:creationId xmlns:p14="http://schemas.microsoft.com/office/powerpoint/2010/main" val="149112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92CBA-9323-195E-1C14-358AC9162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5D0112BF-165A-AED3-367C-30A2F458F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‘Artefact’ can mean a number of things: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coded piece of software, app, website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substantial piece of data analysis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Coded algorithms in ML / AI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Others… (suggestions)</a:t>
            </a:r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17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29F0B-1B14-7FD0-A887-EFC7E3F3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5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7F56F-9B52-E64C-099A-8E9E33B13901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F272310-F89C-7A62-5316-FD9B57BD7853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Year Project: Product and Process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4452BB6-BF66-1D94-C4BF-16EC1DA1BFDA}"/>
              </a:ext>
            </a:extLst>
          </p:cNvPr>
          <p:cNvSpPr/>
          <p:nvPr/>
        </p:nvSpPr>
        <p:spPr>
          <a:xfrm>
            <a:off x="4123212" y="3886995"/>
            <a:ext cx="4392138" cy="2062285"/>
          </a:xfrm>
          <a:prstGeom prst="wedgeRectCallout">
            <a:avLst>
              <a:gd name="adj1" fmla="val -53000"/>
              <a:gd name="adj2" fmla="val -79305"/>
            </a:avLst>
          </a:prstGeom>
          <a:noFill/>
          <a:ln w="28575">
            <a:solidFill>
              <a:srgbClr val="0088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these imply primary research: an extended lit review is not enough</a:t>
            </a:r>
          </a:p>
          <a:p>
            <a:pPr algn="ctr"/>
            <a:endParaRPr lang="en-GB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Degrees in computing / computer science are expected to evidence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343247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20B15-0C98-36B3-990B-11D0579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9E557556-8DD8-E327-9D20-D9F6DFDBD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 product is the outcome of good process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what is good process?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delivered, critiqued and developed over time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that has a good plan, and you can show that you are following that plan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interim milestones and deliverables</a:t>
            </a:r>
            <a:r>
              <a:rPr lang="en-GB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17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FA5AA-1513-2E3E-6055-68CF6635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6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386A8-DEE8-2785-6E5D-E003BCECFA1E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ED4A76-0BFF-0AB5-CD06-E32FFC0CD28C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Year Project: Process 1 | </a:t>
            </a:r>
            <a:r>
              <a:rPr lang="en-GB" sz="36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Unfolds over time</a:t>
            </a:r>
          </a:p>
        </p:txBody>
      </p:sp>
    </p:spTree>
    <p:extLst>
      <p:ext uri="{BB962C8B-B14F-4D97-AF65-F5344CB8AC3E}">
        <p14:creationId xmlns:p14="http://schemas.microsoft.com/office/powerpoint/2010/main" val="80634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55499-46B6-0478-E437-93AD75812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E20F585-B1BD-3456-A641-F94BF4714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 product is the outcome of good process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what is good process?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you have produced, and you understand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you can show, and talk authoritatively about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are the authority on what you are doing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r>
              <a:rPr lang="en-GB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17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8DBCC-0C4D-572D-00D7-06CC3E4C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7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5E781-26D9-1B6F-E526-59BDA3E8A3AA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047D1E-401B-4C48-9E78-0C58FBAFEB84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Year Project: Process 2 | </a:t>
            </a:r>
            <a:r>
              <a:rPr lang="en-GB" sz="36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Reflects authority</a:t>
            </a:r>
          </a:p>
        </p:txBody>
      </p:sp>
    </p:spTree>
    <p:extLst>
      <p:ext uri="{BB962C8B-B14F-4D97-AF65-F5344CB8AC3E}">
        <p14:creationId xmlns:p14="http://schemas.microsoft.com/office/powerpoint/2010/main" val="271369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8D641-B18C-2FF2-00B5-597C03E12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31DDFBCF-8C1A-3038-4A50-748E7680FA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 product is the outcome of good process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what is good process?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is realistic… 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…and agile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is realistic when it recognises and deals with what is possible in the real world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Time, resources, risks, roadblocks, even dealbreakers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is agile when it responds to contingencies without loss of quality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can’t do what you wanted; it isn’t working…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 (from my research) set up noise sensors across a city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Replaced by a ‘citizen science’ approach when that didn’t happen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17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94C21-EAE3-E4E4-5E32-28B7C437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8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6C3891-0983-ACD1-4A63-F0999EE47077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AC6223-8D33-6ADE-466A-FAB83048DD9F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Year Project: Process 3 | </a:t>
            </a:r>
            <a:r>
              <a:rPr lang="en-GB" sz="36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agile</a:t>
            </a:r>
          </a:p>
        </p:txBody>
      </p:sp>
    </p:spTree>
    <p:extLst>
      <p:ext uri="{BB962C8B-B14F-4D97-AF65-F5344CB8AC3E}">
        <p14:creationId xmlns:p14="http://schemas.microsoft.com/office/powerpoint/2010/main" val="50736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E5950-0A2C-7F4C-F476-411F4AA3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CAAC6FD4-9DF8-B5C3-332F-16782B8E9D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62" y="1176341"/>
            <a:ext cx="8388426" cy="5421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 product is the outcome of good process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what is good process?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has the right scope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It’s not too much, or too little</a:t>
            </a:r>
            <a:r>
              <a:rPr lang="en-GB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you know if it has the right scope? 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the feedback for your proposal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 it with your supervisor</a:t>
            </a:r>
          </a:p>
          <a:p>
            <a:pPr marL="1044575" lvl="2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it underpromises, more may be needed</a:t>
            </a:r>
          </a:p>
          <a:p>
            <a:pPr marL="1044575" lvl="2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it overpromises, less may be needed</a:t>
            </a:r>
          </a:p>
          <a:p>
            <a:pPr marL="701675" lvl="1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</a:pPr>
            <a:endParaRPr lang="en-GB" sz="17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884F"/>
              </a:buClr>
              <a:buNone/>
            </a:pPr>
            <a:endParaRPr lang="en-GB" sz="2000" b="1" dirty="0">
              <a:solidFill>
                <a:srgbClr val="00884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8775" indent="-358775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2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660066"/>
              </a:buClr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1E1D6E-7F84-179F-F5B2-EF633F3F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F087-7A64-486D-96E6-09BF0297F065}" type="slidenum">
              <a:rPr lang="en-GB" smtClean="0">
                <a:latin typeface="+mn-lt"/>
              </a:rPr>
              <a:pPr>
                <a:defRPr/>
              </a:pPr>
              <a:t>9</a:t>
            </a:fld>
            <a:endParaRPr lang="en-GB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2DA9C-5935-C6C3-F3F0-29BA72414A47}"/>
              </a:ext>
            </a:extLst>
          </p:cNvPr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8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05CD2F-1301-E7FF-13D3-2D097F618F72}"/>
              </a:ext>
            </a:extLst>
          </p:cNvPr>
          <p:cNvSpPr txBox="1">
            <a:spLocks noChangeArrowheads="1"/>
          </p:cNvSpPr>
          <p:nvPr/>
        </p:nvSpPr>
        <p:spPr>
          <a:xfrm>
            <a:off x="576062" y="294446"/>
            <a:ext cx="6858000" cy="60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Year Project: Process 4 | </a:t>
            </a:r>
            <a:r>
              <a:rPr lang="en-GB" sz="36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well scoped</a:t>
            </a:r>
          </a:p>
        </p:txBody>
      </p:sp>
    </p:spTree>
    <p:extLst>
      <p:ext uri="{BB962C8B-B14F-4D97-AF65-F5344CB8AC3E}">
        <p14:creationId xmlns:p14="http://schemas.microsoft.com/office/powerpoint/2010/main" val="297641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</TotalTime>
  <Words>1545</Words>
  <Application>Microsoft Office PowerPoint</Application>
  <PresentationFormat>On-screen Show (4:3)</PresentationFormat>
  <Paragraphs>350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</vt:lpstr>
      <vt:lpstr>Verdana</vt:lpstr>
      <vt:lpstr>Office Theme</vt:lpstr>
      <vt:lpstr>Week 2: Process</vt:lpstr>
      <vt:lpstr>PowerPoint Presentation</vt:lpstr>
      <vt:lpstr>1 | PRODUCT AND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| ASSESSMENT REQUIREMENTS</vt:lpstr>
      <vt:lpstr>PowerPoint Presentation</vt:lpstr>
      <vt:lpstr>3 | LEARNING OUTCOMES</vt:lpstr>
      <vt:lpstr>PowerPoint Presentation</vt:lpstr>
      <vt:lpstr>4 | GRADUATE ATTRIBUTES</vt:lpstr>
      <vt:lpstr>PowerPoint Presentation</vt:lpstr>
      <vt:lpstr>5 | MAPPING GAs TO THE ASSESSMENT CRITERIA</vt:lpstr>
      <vt:lpstr>PowerPoint Presentation</vt:lpstr>
      <vt:lpstr>PowerPoint Presentation</vt:lpstr>
      <vt:lpstr>6 | SUPERVISIONS</vt:lpstr>
      <vt:lpstr>PowerPoint Presentation</vt:lpstr>
      <vt:lpstr>PowerPoint Presentation</vt:lpstr>
      <vt:lpstr>PowerPoint Presentation</vt:lpstr>
      <vt:lpstr>7 | WELLBEING</vt:lpstr>
      <vt:lpstr>PowerPoint Presentation</vt:lpstr>
      <vt:lpstr>8 | OTHER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John Halloran</cp:lastModifiedBy>
  <cp:revision>139</cp:revision>
  <cp:lastPrinted>2016-06-06T10:15:30Z</cp:lastPrinted>
  <dcterms:created xsi:type="dcterms:W3CDTF">2003-08-07T14:10:51Z</dcterms:created>
  <dcterms:modified xsi:type="dcterms:W3CDTF">2025-01-30T15:21:34Z</dcterms:modified>
</cp:coreProperties>
</file>