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70" r:id="rId6"/>
    <p:sldId id="269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5964F8B4-646B-402B-BA5A-12591151960D}"/>
              </a:ext>
            </a:extLst>
          </p:cNvPr>
          <p:cNvSpPr/>
          <p:nvPr/>
        </p:nvSpPr>
        <p:spPr>
          <a:xfrm>
            <a:off x="3213799" y="934498"/>
            <a:ext cx="5231842" cy="5084720"/>
          </a:xfrm>
          <a:prstGeom prst="ellipse">
            <a:avLst/>
          </a:prstGeom>
          <a:solidFill>
            <a:srgbClr val="F05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3485387" y="2947379"/>
            <a:ext cx="477966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PICK FRESH</a:t>
            </a:r>
          </a:p>
          <a:p>
            <a:pPr algn="ctr"/>
            <a:r>
              <a:rPr lang="en-IN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     </a:t>
            </a:r>
            <a:r>
              <a:rPr lang="en-IN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Eat Fresh</a:t>
            </a:r>
            <a:endParaRPr lang="en-IN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9186574" y="5280191"/>
            <a:ext cx="26757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>
                <a:latin typeface="Bookman Old Style" panose="02050604050505020204" pitchFamily="18" charset="0"/>
              </a:rPr>
              <a:t>YASHASREE TUMMALA </a:t>
            </a:r>
            <a:r>
              <a:rPr lang="en-IN" sz="1600" dirty="0" smtClean="0">
                <a:latin typeface="Bookman Old Style" panose="02050604050505020204" pitchFamily="18" charset="0"/>
              </a:rPr>
              <a:t>FSJ0420A105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F73D3DC-777D-4DC2-BEFC-056A78E27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2464" y="192466"/>
            <a:ext cx="2066362" cy="168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61" y="4405428"/>
            <a:ext cx="1738648" cy="17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F15E224-91A7-481D-84F6-61056FE68F9B}"/>
              </a:ext>
            </a:extLst>
          </p:cNvPr>
          <p:cNvSpPr txBox="1"/>
          <p:nvPr/>
        </p:nvSpPr>
        <p:spPr>
          <a:xfrm>
            <a:off x="1014883" y="389914"/>
            <a:ext cx="395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ookman Old Style" panose="02050604050505020204" pitchFamily="18" charset="0"/>
              </a:rPr>
              <a:t>About The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936757-475F-41F5-98F6-584EA593C0DD}"/>
              </a:ext>
            </a:extLst>
          </p:cNvPr>
          <p:cNvSpPr/>
          <p:nvPr/>
        </p:nvSpPr>
        <p:spPr>
          <a:xfrm>
            <a:off x="0" y="0"/>
            <a:ext cx="492369" cy="68580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827221" y="1674674"/>
            <a:ext cx="6487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000" b="1" dirty="0" smtClean="0">
                <a:latin typeface="Bookman Old Style" panose="02050604050505020204" pitchFamily="18" charset="0"/>
              </a:rPr>
              <a:t>Three Modules: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Bookman Old Style" panose="02050604050505020204" pitchFamily="18" charset="0"/>
              </a:rPr>
              <a:t>Shop Crop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Bookman Old Style" panose="02050604050505020204" pitchFamily="18" charset="0"/>
              </a:rPr>
              <a:t>Silver Platter</a:t>
            </a:r>
            <a:endParaRPr lang="en-IN" sz="20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Bookman Old Style" panose="02050604050505020204" pitchFamily="18" charset="0"/>
              </a:rPr>
              <a:t>Order Food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85" y="1280889"/>
            <a:ext cx="4852751" cy="33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F15E224-91A7-481D-84F6-61056FE68F9B}"/>
              </a:ext>
            </a:extLst>
          </p:cNvPr>
          <p:cNvSpPr txBox="1"/>
          <p:nvPr/>
        </p:nvSpPr>
        <p:spPr>
          <a:xfrm>
            <a:off x="1014883" y="389914"/>
            <a:ext cx="395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Bookman Old Style" panose="02050604050505020204" pitchFamily="18" charset="0"/>
              </a:rPr>
              <a:t>Why This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1768510" y="1888672"/>
            <a:ext cx="96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Bookman Old Style" panose="02050604050505020204" pitchFamily="18" charset="0"/>
              </a:rPr>
              <a:t>This system have no middlemen and their role of dwindling profit among farmers.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936757-475F-41F5-98F6-584EA593C0DD}"/>
              </a:ext>
            </a:extLst>
          </p:cNvPr>
          <p:cNvSpPr/>
          <p:nvPr/>
        </p:nvSpPr>
        <p:spPr>
          <a:xfrm>
            <a:off x="0" y="0"/>
            <a:ext cx="492369" cy="68580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98A861A-9953-4DFF-B25B-DFFE2970E1B9}"/>
              </a:ext>
            </a:extLst>
          </p:cNvPr>
          <p:cNvSpPr txBox="1"/>
          <p:nvPr/>
        </p:nvSpPr>
        <p:spPr>
          <a:xfrm>
            <a:off x="1095269" y="1780171"/>
            <a:ext cx="492369" cy="707886"/>
          </a:xfrm>
          <a:prstGeom prst="rect">
            <a:avLst/>
          </a:prstGeom>
          <a:solidFill>
            <a:srgbClr val="F05136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A27F5F-501F-4480-B00B-3FF1FD966F5F}"/>
              </a:ext>
            </a:extLst>
          </p:cNvPr>
          <p:cNvSpPr txBox="1"/>
          <p:nvPr/>
        </p:nvSpPr>
        <p:spPr>
          <a:xfrm>
            <a:off x="1095268" y="2826446"/>
            <a:ext cx="492369" cy="707886"/>
          </a:xfrm>
          <a:prstGeom prst="rect">
            <a:avLst/>
          </a:prstGeom>
          <a:solidFill>
            <a:srgbClr val="F05136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IN" sz="4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4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D40F209-C088-437B-B998-D9E2441B39FF}"/>
              </a:ext>
            </a:extLst>
          </p:cNvPr>
          <p:cNvSpPr txBox="1"/>
          <p:nvPr/>
        </p:nvSpPr>
        <p:spPr>
          <a:xfrm>
            <a:off x="1086896" y="3923388"/>
            <a:ext cx="492369" cy="707886"/>
          </a:xfrm>
          <a:prstGeom prst="rect">
            <a:avLst/>
          </a:prstGeom>
          <a:solidFill>
            <a:srgbClr val="F05136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2FFB8F-218C-4B8C-9318-4248D40AE5B4}"/>
              </a:ext>
            </a:extLst>
          </p:cNvPr>
          <p:cNvSpPr txBox="1"/>
          <p:nvPr/>
        </p:nvSpPr>
        <p:spPr>
          <a:xfrm>
            <a:off x="1768510" y="2951233"/>
            <a:ext cx="967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Bookman Old Style" panose="02050604050505020204" pitchFamily="18" charset="0"/>
              </a:rPr>
              <a:t>Our chef-designed recipes include balanced meals, quick one-pan dinners, and top-rated customer </a:t>
            </a:r>
            <a:r>
              <a:rPr lang="en-IN" dirty="0" smtClean="0">
                <a:latin typeface="Bookman Old Style" panose="02050604050505020204" pitchFamily="18" charset="0"/>
              </a:rPr>
              <a:t>favourites.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D1499B4-4C4B-4F8E-A09F-DF855AE40A4D}"/>
              </a:ext>
            </a:extLst>
          </p:cNvPr>
          <p:cNvSpPr txBox="1"/>
          <p:nvPr/>
        </p:nvSpPr>
        <p:spPr>
          <a:xfrm>
            <a:off x="1768510" y="4042370"/>
            <a:ext cx="1019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Bookman Old Style" panose="02050604050505020204" pitchFamily="18" charset="0"/>
              </a:rPr>
              <a:t>The canned food culture is exponentially growing in </a:t>
            </a:r>
            <a:r>
              <a:rPr lang="en-IN">
                <a:latin typeface="Bookman Old Style" panose="02050604050505020204" pitchFamily="18" charset="0"/>
              </a:rPr>
              <a:t>India </a:t>
            </a:r>
            <a:r>
              <a:rPr lang="en-IN" smtClean="0">
                <a:latin typeface="Bookman Old Style" panose="02050604050505020204" pitchFamily="18" charset="0"/>
              </a:rPr>
              <a:t>…</a:t>
            </a:r>
            <a:r>
              <a:rPr lang="en-IN" smtClean="0">
                <a:latin typeface="Bookman Old Style" panose="02050604050505020204" pitchFamily="18" charset="0"/>
              </a:rPr>
              <a:t>these </a:t>
            </a:r>
            <a:r>
              <a:rPr lang="en-IN" dirty="0">
                <a:latin typeface="Bookman Old Style" panose="02050604050505020204" pitchFamily="18" charset="0"/>
              </a:rPr>
              <a:t>kind of foods loaded with preservatives and other chemicals that are harmful to the </a:t>
            </a:r>
            <a:r>
              <a:rPr lang="en-IN" dirty="0" smtClean="0">
                <a:latin typeface="Bookman Old Style" panose="02050604050505020204" pitchFamily="18" charset="0"/>
              </a:rPr>
              <a:t>body.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2582490" cy="584775"/>
            <a:chOff x="311499" y="510496"/>
            <a:chExt cx="2582490" cy="58477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4016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Home Page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23" y="396834"/>
            <a:ext cx="8205250" cy="61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38964"/>
            <a:ext cx="2393336" cy="1077218"/>
            <a:chOff x="311499" y="510496"/>
            <a:chExt cx="2393336" cy="1077218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2124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Shopping </a:t>
              </a:r>
              <a:endParaRPr lang="en-IN" sz="3200" dirty="0">
                <a:latin typeface="Bookman Old Style" panose="02050604050505020204" pitchFamily="18" charset="0"/>
              </a:endParaRPr>
            </a:p>
            <a:p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60" y="364722"/>
            <a:ext cx="8274102" cy="61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3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401934" y="364722"/>
            <a:ext cx="1243983" cy="584775"/>
            <a:chOff x="311499" y="510496"/>
            <a:chExt cx="1243983" cy="58477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Cart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8" y="240845"/>
            <a:ext cx="8153609" cy="60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2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620697" y="196369"/>
            <a:ext cx="8647586" cy="584775"/>
            <a:chOff x="517666" y="97445"/>
            <a:chExt cx="8647586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517666" y="173832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608101" y="97445"/>
              <a:ext cx="8557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latin typeface="Bookman Old Style" panose="02050604050505020204" pitchFamily="18" charset="0"/>
                </a:rPr>
                <a:t>Concepts Used To Implement This Project</a:t>
              </a:r>
              <a:endParaRPr lang="en-IN" sz="3200" dirty="0"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2026"/>
              </p:ext>
            </p:extLst>
          </p:nvPr>
        </p:nvGraphicFramePr>
        <p:xfrm>
          <a:off x="711132" y="1694658"/>
          <a:ext cx="9405112" cy="29899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80298">
                  <a:extLst>
                    <a:ext uri="{9D8B030D-6E8A-4147-A177-3AD203B41FA5}">
                      <a16:colId xmlns:a16="http://schemas.microsoft.com/office/drawing/2014/main" xmlns="" val="2379979701"/>
                    </a:ext>
                  </a:extLst>
                </a:gridCol>
                <a:gridCol w="6024814">
                  <a:extLst>
                    <a:ext uri="{9D8B030D-6E8A-4147-A177-3AD203B41FA5}">
                      <a16:colId xmlns:a16="http://schemas.microsoft.com/office/drawing/2014/main" xmlns="" val="1697395605"/>
                    </a:ext>
                  </a:extLst>
                </a:gridCol>
              </a:tblGrid>
              <a:tr h="55070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9435985"/>
                  </a:ext>
                </a:extLst>
              </a:tr>
              <a:tr h="51608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Wired Frames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Figma.com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5363043"/>
                  </a:ext>
                </a:extLst>
              </a:tr>
              <a:tr h="468342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Creating</a:t>
                      </a: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Data  (API)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err="1" smtClean="0">
                          <a:latin typeface="Bookman Old Style" panose="02050604050505020204" pitchFamily="18" charset="0"/>
                        </a:rPr>
                        <a:t>SpringBoot</a:t>
                      </a: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 - </a:t>
                      </a:r>
                      <a:r>
                        <a:rPr lang="en-IN" sz="1400" b="0" dirty="0" err="1" smtClean="0">
                          <a:latin typeface="Bookman Old Style" panose="02050604050505020204" pitchFamily="18" charset="0"/>
                        </a:rPr>
                        <a:t>RestAPI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0833776"/>
                  </a:ext>
                </a:extLst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Testing</a:t>
                      </a: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 the data &amp; changes required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baseline="0" dirty="0" smtClean="0">
                          <a:latin typeface="Bookman Old Style" panose="02050604050505020204" pitchFamily="18" charset="0"/>
                        </a:rPr>
                        <a:t>Postman &amp; Swagger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User Login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Google API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</a:tr>
              <a:tr h="4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Bookman Old Style" panose="02050604050505020204" pitchFamily="18" charset="0"/>
                        </a:rPr>
                        <a:t>Front end</a:t>
                      </a:r>
                      <a:endParaRPr lang="en-IN" sz="1400" b="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ANGULAR MATERIAL (Service Injection, Routing), Html, CSS,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.</a:t>
                      </a:r>
                      <a:endParaRPr lang="en-IN" sz="1400" b="0" dirty="0" smtClean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95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712469" y="2918611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Bookman Old Style" panose="02050604050505020204" pitchFamily="18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YASHASREE TUMMALA</cp:lastModifiedBy>
  <cp:revision>43</cp:revision>
  <dcterms:created xsi:type="dcterms:W3CDTF">2020-02-26T09:10:19Z</dcterms:created>
  <dcterms:modified xsi:type="dcterms:W3CDTF">2020-08-01T07:29:20Z</dcterms:modified>
</cp:coreProperties>
</file>