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A2707-5860-4B98-B981-83BF6FD21F9F}" v="320" dt="2021-05-04T17:45:55.871"/>
    <p1510:client id="{1144EE8A-267F-4E17-ACC3-9454D205F31A}" v="795" dt="2021-05-04T08:38:28.838"/>
    <p1510:client id="{533FDD10-4638-4DAE-BBDE-12FBC219329D}" v="78" dt="2021-05-04T12:25:29.691"/>
    <p1510:client id="{A73F8460-28AA-46D5-9929-506B3C129A75}" v="21" dt="2021-05-04T18:48:14.309"/>
    <p1510:client id="{B1B3FDBD-E5CB-4696-B5A1-9141F40437C2}" v="173" dt="2021-05-05T06:42:44.907"/>
    <p1510:client id="{D4ED91C2-5215-4FD6-8EC7-5D1310CB3EB7}" v="224" dt="2021-05-04T18:20:01.085"/>
    <p1510:client id="{E3944BB2-9614-420A-803C-302FDF3E5754}" v="311" dt="2021-05-04T15:50:19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Prajapat" userId="f7fd20bbc5abd51a" providerId="Windows Live" clId="Web-{533FDD10-4638-4DAE-BBDE-12FBC219329D}"/>
    <pc:docChg chg="modSld">
      <pc:chgData name="Prakash Prajapat" userId="f7fd20bbc5abd51a" providerId="Windows Live" clId="Web-{533FDD10-4638-4DAE-BBDE-12FBC219329D}" dt="2021-05-04T12:25:29.316" v="39" actId="20577"/>
      <pc:docMkLst>
        <pc:docMk/>
      </pc:docMkLst>
      <pc:sldChg chg="modSp">
        <pc:chgData name="Prakash Prajapat" userId="f7fd20bbc5abd51a" providerId="Windows Live" clId="Web-{533FDD10-4638-4DAE-BBDE-12FBC219329D}" dt="2021-05-04T12:25:07.878" v="26" actId="20577"/>
        <pc:sldMkLst>
          <pc:docMk/>
          <pc:sldMk cId="3922596201" sldId="260"/>
        </pc:sldMkLst>
        <pc:spChg chg="mod">
          <ac:chgData name="Prakash Prajapat" userId="f7fd20bbc5abd51a" providerId="Windows Live" clId="Web-{533FDD10-4638-4DAE-BBDE-12FBC219329D}" dt="2021-05-04T12:25:07.878" v="26" actId="20577"/>
          <ac:spMkLst>
            <pc:docMk/>
            <pc:sldMk cId="3922596201" sldId="260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533FDD10-4638-4DAE-BBDE-12FBC219329D}" dt="2021-05-04T12:25:29.316" v="39" actId="20577"/>
        <pc:sldMkLst>
          <pc:docMk/>
          <pc:sldMk cId="3624589413" sldId="261"/>
        </pc:sldMkLst>
        <pc:spChg chg="mod">
          <ac:chgData name="Prakash Prajapat" userId="f7fd20bbc5abd51a" providerId="Windows Live" clId="Web-{533FDD10-4638-4DAE-BBDE-12FBC219329D}" dt="2021-05-04T12:25:29.316" v="39" actId="20577"/>
          <ac:spMkLst>
            <pc:docMk/>
            <pc:sldMk cId="3624589413" sldId="261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533FDD10-4638-4DAE-BBDE-12FBC219329D}" dt="2021-05-04T12:19:43.325" v="7"/>
        <pc:sldMkLst>
          <pc:docMk/>
          <pc:sldMk cId="744335386" sldId="270"/>
        </pc:sldMkLst>
        <pc:graphicFrameChg chg="mod modGraphic">
          <ac:chgData name="Prakash Prajapat" userId="f7fd20bbc5abd51a" providerId="Windows Live" clId="Web-{533FDD10-4638-4DAE-BBDE-12FBC219329D}" dt="2021-05-04T12:19:43.325" v="7"/>
          <ac:graphicFrameMkLst>
            <pc:docMk/>
            <pc:sldMk cId="744335386" sldId="270"/>
            <ac:graphicFrameMk id="9" creationId="{3CCE096B-A766-4AF0-B31B-79103CDF1844}"/>
          </ac:graphicFrameMkLst>
        </pc:graphicFrameChg>
      </pc:sldChg>
    </pc:docChg>
  </pc:docChgLst>
  <pc:docChgLst>
    <pc:chgData name="Prakash Prajapat" userId="f7fd20bbc5abd51a" providerId="Windows Live" clId="Web-{A73F8460-28AA-46D5-9929-506B3C129A75}"/>
    <pc:docChg chg="modSld">
      <pc:chgData name="Prakash Prajapat" userId="f7fd20bbc5abd51a" providerId="Windows Live" clId="Web-{A73F8460-28AA-46D5-9929-506B3C129A75}" dt="2021-05-04T18:48:14.309" v="18" actId="1076"/>
      <pc:docMkLst>
        <pc:docMk/>
      </pc:docMkLst>
      <pc:sldChg chg="addSp modSp">
        <pc:chgData name="Prakash Prajapat" userId="f7fd20bbc5abd51a" providerId="Windows Live" clId="Web-{A73F8460-28AA-46D5-9929-506B3C129A75}" dt="2021-05-04T18:48:14.309" v="18" actId="1076"/>
        <pc:sldMkLst>
          <pc:docMk/>
          <pc:sldMk cId="2509019555" sldId="265"/>
        </pc:sldMkLst>
        <pc:picChg chg="add mod">
          <ac:chgData name="Prakash Prajapat" userId="f7fd20bbc5abd51a" providerId="Windows Live" clId="Web-{A73F8460-28AA-46D5-9929-506B3C129A75}" dt="2021-05-04T18:48:14.309" v="18" actId="1076"/>
          <ac:picMkLst>
            <pc:docMk/>
            <pc:sldMk cId="2509019555" sldId="265"/>
            <ac:picMk id="4" creationId="{18982BB1-3EA8-43BF-9570-6011712DFC2F}"/>
          </ac:picMkLst>
        </pc:picChg>
        <pc:picChg chg="add mod">
          <ac:chgData name="Prakash Prajapat" userId="f7fd20bbc5abd51a" providerId="Windows Live" clId="Web-{A73F8460-28AA-46D5-9929-506B3C129A75}" dt="2021-05-04T18:48:03.122" v="15" actId="14100"/>
          <ac:picMkLst>
            <pc:docMk/>
            <pc:sldMk cId="2509019555" sldId="265"/>
            <ac:picMk id="5" creationId="{D44736FE-7F0A-41BE-9559-1890E9C90506}"/>
          </ac:picMkLst>
        </pc:picChg>
      </pc:sldChg>
    </pc:docChg>
  </pc:docChgLst>
  <pc:docChgLst>
    <pc:chgData name="Prakash Prajapat" userId="f7fd20bbc5abd51a" providerId="Windows Live" clId="Web-{1144EE8A-267F-4E17-ACC3-9454D205F31A}"/>
    <pc:docChg chg="addSld delSld modSld sldOrd">
      <pc:chgData name="Prakash Prajapat" userId="f7fd20bbc5abd51a" providerId="Windows Live" clId="Web-{1144EE8A-267F-4E17-ACC3-9454D205F31A}" dt="2021-05-04T08:38:28.838" v="498" actId="14100"/>
      <pc:docMkLst>
        <pc:docMk/>
      </pc:docMkLst>
      <pc:sldChg chg="addSp modSp del mod modShow">
        <pc:chgData name="Prakash Prajapat" userId="f7fd20bbc5abd51a" providerId="Windows Live" clId="Web-{1144EE8A-267F-4E17-ACC3-9454D205F31A}" dt="2021-05-04T08:33:40.270" v="365"/>
        <pc:sldMkLst>
          <pc:docMk/>
          <pc:sldMk cId="2856986119" sldId="256"/>
        </pc:sldMkLst>
        <pc:spChg chg="mod">
          <ac:chgData name="Prakash Prajapat" userId="f7fd20bbc5abd51a" providerId="Windows Live" clId="Web-{1144EE8A-267F-4E17-ACC3-9454D205F31A}" dt="2021-05-04T08:26:41.371" v="260" actId="14100"/>
          <ac:spMkLst>
            <pc:docMk/>
            <pc:sldMk cId="2856986119" sldId="256"/>
            <ac:spMk id="2" creationId="{00000000-0000-0000-0000-000000000000}"/>
          </ac:spMkLst>
        </pc:spChg>
        <pc:spChg chg="mod">
          <ac:chgData name="Prakash Prajapat" userId="f7fd20bbc5abd51a" providerId="Windows Live" clId="Web-{1144EE8A-267F-4E17-ACC3-9454D205F31A}" dt="2021-05-04T08:26:47.559" v="261" actId="14100"/>
          <ac:spMkLst>
            <pc:docMk/>
            <pc:sldMk cId="2856986119" sldId="256"/>
            <ac:spMk id="3" creationId="{00000000-0000-0000-0000-000000000000}"/>
          </ac:spMkLst>
        </pc:spChg>
        <pc:spChg chg="add mod">
          <ac:chgData name="Prakash Prajapat" userId="f7fd20bbc5abd51a" providerId="Windows Live" clId="Web-{1144EE8A-267F-4E17-ACC3-9454D205F31A}" dt="2021-05-04T08:27:00.497" v="263" actId="14100"/>
          <ac:spMkLst>
            <pc:docMk/>
            <pc:sldMk cId="2856986119" sldId="256"/>
            <ac:spMk id="4" creationId="{501C43B0-007C-4F81-B913-3055CF39D9B4}"/>
          </ac:spMkLst>
        </pc:spChg>
      </pc:sldChg>
      <pc:sldChg chg="modSp">
        <pc:chgData name="Prakash Prajapat" userId="f7fd20bbc5abd51a" providerId="Windows Live" clId="Web-{1144EE8A-267F-4E17-ACC3-9454D205F31A}" dt="2021-05-04T08:20:54.287" v="68" actId="20577"/>
        <pc:sldMkLst>
          <pc:docMk/>
          <pc:sldMk cId="2647395579" sldId="258"/>
        </pc:sldMkLst>
        <pc:spChg chg="mod">
          <ac:chgData name="Prakash Prajapat" userId="f7fd20bbc5abd51a" providerId="Windows Live" clId="Web-{1144EE8A-267F-4E17-ACC3-9454D205F31A}" dt="2021-05-04T08:20:54.287" v="68" actId="20577"/>
          <ac:spMkLst>
            <pc:docMk/>
            <pc:sldMk cId="2647395579" sldId="258"/>
            <ac:spMk id="2" creationId="{00000000-0000-0000-0000-000000000000}"/>
          </ac:spMkLst>
        </pc:spChg>
        <pc:spChg chg="mod">
          <ac:chgData name="Prakash Prajapat" userId="f7fd20bbc5abd51a" providerId="Windows Live" clId="Web-{1144EE8A-267F-4E17-ACC3-9454D205F31A}" dt="2021-05-04T08:20:53.256" v="67" actId="20577"/>
          <ac:spMkLst>
            <pc:docMk/>
            <pc:sldMk cId="2647395579" sldId="258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1144EE8A-267F-4E17-ACC3-9454D205F31A}" dt="2021-05-04T08:20:49.943" v="60" actId="14100"/>
        <pc:sldMkLst>
          <pc:docMk/>
          <pc:sldMk cId="1817341866" sldId="259"/>
        </pc:sldMkLst>
        <pc:spChg chg="mod">
          <ac:chgData name="Prakash Prajapat" userId="f7fd20bbc5abd51a" providerId="Windows Live" clId="Web-{1144EE8A-267F-4E17-ACC3-9454D205F31A}" dt="2021-05-04T08:20:47.021" v="59" actId="14100"/>
          <ac:spMkLst>
            <pc:docMk/>
            <pc:sldMk cId="1817341866" sldId="259"/>
            <ac:spMk id="2" creationId="{00000000-0000-0000-0000-000000000000}"/>
          </ac:spMkLst>
        </pc:spChg>
        <pc:spChg chg="mod">
          <ac:chgData name="Prakash Prajapat" userId="f7fd20bbc5abd51a" providerId="Windows Live" clId="Web-{1144EE8A-267F-4E17-ACC3-9454D205F31A}" dt="2021-05-04T08:20:49.943" v="60" actId="14100"/>
          <ac:spMkLst>
            <pc:docMk/>
            <pc:sldMk cId="1817341866" sldId="259"/>
            <ac:spMk id="3" creationId="{00000000-0000-0000-0000-000000000000}"/>
          </ac:spMkLst>
        </pc:spChg>
      </pc:sldChg>
      <pc:sldChg chg="modSp del ord">
        <pc:chgData name="Prakash Prajapat" userId="f7fd20bbc5abd51a" providerId="Windows Live" clId="Web-{1144EE8A-267F-4E17-ACC3-9454D205F31A}" dt="2021-05-04T08:33:38.535" v="364"/>
        <pc:sldMkLst>
          <pc:docMk/>
          <pc:sldMk cId="1686547295" sldId="268"/>
        </pc:sldMkLst>
        <pc:spChg chg="mod">
          <ac:chgData name="Prakash Prajapat" userId="f7fd20bbc5abd51a" providerId="Windows Live" clId="Web-{1144EE8A-267F-4E17-ACC3-9454D205F31A}" dt="2021-05-04T08:30:51.064" v="320" actId="20577"/>
          <ac:spMkLst>
            <pc:docMk/>
            <pc:sldMk cId="1686547295" sldId="268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1144EE8A-267F-4E17-ACC3-9454D205F31A}" dt="2021-05-04T08:38:28.838" v="498" actId="14100"/>
        <pc:sldMkLst>
          <pc:docMk/>
          <pc:sldMk cId="2256227705" sldId="269"/>
        </pc:sldMkLst>
        <pc:spChg chg="mod">
          <ac:chgData name="Prakash Prajapat" userId="f7fd20bbc5abd51a" providerId="Windows Live" clId="Web-{1144EE8A-267F-4E17-ACC3-9454D205F31A}" dt="2021-05-04T08:38:28.838" v="498" actId="14100"/>
          <ac:spMkLst>
            <pc:docMk/>
            <pc:sldMk cId="2256227705" sldId="269"/>
            <ac:spMk id="2" creationId="{00000000-0000-0000-0000-000000000000}"/>
          </ac:spMkLst>
        </pc:spChg>
      </pc:sldChg>
      <pc:sldChg chg="addSp delSp modSp new">
        <pc:chgData name="Prakash Prajapat" userId="f7fd20bbc5abd51a" providerId="Windows Live" clId="Web-{1144EE8A-267F-4E17-ACC3-9454D205F31A}" dt="2021-05-04T08:37:16.867" v="492" actId="1076"/>
        <pc:sldMkLst>
          <pc:docMk/>
          <pc:sldMk cId="744335386" sldId="270"/>
        </pc:sldMkLst>
        <pc:spChg chg="mod">
          <ac:chgData name="Prakash Prajapat" userId="f7fd20bbc5abd51a" providerId="Windows Live" clId="Web-{1144EE8A-267F-4E17-ACC3-9454D205F31A}" dt="2021-05-04T08:34:27.239" v="369" actId="20577"/>
          <ac:spMkLst>
            <pc:docMk/>
            <pc:sldMk cId="744335386" sldId="270"/>
            <ac:spMk id="2" creationId="{74F1FD78-27C1-4A7B-8794-5BF31C8FB971}"/>
          </ac:spMkLst>
        </pc:spChg>
        <pc:spChg chg="mod">
          <ac:chgData name="Prakash Prajapat" userId="f7fd20bbc5abd51a" providerId="Windows Live" clId="Web-{1144EE8A-267F-4E17-ACC3-9454D205F31A}" dt="2021-05-04T08:29:03.921" v="280" actId="14100"/>
          <ac:spMkLst>
            <pc:docMk/>
            <pc:sldMk cId="744335386" sldId="270"/>
            <ac:spMk id="3" creationId="{453D7E55-4517-441C-A631-3A9907C0983E}"/>
          </ac:spMkLst>
        </pc:spChg>
        <pc:spChg chg="add mod">
          <ac:chgData name="Prakash Prajapat" userId="f7fd20bbc5abd51a" providerId="Windows Live" clId="Web-{1144EE8A-267F-4E17-ACC3-9454D205F31A}" dt="2021-05-04T08:30:10.032" v="308" actId="20577"/>
          <ac:spMkLst>
            <pc:docMk/>
            <pc:sldMk cId="744335386" sldId="270"/>
            <ac:spMk id="4" creationId="{3D55B354-99DE-4589-9DBA-3A8CE6F8C46F}"/>
          </ac:spMkLst>
        </pc:spChg>
        <pc:spChg chg="add del mod">
          <ac:chgData name="Prakash Prajapat" userId="f7fd20bbc5abd51a" providerId="Windows Live" clId="Web-{1144EE8A-267F-4E17-ACC3-9454D205F31A}" dt="2021-05-04T08:30:48.173" v="319"/>
          <ac:spMkLst>
            <pc:docMk/>
            <pc:sldMk cId="744335386" sldId="270"/>
            <ac:spMk id="5" creationId="{8FBB81CF-C2E2-4931-BD0F-F35D863B1953}"/>
          </ac:spMkLst>
        </pc:spChg>
        <pc:spChg chg="add del mod">
          <ac:chgData name="Prakash Prajapat" userId="f7fd20bbc5abd51a" providerId="Windows Live" clId="Web-{1144EE8A-267F-4E17-ACC3-9454D205F31A}" dt="2021-05-04T08:35:37.334" v="372"/>
          <ac:spMkLst>
            <pc:docMk/>
            <pc:sldMk cId="744335386" sldId="270"/>
            <ac:spMk id="6" creationId="{17F25292-4BDD-40DE-A638-59CBFA252A1D}"/>
          </ac:spMkLst>
        </pc:spChg>
        <pc:spChg chg="add mod">
          <ac:chgData name="Prakash Prajapat" userId="f7fd20bbc5abd51a" providerId="Windows Live" clId="Web-{1144EE8A-267F-4E17-ACC3-9454D205F31A}" dt="2021-05-04T08:37:11.914" v="491" actId="1076"/>
          <ac:spMkLst>
            <pc:docMk/>
            <pc:sldMk cId="744335386" sldId="270"/>
            <ac:spMk id="7" creationId="{A88C93F5-7A6B-49E2-8068-186C0FCD31D7}"/>
          </ac:spMkLst>
        </pc:spChg>
        <pc:spChg chg="add mod">
          <ac:chgData name="Prakash Prajapat" userId="f7fd20bbc5abd51a" providerId="Windows Live" clId="Web-{1144EE8A-267F-4E17-ACC3-9454D205F31A}" dt="2021-05-04T08:33:11.285" v="351" actId="1076"/>
          <ac:spMkLst>
            <pc:docMk/>
            <pc:sldMk cId="744335386" sldId="270"/>
            <ac:spMk id="8" creationId="{2A952D00-80A7-49DC-B23E-3F2DD6C38F84}"/>
          </ac:spMkLst>
        </pc:spChg>
        <pc:graphicFrameChg chg="add mod modGraphic">
          <ac:chgData name="Prakash Prajapat" userId="f7fd20bbc5abd51a" providerId="Windows Live" clId="Web-{1144EE8A-267F-4E17-ACC3-9454D205F31A}" dt="2021-05-04T08:37:16.867" v="492" actId="1076"/>
          <ac:graphicFrameMkLst>
            <pc:docMk/>
            <pc:sldMk cId="744335386" sldId="270"/>
            <ac:graphicFrameMk id="9" creationId="{3CCE096B-A766-4AF0-B31B-79103CDF1844}"/>
          </ac:graphicFrameMkLst>
        </pc:graphicFrameChg>
      </pc:sldChg>
      <pc:sldChg chg="new del">
        <pc:chgData name="Prakash Prajapat" userId="f7fd20bbc5abd51a" providerId="Windows Live" clId="Web-{1144EE8A-267F-4E17-ACC3-9454D205F31A}" dt="2021-05-04T08:37:53.556" v="494"/>
        <pc:sldMkLst>
          <pc:docMk/>
          <pc:sldMk cId="2343588337" sldId="271"/>
        </pc:sldMkLst>
      </pc:sldChg>
    </pc:docChg>
  </pc:docChgLst>
  <pc:docChgLst>
    <pc:chgData name="Prakash Prajapat" userId="f7fd20bbc5abd51a" providerId="Windows Live" clId="Web-{E3944BB2-9614-420A-803C-302FDF3E5754}"/>
    <pc:docChg chg="addSld delSld modSld">
      <pc:chgData name="Prakash Prajapat" userId="f7fd20bbc5abd51a" providerId="Windows Live" clId="Web-{E3944BB2-9614-420A-803C-302FDF3E5754}" dt="2021-05-04T15:50:19.150" v="154"/>
      <pc:docMkLst>
        <pc:docMk/>
      </pc:docMkLst>
      <pc:sldChg chg="modSp">
        <pc:chgData name="Prakash Prajapat" userId="f7fd20bbc5abd51a" providerId="Windows Live" clId="Web-{E3944BB2-9614-420A-803C-302FDF3E5754}" dt="2021-05-04T15:27:48.177" v="47" actId="20577"/>
        <pc:sldMkLst>
          <pc:docMk/>
          <pc:sldMk cId="333069713" sldId="257"/>
        </pc:sldMkLst>
        <pc:spChg chg="mod">
          <ac:chgData name="Prakash Prajapat" userId="f7fd20bbc5abd51a" providerId="Windows Live" clId="Web-{E3944BB2-9614-420A-803C-302FDF3E5754}" dt="2021-05-04T15:27:48.177" v="47" actId="20577"/>
          <ac:spMkLst>
            <pc:docMk/>
            <pc:sldMk cId="333069713" sldId="257"/>
            <ac:spMk id="3" creationId="{00000000-0000-0000-0000-000000000000}"/>
          </ac:spMkLst>
        </pc:spChg>
      </pc:sldChg>
      <pc:sldChg chg="del">
        <pc:chgData name="Prakash Prajapat" userId="f7fd20bbc5abd51a" providerId="Windows Live" clId="Web-{E3944BB2-9614-420A-803C-302FDF3E5754}" dt="2021-05-04T15:50:19.150" v="154"/>
        <pc:sldMkLst>
          <pc:docMk/>
          <pc:sldMk cId="2647395579" sldId="258"/>
        </pc:sldMkLst>
      </pc:sldChg>
      <pc:sldChg chg="modSp">
        <pc:chgData name="Prakash Prajapat" userId="f7fd20bbc5abd51a" providerId="Windows Live" clId="Web-{E3944BB2-9614-420A-803C-302FDF3E5754}" dt="2021-05-04T15:29:00.507" v="53" actId="20577"/>
        <pc:sldMkLst>
          <pc:docMk/>
          <pc:sldMk cId="1817341866" sldId="259"/>
        </pc:sldMkLst>
        <pc:spChg chg="mod">
          <ac:chgData name="Prakash Prajapat" userId="f7fd20bbc5abd51a" providerId="Windows Live" clId="Web-{E3944BB2-9614-420A-803C-302FDF3E5754}" dt="2021-05-04T15:29:00.507" v="53" actId="20577"/>
          <ac:spMkLst>
            <pc:docMk/>
            <pc:sldMk cId="1817341866" sldId="259"/>
            <ac:spMk id="3" creationId="{00000000-0000-0000-0000-000000000000}"/>
          </ac:spMkLst>
        </pc:spChg>
      </pc:sldChg>
      <pc:sldChg chg="modSp add del">
        <pc:chgData name="Prakash Prajapat" userId="f7fd20bbc5abd51a" providerId="Windows Live" clId="Web-{E3944BB2-9614-420A-803C-302FDF3E5754}" dt="2021-05-04T15:39:10.382" v="79" actId="20577"/>
        <pc:sldMkLst>
          <pc:docMk/>
          <pc:sldMk cId="3922596201" sldId="260"/>
        </pc:sldMkLst>
        <pc:spChg chg="mod">
          <ac:chgData name="Prakash Prajapat" userId="f7fd20bbc5abd51a" providerId="Windows Live" clId="Web-{E3944BB2-9614-420A-803C-302FDF3E5754}" dt="2021-05-04T15:39:10.382" v="79" actId="20577"/>
          <ac:spMkLst>
            <pc:docMk/>
            <pc:sldMk cId="3922596201" sldId="260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5:42:09.122" v="128" actId="20577"/>
        <pc:sldMkLst>
          <pc:docMk/>
          <pc:sldMk cId="3624589413" sldId="261"/>
        </pc:sldMkLst>
        <pc:spChg chg="mod">
          <ac:chgData name="Prakash Prajapat" userId="f7fd20bbc5abd51a" providerId="Windows Live" clId="Web-{E3944BB2-9614-420A-803C-302FDF3E5754}" dt="2021-05-04T15:42:09.122" v="128" actId="20577"/>
          <ac:spMkLst>
            <pc:docMk/>
            <pc:sldMk cId="3624589413" sldId="261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2:27:57.700" v="12" actId="20577"/>
        <pc:sldMkLst>
          <pc:docMk/>
          <pc:sldMk cId="2143433928" sldId="262"/>
        </pc:sldMkLst>
        <pc:spChg chg="mod">
          <ac:chgData name="Prakash Prajapat" userId="f7fd20bbc5abd51a" providerId="Windows Live" clId="Web-{E3944BB2-9614-420A-803C-302FDF3E5754}" dt="2021-05-04T12:27:57.700" v="12" actId="20577"/>
          <ac:spMkLst>
            <pc:docMk/>
            <pc:sldMk cId="2143433928" sldId="262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2:31:49.268" v="22" actId="20577"/>
        <pc:sldMkLst>
          <pc:docMk/>
          <pc:sldMk cId="225599218" sldId="263"/>
        </pc:sldMkLst>
        <pc:spChg chg="mod">
          <ac:chgData name="Prakash Prajapat" userId="f7fd20bbc5abd51a" providerId="Windows Live" clId="Web-{E3944BB2-9614-420A-803C-302FDF3E5754}" dt="2021-05-04T12:31:49.268" v="22" actId="20577"/>
          <ac:spMkLst>
            <pc:docMk/>
            <pc:sldMk cId="225599218" sldId="263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5:46:58.051" v="137" actId="20577"/>
        <pc:sldMkLst>
          <pc:docMk/>
          <pc:sldMk cId="1590041233" sldId="264"/>
        </pc:sldMkLst>
        <pc:spChg chg="mod">
          <ac:chgData name="Prakash Prajapat" userId="f7fd20bbc5abd51a" providerId="Windows Live" clId="Web-{E3944BB2-9614-420A-803C-302FDF3E5754}" dt="2021-05-04T15:46:58.051" v="137" actId="20577"/>
          <ac:spMkLst>
            <pc:docMk/>
            <pc:sldMk cId="1590041233" sldId="264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5:47:21.724" v="140" actId="20577"/>
        <pc:sldMkLst>
          <pc:docMk/>
          <pc:sldMk cId="2509019555" sldId="265"/>
        </pc:sldMkLst>
        <pc:spChg chg="mod">
          <ac:chgData name="Prakash Prajapat" userId="f7fd20bbc5abd51a" providerId="Windows Live" clId="Web-{E3944BB2-9614-420A-803C-302FDF3E5754}" dt="2021-05-04T15:47:21.724" v="140" actId="20577"/>
          <ac:spMkLst>
            <pc:docMk/>
            <pc:sldMk cId="2509019555" sldId="265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5:48:49.491" v="153" actId="20577"/>
        <pc:sldMkLst>
          <pc:docMk/>
          <pc:sldMk cId="3896821764" sldId="266"/>
        </pc:sldMkLst>
        <pc:spChg chg="mod">
          <ac:chgData name="Prakash Prajapat" userId="f7fd20bbc5abd51a" providerId="Windows Live" clId="Web-{E3944BB2-9614-420A-803C-302FDF3E5754}" dt="2021-05-04T15:48:49.491" v="153" actId="20577"/>
          <ac:spMkLst>
            <pc:docMk/>
            <pc:sldMk cId="3896821764" sldId="266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E3944BB2-9614-420A-803C-302FDF3E5754}" dt="2021-05-04T15:25:50.033" v="23" actId="20577"/>
        <pc:sldMkLst>
          <pc:docMk/>
          <pc:sldMk cId="744335386" sldId="270"/>
        </pc:sldMkLst>
        <pc:spChg chg="mod">
          <ac:chgData name="Prakash Prajapat" userId="f7fd20bbc5abd51a" providerId="Windows Live" clId="Web-{E3944BB2-9614-420A-803C-302FDF3E5754}" dt="2021-05-04T15:25:50.033" v="23" actId="20577"/>
          <ac:spMkLst>
            <pc:docMk/>
            <pc:sldMk cId="744335386" sldId="270"/>
            <ac:spMk id="3" creationId="{453D7E55-4517-441C-A631-3A9907C0983E}"/>
          </ac:spMkLst>
        </pc:spChg>
      </pc:sldChg>
    </pc:docChg>
  </pc:docChgLst>
  <pc:docChgLst>
    <pc:chgData name="Prakash Prajapat" userId="f7fd20bbc5abd51a" providerId="Windows Live" clId="Web-{B1B3FDBD-E5CB-4696-B5A1-9141F40437C2}"/>
    <pc:docChg chg="delSld modSld">
      <pc:chgData name="Prakash Prajapat" userId="f7fd20bbc5abd51a" providerId="Windows Live" clId="Web-{B1B3FDBD-E5CB-4696-B5A1-9141F40437C2}" dt="2021-05-05T06:42:44.907" v="81" actId="20577"/>
      <pc:docMkLst>
        <pc:docMk/>
      </pc:docMkLst>
      <pc:sldChg chg="modSp">
        <pc:chgData name="Prakash Prajapat" userId="f7fd20bbc5abd51a" providerId="Windows Live" clId="Web-{B1B3FDBD-E5CB-4696-B5A1-9141F40437C2}" dt="2021-05-05T06:13:08.461" v="79" actId="20577"/>
        <pc:sldMkLst>
          <pc:docMk/>
          <pc:sldMk cId="1590041233" sldId="264"/>
        </pc:sldMkLst>
        <pc:spChg chg="mod">
          <ac:chgData name="Prakash Prajapat" userId="f7fd20bbc5abd51a" providerId="Windows Live" clId="Web-{B1B3FDBD-E5CB-4696-B5A1-9141F40437C2}" dt="2021-05-05T06:00:13.745" v="13" actId="20577"/>
          <ac:spMkLst>
            <pc:docMk/>
            <pc:sldMk cId="1590041233" sldId="264"/>
            <ac:spMk id="2" creationId="{00000000-0000-0000-0000-000000000000}"/>
          </ac:spMkLst>
        </pc:spChg>
        <pc:spChg chg="mod">
          <ac:chgData name="Prakash Prajapat" userId="f7fd20bbc5abd51a" providerId="Windows Live" clId="Web-{B1B3FDBD-E5CB-4696-B5A1-9141F40437C2}" dt="2021-05-05T06:13:08.461" v="79" actId="20577"/>
          <ac:spMkLst>
            <pc:docMk/>
            <pc:sldMk cId="1590041233" sldId="264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B1B3FDBD-E5CB-4696-B5A1-9141F40437C2}" dt="2021-05-05T06:42:44.907" v="81" actId="20577"/>
        <pc:sldMkLst>
          <pc:docMk/>
          <pc:sldMk cId="2509019555" sldId="265"/>
        </pc:sldMkLst>
        <pc:spChg chg="mod">
          <ac:chgData name="Prakash Prajapat" userId="f7fd20bbc5abd51a" providerId="Windows Live" clId="Web-{B1B3FDBD-E5CB-4696-B5A1-9141F40437C2}" dt="2021-05-05T06:42:44.907" v="81" actId="20577"/>
          <ac:spMkLst>
            <pc:docMk/>
            <pc:sldMk cId="2509019555" sldId="265"/>
            <ac:spMk id="3" creationId="{00000000-0000-0000-0000-000000000000}"/>
          </ac:spMkLst>
        </pc:spChg>
      </pc:sldChg>
      <pc:sldChg chg="modSp del">
        <pc:chgData name="Prakash Prajapat" userId="f7fd20bbc5abd51a" providerId="Windows Live" clId="Web-{B1B3FDBD-E5CB-4696-B5A1-9141F40437C2}" dt="2021-05-05T06:11:29.939" v="52"/>
        <pc:sldMkLst>
          <pc:docMk/>
          <pc:sldMk cId="3868741574" sldId="267"/>
        </pc:sldMkLst>
        <pc:spChg chg="mod">
          <ac:chgData name="Prakash Prajapat" userId="f7fd20bbc5abd51a" providerId="Windows Live" clId="Web-{B1B3FDBD-E5CB-4696-B5A1-9141F40437C2}" dt="2021-05-05T06:11:22.705" v="51" actId="20577"/>
          <ac:spMkLst>
            <pc:docMk/>
            <pc:sldMk cId="3868741574" sldId="267"/>
            <ac:spMk id="3" creationId="{00000000-0000-0000-0000-000000000000}"/>
          </ac:spMkLst>
        </pc:spChg>
      </pc:sldChg>
    </pc:docChg>
  </pc:docChgLst>
  <pc:docChgLst>
    <pc:chgData name="Prakash Prajapat" userId="f7fd20bbc5abd51a" providerId="Windows Live" clId="Web-{03BA2707-5860-4B98-B981-83BF6FD21F9F}"/>
    <pc:docChg chg="delSld modSld">
      <pc:chgData name="Prakash Prajapat" userId="f7fd20bbc5abd51a" providerId="Windows Live" clId="Web-{03BA2707-5860-4B98-B981-83BF6FD21F9F}" dt="2021-05-04T17:45:55.137" v="155" actId="20577"/>
      <pc:docMkLst>
        <pc:docMk/>
      </pc:docMkLst>
      <pc:sldChg chg="modSp">
        <pc:chgData name="Prakash Prajapat" userId="f7fd20bbc5abd51a" providerId="Windows Live" clId="Web-{03BA2707-5860-4B98-B981-83BF6FD21F9F}" dt="2021-05-04T17:40:20.519" v="77" actId="20577"/>
        <pc:sldMkLst>
          <pc:docMk/>
          <pc:sldMk cId="1817341866" sldId="259"/>
        </pc:sldMkLst>
        <pc:spChg chg="mod">
          <ac:chgData name="Prakash Prajapat" userId="f7fd20bbc5abd51a" providerId="Windows Live" clId="Web-{03BA2707-5860-4B98-B981-83BF6FD21F9F}" dt="2021-05-04T17:40:20.519" v="77" actId="20577"/>
          <ac:spMkLst>
            <pc:docMk/>
            <pc:sldMk cId="1817341866" sldId="259"/>
            <ac:spMk id="3" creationId="{00000000-0000-0000-0000-000000000000}"/>
          </ac:spMkLst>
        </pc:spChg>
      </pc:sldChg>
      <pc:sldChg chg="del">
        <pc:chgData name="Prakash Prajapat" userId="f7fd20bbc5abd51a" providerId="Windows Live" clId="Web-{03BA2707-5860-4B98-B981-83BF6FD21F9F}" dt="2021-05-04T17:05:53.667" v="11"/>
        <pc:sldMkLst>
          <pc:docMk/>
          <pc:sldMk cId="3922596201" sldId="260"/>
        </pc:sldMkLst>
      </pc:sldChg>
      <pc:sldChg chg="modSp">
        <pc:chgData name="Prakash Prajapat" userId="f7fd20bbc5abd51a" providerId="Windows Live" clId="Web-{03BA2707-5860-4B98-B981-83BF6FD21F9F}" dt="2021-05-04T17:40:08.643" v="75" actId="20577"/>
        <pc:sldMkLst>
          <pc:docMk/>
          <pc:sldMk cId="3624589413" sldId="261"/>
        </pc:sldMkLst>
        <pc:spChg chg="mod">
          <ac:chgData name="Prakash Prajapat" userId="f7fd20bbc5abd51a" providerId="Windows Live" clId="Web-{03BA2707-5860-4B98-B981-83BF6FD21F9F}" dt="2021-05-04T17:18:14.651" v="44" actId="20577"/>
          <ac:spMkLst>
            <pc:docMk/>
            <pc:sldMk cId="3624589413" sldId="261"/>
            <ac:spMk id="2" creationId="{00000000-0000-0000-0000-000000000000}"/>
          </ac:spMkLst>
        </pc:spChg>
        <pc:spChg chg="mod">
          <ac:chgData name="Prakash Prajapat" userId="f7fd20bbc5abd51a" providerId="Windows Live" clId="Web-{03BA2707-5860-4B98-B981-83BF6FD21F9F}" dt="2021-05-04T17:40:08.643" v="75" actId="20577"/>
          <ac:spMkLst>
            <pc:docMk/>
            <pc:sldMk cId="3624589413" sldId="261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03BA2707-5860-4B98-B981-83BF6FD21F9F}" dt="2021-05-04T17:42:34.444" v="139" actId="20577"/>
        <pc:sldMkLst>
          <pc:docMk/>
          <pc:sldMk cId="2143433928" sldId="262"/>
        </pc:sldMkLst>
        <pc:spChg chg="mod">
          <ac:chgData name="Prakash Prajapat" userId="f7fd20bbc5abd51a" providerId="Windows Live" clId="Web-{03BA2707-5860-4B98-B981-83BF6FD21F9F}" dt="2021-05-04T17:42:34.444" v="139" actId="20577"/>
          <ac:spMkLst>
            <pc:docMk/>
            <pc:sldMk cId="2143433928" sldId="262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03BA2707-5860-4B98-B981-83BF6FD21F9F}" dt="2021-05-04T17:42:25.319" v="136" actId="20577"/>
        <pc:sldMkLst>
          <pc:docMk/>
          <pc:sldMk cId="225599218" sldId="263"/>
        </pc:sldMkLst>
        <pc:spChg chg="mod">
          <ac:chgData name="Prakash Prajapat" userId="f7fd20bbc5abd51a" providerId="Windows Live" clId="Web-{03BA2707-5860-4B98-B981-83BF6FD21F9F}" dt="2021-05-04T17:42:25.319" v="136" actId="20577"/>
          <ac:spMkLst>
            <pc:docMk/>
            <pc:sldMk cId="225599218" sldId="263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03BA2707-5860-4B98-B981-83BF6FD21F9F}" dt="2021-05-04T17:42:51.569" v="141" actId="14100"/>
        <pc:sldMkLst>
          <pc:docMk/>
          <pc:sldMk cId="1590041233" sldId="264"/>
        </pc:sldMkLst>
        <pc:spChg chg="mod">
          <ac:chgData name="Prakash Prajapat" userId="f7fd20bbc5abd51a" providerId="Windows Live" clId="Web-{03BA2707-5860-4B98-B981-83BF6FD21F9F}" dt="2021-05-04T17:42:51.569" v="141" actId="14100"/>
          <ac:spMkLst>
            <pc:docMk/>
            <pc:sldMk cId="1590041233" sldId="264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03BA2707-5860-4B98-B981-83BF6FD21F9F}" dt="2021-05-04T17:43:45.649" v="148" actId="20577"/>
        <pc:sldMkLst>
          <pc:docMk/>
          <pc:sldMk cId="2509019555" sldId="265"/>
        </pc:sldMkLst>
        <pc:spChg chg="mod">
          <ac:chgData name="Prakash Prajapat" userId="f7fd20bbc5abd51a" providerId="Windows Live" clId="Web-{03BA2707-5860-4B98-B981-83BF6FD21F9F}" dt="2021-05-04T17:43:45.649" v="148" actId="20577"/>
          <ac:spMkLst>
            <pc:docMk/>
            <pc:sldMk cId="2509019555" sldId="265"/>
            <ac:spMk id="3" creationId="{00000000-0000-0000-0000-000000000000}"/>
          </ac:spMkLst>
        </pc:spChg>
      </pc:sldChg>
      <pc:sldChg chg="modSp del">
        <pc:chgData name="Prakash Prajapat" userId="f7fd20bbc5abd51a" providerId="Windows Live" clId="Web-{03BA2707-5860-4B98-B981-83BF6FD21F9F}" dt="2021-05-04T17:01:33.864" v="7"/>
        <pc:sldMkLst>
          <pc:docMk/>
          <pc:sldMk cId="3896821764" sldId="266"/>
        </pc:sldMkLst>
        <pc:spChg chg="mod">
          <ac:chgData name="Prakash Prajapat" userId="f7fd20bbc5abd51a" providerId="Windows Live" clId="Web-{03BA2707-5860-4B98-B981-83BF6FD21F9F}" dt="2021-05-04T17:00:42.597" v="1" actId="20577"/>
          <ac:spMkLst>
            <pc:docMk/>
            <pc:sldMk cId="3896821764" sldId="266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03BA2707-5860-4B98-B981-83BF6FD21F9F}" dt="2021-05-04T17:45:55.137" v="155" actId="20577"/>
        <pc:sldMkLst>
          <pc:docMk/>
          <pc:sldMk cId="744335386" sldId="270"/>
        </pc:sldMkLst>
        <pc:spChg chg="mod">
          <ac:chgData name="Prakash Prajapat" userId="f7fd20bbc5abd51a" providerId="Windows Live" clId="Web-{03BA2707-5860-4B98-B981-83BF6FD21F9F}" dt="2021-05-04T17:45:55.137" v="155" actId="20577"/>
          <ac:spMkLst>
            <pc:docMk/>
            <pc:sldMk cId="744335386" sldId="270"/>
            <ac:spMk id="3" creationId="{453D7E55-4517-441C-A631-3A9907C0983E}"/>
          </ac:spMkLst>
        </pc:spChg>
        <pc:spChg chg="mod">
          <ac:chgData name="Prakash Prajapat" userId="f7fd20bbc5abd51a" providerId="Windows Live" clId="Web-{03BA2707-5860-4B98-B981-83BF6FD21F9F}" dt="2021-05-04T17:44:43.307" v="152" actId="1076"/>
          <ac:spMkLst>
            <pc:docMk/>
            <pc:sldMk cId="744335386" sldId="270"/>
            <ac:spMk id="7" creationId="{A88C93F5-7A6B-49E2-8068-186C0FCD31D7}"/>
          </ac:spMkLst>
        </pc:spChg>
        <pc:graphicFrameChg chg="mod modGraphic">
          <ac:chgData name="Prakash Prajapat" userId="f7fd20bbc5abd51a" providerId="Windows Live" clId="Web-{03BA2707-5860-4B98-B981-83BF6FD21F9F}" dt="2021-05-04T17:44:31.213" v="150"/>
          <ac:graphicFrameMkLst>
            <pc:docMk/>
            <pc:sldMk cId="744335386" sldId="270"/>
            <ac:graphicFrameMk id="9" creationId="{3CCE096B-A766-4AF0-B31B-79103CDF1844}"/>
          </ac:graphicFrameMkLst>
        </pc:graphicFrameChg>
      </pc:sldChg>
    </pc:docChg>
  </pc:docChgLst>
  <pc:docChgLst>
    <pc:chgData name="Prakash Prajapat" userId="f7fd20bbc5abd51a" providerId="Windows Live" clId="Web-{D4ED91C2-5215-4FD6-8EC7-5D1310CB3EB7}"/>
    <pc:docChg chg="modSld">
      <pc:chgData name="Prakash Prajapat" userId="f7fd20bbc5abd51a" providerId="Windows Live" clId="Web-{D4ED91C2-5215-4FD6-8EC7-5D1310CB3EB7}" dt="2021-05-04T18:20:00.679" v="113" actId="20577"/>
      <pc:docMkLst>
        <pc:docMk/>
      </pc:docMkLst>
      <pc:sldChg chg="modSp">
        <pc:chgData name="Prakash Prajapat" userId="f7fd20bbc5abd51a" providerId="Windows Live" clId="Web-{D4ED91C2-5215-4FD6-8EC7-5D1310CB3EB7}" dt="2021-05-04T18:03:27.922" v="13" actId="20577"/>
        <pc:sldMkLst>
          <pc:docMk/>
          <pc:sldMk cId="333069713" sldId="257"/>
        </pc:sldMkLst>
        <pc:spChg chg="mod">
          <ac:chgData name="Prakash Prajapat" userId="f7fd20bbc5abd51a" providerId="Windows Live" clId="Web-{D4ED91C2-5215-4FD6-8EC7-5D1310CB3EB7}" dt="2021-05-04T18:03:06.218" v="10" actId="20577"/>
          <ac:spMkLst>
            <pc:docMk/>
            <pc:sldMk cId="333069713" sldId="257"/>
            <ac:spMk id="2" creationId="{00000000-0000-0000-0000-000000000000}"/>
          </ac:spMkLst>
        </pc:spChg>
        <pc:spChg chg="mod">
          <ac:chgData name="Prakash Prajapat" userId="f7fd20bbc5abd51a" providerId="Windows Live" clId="Web-{D4ED91C2-5215-4FD6-8EC7-5D1310CB3EB7}" dt="2021-05-04T18:03:27.922" v="13" actId="20577"/>
          <ac:spMkLst>
            <pc:docMk/>
            <pc:sldMk cId="333069713" sldId="257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D4ED91C2-5215-4FD6-8EC7-5D1310CB3EB7}" dt="2021-05-04T18:04:05.704" v="18" actId="14100"/>
        <pc:sldMkLst>
          <pc:docMk/>
          <pc:sldMk cId="1817341866" sldId="259"/>
        </pc:sldMkLst>
        <pc:spChg chg="mod">
          <ac:chgData name="Prakash Prajapat" userId="f7fd20bbc5abd51a" providerId="Windows Live" clId="Web-{D4ED91C2-5215-4FD6-8EC7-5D1310CB3EB7}" dt="2021-05-04T18:04:05.704" v="18" actId="14100"/>
          <ac:spMkLst>
            <pc:docMk/>
            <pc:sldMk cId="1817341866" sldId="259"/>
            <ac:spMk id="2" creationId="{00000000-0000-0000-0000-000000000000}"/>
          </ac:spMkLst>
        </pc:spChg>
      </pc:sldChg>
      <pc:sldChg chg="modSp">
        <pc:chgData name="Prakash Prajapat" userId="f7fd20bbc5abd51a" providerId="Windows Live" clId="Web-{D4ED91C2-5215-4FD6-8EC7-5D1310CB3EB7}" dt="2021-05-04T18:09:28.649" v="73" actId="20577"/>
        <pc:sldMkLst>
          <pc:docMk/>
          <pc:sldMk cId="3624589413" sldId="261"/>
        </pc:sldMkLst>
        <pc:spChg chg="mod">
          <ac:chgData name="Prakash Prajapat" userId="f7fd20bbc5abd51a" providerId="Windows Live" clId="Web-{D4ED91C2-5215-4FD6-8EC7-5D1310CB3EB7}" dt="2021-05-04T18:09:28.649" v="73" actId="20577"/>
          <ac:spMkLst>
            <pc:docMk/>
            <pc:sldMk cId="3624589413" sldId="261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D4ED91C2-5215-4FD6-8EC7-5D1310CB3EB7}" dt="2021-05-04T18:20:00.679" v="113" actId="20577"/>
        <pc:sldMkLst>
          <pc:docMk/>
          <pc:sldMk cId="225599218" sldId="263"/>
        </pc:sldMkLst>
        <pc:spChg chg="mod">
          <ac:chgData name="Prakash Prajapat" userId="f7fd20bbc5abd51a" providerId="Windows Live" clId="Web-{D4ED91C2-5215-4FD6-8EC7-5D1310CB3EB7}" dt="2021-05-04T18:20:00.679" v="113" actId="20577"/>
          <ac:spMkLst>
            <pc:docMk/>
            <pc:sldMk cId="225599218" sldId="263"/>
            <ac:spMk id="3" creationId="{00000000-0000-0000-0000-000000000000}"/>
          </ac:spMkLst>
        </pc:spChg>
      </pc:sldChg>
      <pc:sldChg chg="modSp">
        <pc:chgData name="Prakash Prajapat" userId="f7fd20bbc5abd51a" providerId="Windows Live" clId="Web-{D4ED91C2-5215-4FD6-8EC7-5D1310CB3EB7}" dt="2021-05-04T18:03:50.501" v="17" actId="14100"/>
        <pc:sldMkLst>
          <pc:docMk/>
          <pc:sldMk cId="744335386" sldId="270"/>
        </pc:sldMkLst>
        <pc:spChg chg="mod">
          <ac:chgData name="Prakash Prajapat" userId="f7fd20bbc5abd51a" providerId="Windows Live" clId="Web-{D4ED91C2-5215-4FD6-8EC7-5D1310CB3EB7}" dt="2021-05-04T18:03:43.422" v="16" actId="14100"/>
          <ac:spMkLst>
            <pc:docMk/>
            <pc:sldMk cId="744335386" sldId="270"/>
            <ac:spMk id="2" creationId="{74F1FD78-27C1-4A7B-8794-5BF31C8FB971}"/>
          </ac:spMkLst>
        </pc:spChg>
        <pc:spChg chg="mod">
          <ac:chgData name="Prakash Prajapat" userId="f7fd20bbc5abd51a" providerId="Windows Live" clId="Web-{D4ED91C2-5215-4FD6-8EC7-5D1310CB3EB7}" dt="2021-05-04T18:03:50.501" v="17" actId="14100"/>
          <ac:spMkLst>
            <pc:docMk/>
            <pc:sldMk cId="744335386" sldId="270"/>
            <ac:spMk id="4" creationId="{3D55B354-99DE-4589-9DBA-3A8CE6F8C4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69E3E7-03F8-475E-8165-DF777057663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FD78-27C1-4A7B-8794-5BF31C8F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51" y="983289"/>
            <a:ext cx="9503229" cy="852042"/>
          </a:xfrm>
        </p:spPr>
        <p:txBody>
          <a:bodyPr>
            <a:noAutofit/>
          </a:bodyPr>
          <a:lstStyle/>
          <a:p>
            <a:r>
              <a:rPr lang="en-IN" sz="67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SIGNATURE VERIFICATION</a:t>
            </a:r>
            <a:endParaRPr lang="en-US" sz="6700" dirty="0">
              <a:solidFill>
                <a:schemeClr val="accent2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7E55-4517-441C-A631-3A9907C0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364" y="1845734"/>
            <a:ext cx="7815944" cy="72498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IN" cap="all">
                <a:ea typeface="+mn-lt"/>
                <a:cs typeface="+mn-lt"/>
              </a:rPr>
              <a:t>UNDER THE GUIDANCE OF DR. PREETI KHANNA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5B354-99DE-4589-9DBA-3A8CE6F8C46F}"/>
              </a:ext>
            </a:extLst>
          </p:cNvPr>
          <p:cNvSpPr txBox="1"/>
          <p:nvPr/>
        </p:nvSpPr>
        <p:spPr>
          <a:xfrm>
            <a:off x="7859486" y="598715"/>
            <a:ext cx="3233057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PDPM IIITDM JABALPUR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C93F5-7A6B-49E2-8068-186C0FCD31D7}"/>
              </a:ext>
            </a:extLst>
          </p:cNvPr>
          <p:cNvSpPr txBox="1"/>
          <p:nvPr/>
        </p:nvSpPr>
        <p:spPr>
          <a:xfrm>
            <a:off x="5008789" y="2788103"/>
            <a:ext cx="20029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2D00-80A7-49DC-B23E-3F2DD6C38F84}"/>
              </a:ext>
            </a:extLst>
          </p:cNvPr>
          <p:cNvSpPr txBox="1"/>
          <p:nvPr/>
        </p:nvSpPr>
        <p:spPr>
          <a:xfrm>
            <a:off x="568779" y="35732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CE096B-A766-4AF0-B31B-79103CDF1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99457"/>
              </p:ext>
            </p:extLst>
          </p:nvPr>
        </p:nvGraphicFramePr>
        <p:xfrm>
          <a:off x="3788228" y="3222171"/>
          <a:ext cx="4603452" cy="15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475">
                  <a:extLst>
                    <a:ext uri="{9D8B030D-6E8A-4147-A177-3AD203B41FA5}">
                      <a16:colId xmlns:a16="http://schemas.microsoft.com/office/drawing/2014/main" val="4291091512"/>
                    </a:ext>
                  </a:extLst>
                </a:gridCol>
                <a:gridCol w="1714977">
                  <a:extLst>
                    <a:ext uri="{9D8B030D-6E8A-4147-A177-3AD203B41FA5}">
                      <a16:colId xmlns:a16="http://schemas.microsoft.com/office/drawing/2014/main" val="2340788339"/>
                    </a:ext>
                  </a:extLst>
                </a:gridCol>
              </a:tblGrid>
              <a:tr h="524172">
                <a:tc>
                  <a:txBody>
                    <a:bodyPr/>
                    <a:lstStyle/>
                    <a:p>
                      <a:r>
                        <a:rPr lang="en-US" dirty="0"/>
                        <a:t>PRAKASH PRAJAPAT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49945"/>
                  </a:ext>
                </a:extLst>
              </a:tr>
              <a:tr h="524172">
                <a:tc>
                  <a:txBody>
                    <a:bodyPr/>
                    <a:lstStyle/>
                    <a:p>
                      <a:r>
                        <a:rPr lang="en-US" dirty="0"/>
                        <a:t>AMINESH KUMAR 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32964"/>
                  </a:ext>
                </a:extLst>
              </a:tr>
              <a:tr h="524172">
                <a:tc>
                  <a:txBody>
                    <a:bodyPr/>
                    <a:lstStyle/>
                    <a:p>
                      <a:r>
                        <a:rPr lang="en-US" dirty="0"/>
                        <a:t>SYEDA MUSKAN 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8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4477"/>
            <a:ext cx="9797143" cy="4284617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endParaRPr lang="en-IN" sz="2400" dirty="0"/>
          </a:p>
          <a:p>
            <a:pPr marL="383540" lvl="1">
              <a:buFont typeface="Wingdings" pitchFamily="34" charset="0"/>
              <a:buChar char="Ø"/>
            </a:pPr>
            <a:r>
              <a:rPr lang="en-IN" sz="2400" dirty="0"/>
              <a:t>  Even in today's age signature is the most important and most used form of proof of identity of a person. Signatures are used for all documents in financial services, legal services or on letters, documents, checks, security documents.</a:t>
            </a:r>
            <a:endParaRPr lang="en-IN"/>
          </a:p>
          <a:p>
            <a:pPr marL="383540" lvl="1">
              <a:buFont typeface="Wingdings" pitchFamily="34" charset="0"/>
              <a:buChar char="Ø"/>
            </a:pPr>
            <a:r>
              <a:rPr lang="en-IN" sz="2400" dirty="0"/>
              <a:t>  Thus to reduce illegal acts like forgery is a great concern in our day and age.</a:t>
            </a:r>
          </a:p>
          <a:p>
            <a:pPr marL="383540" lvl="1">
              <a:buFont typeface="Wingdings" pitchFamily="34" charset="0"/>
              <a:buChar char="Ø"/>
            </a:pPr>
            <a:r>
              <a:rPr lang="en-IN" sz="2400" dirty="0"/>
              <a:t>  Negligence of signature verification is one of the main cause of fraud in our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851" y="286603"/>
            <a:ext cx="9731829" cy="1428986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708" y="1312334"/>
            <a:ext cx="9241972" cy="45567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 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  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/>
              <a:t>  Verification using Extracted Features</a:t>
            </a:r>
          </a:p>
        </p:txBody>
      </p:sp>
    </p:spTree>
    <p:extLst>
      <p:ext uri="{BB962C8B-B14F-4D97-AF65-F5344CB8AC3E}">
        <p14:creationId xmlns:p14="http://schemas.microsoft.com/office/powerpoint/2010/main" val="181734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  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365" y="2128763"/>
            <a:ext cx="9209315" cy="374033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IN" sz="2400" dirty="0"/>
              <a:t>The Steps of Pre-Processing of the image from database is :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  Conversion of Colour Image to Gray scale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>
                <a:ea typeface="+mn-lt"/>
                <a:cs typeface="+mn-lt"/>
              </a:rPr>
              <a:t>   Filtering of image for denoising</a:t>
            </a:r>
            <a:endParaRPr lang="en-IN" sz="2400" dirty="0"/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  Binarization of Grey scale image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  Thinning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>
                <a:ea typeface="+mn-lt"/>
                <a:cs typeface="+mn-lt"/>
              </a:rPr>
              <a:t>   Shifting towards the origin</a:t>
            </a:r>
            <a:endParaRPr lang="en-IN" sz="2400" dirty="0"/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  Skew Correction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>
                <a:ea typeface="+mn-lt"/>
                <a:cs typeface="+mn-lt"/>
              </a:rPr>
              <a:t>   Cropping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sz="2400" dirty="0"/>
              <a:t>The following features are extracted from the processed image: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400"/>
              <a:t>  Normalised Signature Area -</a:t>
            </a:r>
          </a:p>
          <a:p>
            <a:pPr marL="200660" lvl="1" indent="0">
              <a:buNone/>
            </a:pPr>
            <a:r>
              <a:rPr lang="en-IN" sz="2400"/>
              <a:t>           Total number of black signature pixels divided by total number of pixels of </a:t>
            </a:r>
            <a:r>
              <a:rPr lang="en-IN" sz="2400" dirty="0"/>
              <a:t>the image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400"/>
              <a:t>  Aspect Ratio -</a:t>
            </a:r>
          </a:p>
          <a:p>
            <a:pPr marL="200660" lvl="1" indent="0">
              <a:buNone/>
            </a:pPr>
            <a:r>
              <a:rPr lang="en-IN" sz="2400"/>
              <a:t>           The Aspect ratio of the processed image = width/height</a:t>
            </a:r>
          </a:p>
          <a:p>
            <a:pPr>
              <a:buClr>
                <a:srgbClr val="1CADE4"/>
              </a:buClr>
              <a:buFont typeface="Wingdings" panose="020B0604020202020204" pitchFamily="34" charset="0"/>
              <a:buChar char="Ø"/>
            </a:pPr>
            <a:r>
              <a:rPr lang="en-IN" sz="2400"/>
              <a:t>  Maximum Horizontal Projection -</a:t>
            </a:r>
          </a:p>
          <a:p>
            <a:pPr marL="200660" lvl="1" indent="0">
              <a:buClr>
                <a:srgbClr val="1CADE4"/>
              </a:buClr>
              <a:buNone/>
            </a:pPr>
            <a:r>
              <a:rPr lang="en-IN" sz="2400"/>
              <a:t>            It is the maximum number of black pixels among all horizontal rows of the </a:t>
            </a:r>
            <a:r>
              <a:rPr lang="en-IN" sz="2400" dirty="0"/>
              <a:t>image</a:t>
            </a:r>
          </a:p>
          <a:p>
            <a:pPr marL="200660" lvl="1" indent="0">
              <a:buClr>
                <a:srgbClr val="1CADE4"/>
              </a:buClr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00660" lvl="1" indent="0">
              <a:buClr>
                <a:srgbClr val="1CADE4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4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sz="2400" dirty="0"/>
              <a:t>The following features are extracted from the processed image: (continued)</a:t>
            </a:r>
          </a:p>
          <a:p>
            <a:pPr>
              <a:buClr>
                <a:srgbClr val="1CADE4"/>
              </a:buClr>
              <a:buFont typeface="Wingdings" panose="020B0604020202020204" pitchFamily="34" charset="0"/>
              <a:buChar char="Ø"/>
            </a:pPr>
            <a:r>
              <a:rPr lang="en-IN" sz="2400" dirty="0"/>
              <a:t>  End Points -</a:t>
            </a:r>
          </a:p>
          <a:p>
            <a:pPr marL="200660" lvl="1" indent="0">
              <a:buClr>
                <a:srgbClr val="1CADE4"/>
              </a:buClr>
              <a:buNone/>
            </a:pPr>
            <a:r>
              <a:rPr lang="en-IN" sz="2400" dirty="0"/>
              <a:t>            It is the number of endpoints of the signature.</a:t>
            </a:r>
          </a:p>
          <a:p>
            <a:pPr>
              <a:buClr>
                <a:srgbClr val="1CADE4"/>
              </a:buClr>
              <a:buFont typeface="Wingdings" panose="020B0604020202020204" pitchFamily="34" charset="0"/>
              <a:buChar char="Ø"/>
            </a:pPr>
            <a:r>
              <a:rPr lang="en-IN" sz="2400" dirty="0"/>
              <a:t>  Centroid of vertically divided images -</a:t>
            </a:r>
          </a:p>
          <a:p>
            <a:pPr marL="200660" lvl="1" indent="0">
              <a:buClr>
                <a:srgbClr val="1CADE4"/>
              </a:buClr>
              <a:buNone/>
            </a:pPr>
            <a:r>
              <a:rPr lang="en-IN" sz="2400" dirty="0"/>
              <a:t>            It is the pair of centroid of the 2 images formed by vertically dividing the main image.</a:t>
            </a:r>
          </a:p>
          <a:p>
            <a:pPr>
              <a:buClr>
                <a:srgbClr val="1CADE4"/>
              </a:buClr>
              <a:buFont typeface="Wingdings" panose="020F0502020204030204" pitchFamily="34" charset="0"/>
              <a:buChar char="Ø"/>
            </a:pPr>
            <a:r>
              <a:rPr lang="en-IN" sz="2400" dirty="0"/>
              <a:t>  Slope -</a:t>
            </a:r>
          </a:p>
          <a:p>
            <a:pPr marL="200660" lvl="1" indent="0">
              <a:buClr>
                <a:srgbClr val="1CADE4"/>
              </a:buClr>
              <a:buNone/>
            </a:pPr>
            <a:r>
              <a:rPr lang="en-IN" sz="2400" dirty="0"/>
              <a:t>            </a:t>
            </a:r>
            <a:r>
              <a:rPr lang="en-IN" sz="2400" dirty="0">
                <a:ea typeface="+mn-lt"/>
                <a:cs typeface="+mn-lt"/>
              </a:rPr>
              <a:t>It is a slope of line joining CGs of the first and second halves of the signature image.</a:t>
            </a:r>
          </a:p>
          <a:p>
            <a:pPr marL="200660" lvl="1" indent="0">
              <a:buClr>
                <a:srgbClr val="1CADE4"/>
              </a:buClr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00660" lvl="1" indent="0">
              <a:buClr>
                <a:srgbClr val="1CADE4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Verification using Extracted Features And Further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79" y="1823963"/>
            <a:ext cx="8632373" cy="40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Once the Features are extracted they are stored in a Vector. Now we need to fix minimum error threshold values for each feature implemented using which it classifies genuine signatures.</a:t>
            </a:r>
            <a:endParaRPr lang="en-US" sz="2400"/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/>
              <a:t> We have done this step manually by selecting error threshold values. </a:t>
            </a:r>
            <a:endParaRPr lang="en-IN" sz="2400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IN" sz="2400" dirty="0">
                <a:ea typeface="+mn-lt"/>
                <a:cs typeface="+mn-lt"/>
              </a:rPr>
              <a:t> Making a machine learning, neural network and training it to generate more accurate error threshold values that can improve the accuracy of the program.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04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/>
              <a:t>We have written a program in MATLAB that identifies and distinguishes between genuine and forged signatures with a good accuracy.</a:t>
            </a:r>
            <a:endParaRPr lang="en-IN" dirty="0">
              <a:ea typeface="Cambria"/>
            </a:endParaRPr>
          </a:p>
          <a:p>
            <a:r>
              <a:rPr lang="en-IN" sz="2400" b="1" dirty="0"/>
              <a:t>Screenshots of working </a:t>
            </a:r>
            <a:r>
              <a:rPr lang="en-IN" sz="2400" b="1"/>
              <a:t>GUI:</a:t>
            </a:r>
            <a:endParaRPr lang="en-IN" sz="2400" b="1" dirty="0"/>
          </a:p>
          <a:p>
            <a:endParaRPr lang="en-IN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982BB1-3EA8-43BF-9570-6011712D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5" y="3152312"/>
            <a:ext cx="5791199" cy="268415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736FE-7F0A-41BE-9559-1890E9C9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11" y="3152955"/>
            <a:ext cx="5847645" cy="26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9003"/>
            <a:ext cx="10058400" cy="1276586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6227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672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SIGNATURE VERIFICATION</vt:lpstr>
      <vt:lpstr>Introduction</vt:lpstr>
      <vt:lpstr>Methodology</vt:lpstr>
      <vt:lpstr>    Pre-Processing</vt:lpstr>
      <vt:lpstr>Feature Extraction</vt:lpstr>
      <vt:lpstr>Feature Extraction</vt:lpstr>
      <vt:lpstr>Verification using Extracted Features And Further Improvements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Verification </dc:title>
  <dc:creator>Windows User</dc:creator>
  <cp:lastModifiedBy>Windows User</cp:lastModifiedBy>
  <cp:revision>372</cp:revision>
  <dcterms:created xsi:type="dcterms:W3CDTF">2018-12-10T18:26:31Z</dcterms:created>
  <dcterms:modified xsi:type="dcterms:W3CDTF">2021-05-05T06:42:45Z</dcterms:modified>
</cp:coreProperties>
</file>