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9144000" cy="68580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8" roundtripDataSignature="AMtx7mgMYRa5SQdJNT7pIX26o0fnu5d+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a1d13f610_1_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0a1d13f610_1_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a1d13f610_1_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a1d13f610_1_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1208920" y="970722"/>
            <a:ext cx="6726159"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2158794" y="2893725"/>
            <a:ext cx="6284595" cy="18796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1"/>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22"/>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23"/>
          <p:cNvSpPr txBox="1"/>
          <p:nvPr>
            <p:ph type="title"/>
          </p:nvPr>
        </p:nvSpPr>
        <p:spPr>
          <a:xfrm>
            <a:off x="1208920" y="970722"/>
            <a:ext cx="6726159"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24"/>
          <p:cNvSpPr txBox="1"/>
          <p:nvPr>
            <p:ph type="ctrTitle"/>
          </p:nvPr>
        </p:nvSpPr>
        <p:spPr>
          <a:xfrm>
            <a:off x="2524622" y="1083147"/>
            <a:ext cx="4094754"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25"/>
          <p:cNvSpPr txBox="1"/>
          <p:nvPr>
            <p:ph type="title"/>
          </p:nvPr>
        </p:nvSpPr>
        <p:spPr>
          <a:xfrm>
            <a:off x="1208920" y="970722"/>
            <a:ext cx="6726159"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2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5"/>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0" y="6347774"/>
            <a:ext cx="9144000" cy="510540"/>
          </a:xfrm>
          <a:custGeom>
            <a:rect b="b" l="l" r="r" t="t"/>
            <a:pathLst>
              <a:path extrusionOk="0" h="510540" w="914400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0"/>
          <p:cNvSpPr/>
          <p:nvPr/>
        </p:nvSpPr>
        <p:spPr>
          <a:xfrm>
            <a:off x="0" y="6347774"/>
            <a:ext cx="9144000" cy="63500"/>
          </a:xfrm>
          <a:custGeom>
            <a:rect b="b" l="l" r="r" t="t"/>
            <a:pathLst>
              <a:path extrusionOk="0" h="63500" w="9144000">
                <a:moveTo>
                  <a:pt x="52777" y="0"/>
                </a:moveTo>
                <a:lnTo>
                  <a:pt x="9080271" y="0"/>
                </a:lnTo>
                <a:lnTo>
                  <a:pt x="9092777" y="1237"/>
                </a:lnTo>
                <a:lnTo>
                  <a:pt x="9133355" y="28405"/>
                </a:lnTo>
                <a:lnTo>
                  <a:pt x="9142837" y="51297"/>
                </a:lnTo>
                <a:lnTo>
                  <a:pt x="9143999" y="63044"/>
                </a:lnTo>
              </a:path>
              <a:path extrusionOk="0" h="63500" w="9144000">
                <a:moveTo>
                  <a:pt x="0" y="30052"/>
                </a:moveTo>
                <a:lnTo>
                  <a:pt x="7662" y="18687"/>
                </a:lnTo>
                <a:lnTo>
                  <a:pt x="27942" y="5013"/>
                </a:lnTo>
                <a:lnTo>
                  <a:pt x="52777" y="0"/>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20"/>
          <p:cNvSpPr/>
          <p:nvPr/>
        </p:nvSpPr>
        <p:spPr>
          <a:xfrm>
            <a:off x="6945800" y="256"/>
            <a:ext cx="2198370" cy="615315"/>
          </a:xfrm>
          <a:custGeom>
            <a:rect b="b" l="l" r="r" t="t"/>
            <a:pathLst>
              <a:path extrusionOk="0" h="615315" w="219837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20"/>
          <p:cNvSpPr/>
          <p:nvPr/>
        </p:nvSpPr>
        <p:spPr>
          <a:xfrm>
            <a:off x="6945800" y="256"/>
            <a:ext cx="2198370" cy="615315"/>
          </a:xfrm>
          <a:custGeom>
            <a:rect b="b" l="l" r="r" t="t"/>
            <a:pathLst>
              <a:path extrusionOk="0" h="615315" w="2198370">
                <a:moveTo>
                  <a:pt x="2130243" y="614718"/>
                </a:moveTo>
                <a:lnTo>
                  <a:pt x="76856" y="614718"/>
                </a:lnTo>
                <a:lnTo>
                  <a:pt x="61792" y="613227"/>
                </a:lnTo>
                <a:lnTo>
                  <a:pt x="22510" y="592207"/>
                </a:lnTo>
                <a:lnTo>
                  <a:pt x="1490" y="552926"/>
                </a:lnTo>
                <a:lnTo>
                  <a:pt x="0" y="537862"/>
                </a:lnTo>
                <a:lnTo>
                  <a:pt x="0" y="18"/>
                </a:lnTo>
                <a:lnTo>
                  <a:pt x="2198199" y="18"/>
                </a:lnTo>
              </a:path>
              <a:path extrusionOk="0" h="615315" w="2198370">
                <a:moveTo>
                  <a:pt x="2198199" y="572020"/>
                </a:moveTo>
                <a:lnTo>
                  <a:pt x="2184589" y="592207"/>
                </a:lnTo>
                <a:lnTo>
                  <a:pt x="2160159" y="608678"/>
                </a:lnTo>
                <a:lnTo>
                  <a:pt x="2130243" y="614718"/>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20"/>
          <p:cNvSpPr/>
          <p:nvPr/>
        </p:nvSpPr>
        <p:spPr>
          <a:xfrm>
            <a:off x="0" y="0"/>
            <a:ext cx="9144000" cy="365125"/>
          </a:xfrm>
          <a:custGeom>
            <a:rect b="b" l="l" r="r" t="t"/>
            <a:pathLst>
              <a:path extrusionOk="0" h="365125" w="914400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0"/>
          <p:cNvSpPr/>
          <p:nvPr/>
        </p:nvSpPr>
        <p:spPr>
          <a:xfrm>
            <a:off x="0" y="332432"/>
            <a:ext cx="9144000" cy="32384"/>
          </a:xfrm>
          <a:custGeom>
            <a:rect b="b" l="l" r="r" t="t"/>
            <a:pathLst>
              <a:path extrusionOk="0" h="32385" w="9144000">
                <a:moveTo>
                  <a:pt x="9107288" y="32342"/>
                </a:moveTo>
                <a:lnTo>
                  <a:pt x="43410" y="32342"/>
                </a:lnTo>
                <a:lnTo>
                  <a:pt x="34471" y="31457"/>
                </a:lnTo>
                <a:lnTo>
                  <a:pt x="1271" y="4185"/>
                </a:lnTo>
                <a:lnTo>
                  <a:pt x="0" y="0"/>
                </a:lnTo>
              </a:path>
              <a:path extrusionOk="0" h="32385" w="9144000">
                <a:moveTo>
                  <a:pt x="9143999" y="12369"/>
                </a:moveTo>
                <a:lnTo>
                  <a:pt x="9139540" y="18982"/>
                </a:lnTo>
                <a:lnTo>
                  <a:pt x="9125042" y="28757"/>
                </a:lnTo>
                <a:lnTo>
                  <a:pt x="9107288" y="32342"/>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20"/>
          <p:cNvSpPr txBox="1"/>
          <p:nvPr>
            <p:ph type="title"/>
          </p:nvPr>
        </p:nvSpPr>
        <p:spPr>
          <a:xfrm>
            <a:off x="1208920" y="970722"/>
            <a:ext cx="6726159" cy="574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 type="body"/>
          </p:nvPr>
        </p:nvSpPr>
        <p:spPr>
          <a:xfrm>
            <a:off x="2158794" y="2893725"/>
            <a:ext cx="6284595" cy="18796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chemeClr val="dk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20"/>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400">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grpSp>
        <p:nvGrpSpPr>
          <p:cNvPr id="49" name="Google Shape;49;p1"/>
          <p:cNvGrpSpPr/>
          <p:nvPr/>
        </p:nvGrpSpPr>
        <p:grpSpPr>
          <a:xfrm>
            <a:off x="18" y="0"/>
            <a:ext cx="9144000" cy="1470014"/>
            <a:chOff x="18" y="0"/>
            <a:chExt cx="9144000" cy="1470014"/>
          </a:xfrm>
        </p:grpSpPr>
        <p:sp>
          <p:nvSpPr>
            <p:cNvPr id="50" name="Google Shape;50;p1"/>
            <p:cNvSpPr/>
            <p:nvPr/>
          </p:nvSpPr>
          <p:spPr>
            <a:xfrm>
              <a:off x="18" y="67299"/>
              <a:ext cx="9144000" cy="1402715"/>
            </a:xfrm>
            <a:custGeom>
              <a:rect b="b" l="l" r="r" t="t"/>
              <a:pathLst>
                <a:path extrusionOk="0" h="1402715" w="9144000">
                  <a:moveTo>
                    <a:pt x="9143981" y="0"/>
                  </a:moveTo>
                  <a:lnTo>
                    <a:pt x="0" y="0"/>
                  </a:lnTo>
                  <a:lnTo>
                    <a:pt x="0" y="1138964"/>
                  </a:lnTo>
                  <a:lnTo>
                    <a:pt x="72188" y="1139001"/>
                  </a:lnTo>
                  <a:lnTo>
                    <a:pt x="143617" y="1139109"/>
                  </a:lnTo>
                  <a:lnTo>
                    <a:pt x="214294" y="1139288"/>
                  </a:lnTo>
                  <a:lnTo>
                    <a:pt x="284228" y="1139537"/>
                  </a:lnTo>
                  <a:lnTo>
                    <a:pt x="353426" y="1139855"/>
                  </a:lnTo>
                  <a:lnTo>
                    <a:pt x="421897" y="1140241"/>
                  </a:lnTo>
                  <a:lnTo>
                    <a:pt x="489648" y="1140694"/>
                  </a:lnTo>
                  <a:lnTo>
                    <a:pt x="556689" y="1141212"/>
                  </a:lnTo>
                  <a:lnTo>
                    <a:pt x="623026" y="1141796"/>
                  </a:lnTo>
                  <a:lnTo>
                    <a:pt x="688669" y="1142444"/>
                  </a:lnTo>
                  <a:lnTo>
                    <a:pt x="753625" y="1143155"/>
                  </a:lnTo>
                  <a:lnTo>
                    <a:pt x="817903" y="1143927"/>
                  </a:lnTo>
                  <a:lnTo>
                    <a:pt x="881510" y="1144761"/>
                  </a:lnTo>
                  <a:lnTo>
                    <a:pt x="944455" y="1145655"/>
                  </a:lnTo>
                  <a:lnTo>
                    <a:pt x="1006746" y="1146608"/>
                  </a:lnTo>
                  <a:lnTo>
                    <a:pt x="1068390" y="1147618"/>
                  </a:lnTo>
                  <a:lnTo>
                    <a:pt x="1129397" y="1148686"/>
                  </a:lnTo>
                  <a:lnTo>
                    <a:pt x="1189774" y="1149810"/>
                  </a:lnTo>
                  <a:lnTo>
                    <a:pt x="1249529" y="1150989"/>
                  </a:lnTo>
                  <a:lnTo>
                    <a:pt x="1308670" y="1152222"/>
                  </a:lnTo>
                  <a:lnTo>
                    <a:pt x="1367207" y="1153508"/>
                  </a:lnTo>
                  <a:lnTo>
                    <a:pt x="1425146" y="1154847"/>
                  </a:lnTo>
                  <a:lnTo>
                    <a:pt x="1482495" y="1156236"/>
                  </a:lnTo>
                  <a:lnTo>
                    <a:pt x="1539264" y="1157675"/>
                  </a:lnTo>
                  <a:lnTo>
                    <a:pt x="1595460" y="1159164"/>
                  </a:lnTo>
                  <a:lnTo>
                    <a:pt x="1651091" y="1160701"/>
                  </a:lnTo>
                  <a:lnTo>
                    <a:pt x="1706165" y="1162284"/>
                  </a:lnTo>
                  <a:lnTo>
                    <a:pt x="1760691" y="1163914"/>
                  </a:lnTo>
                  <a:lnTo>
                    <a:pt x="1814676" y="1165590"/>
                  </a:lnTo>
                  <a:lnTo>
                    <a:pt x="1868130" y="1167309"/>
                  </a:lnTo>
                  <a:lnTo>
                    <a:pt x="1921059" y="1169071"/>
                  </a:lnTo>
                  <a:lnTo>
                    <a:pt x="1973471" y="1170876"/>
                  </a:lnTo>
                  <a:lnTo>
                    <a:pt x="2025376" y="1172722"/>
                  </a:lnTo>
                  <a:lnTo>
                    <a:pt x="2076782" y="1174608"/>
                  </a:lnTo>
                  <a:lnTo>
                    <a:pt x="2127695" y="1176533"/>
                  </a:lnTo>
                  <a:lnTo>
                    <a:pt x="2178125" y="1178497"/>
                  </a:lnTo>
                  <a:lnTo>
                    <a:pt x="2228080" y="1180498"/>
                  </a:lnTo>
                  <a:lnTo>
                    <a:pt x="2277568" y="1182535"/>
                  </a:lnTo>
                  <a:lnTo>
                    <a:pt x="2326596" y="1184607"/>
                  </a:lnTo>
                  <a:lnTo>
                    <a:pt x="2375173" y="1186713"/>
                  </a:lnTo>
                  <a:lnTo>
                    <a:pt x="2423307" y="1188853"/>
                  </a:lnTo>
                  <a:lnTo>
                    <a:pt x="2471007" y="1191025"/>
                  </a:lnTo>
                  <a:lnTo>
                    <a:pt x="2518280" y="1193229"/>
                  </a:lnTo>
                  <a:lnTo>
                    <a:pt x="2565134" y="1195462"/>
                  </a:lnTo>
                  <a:lnTo>
                    <a:pt x="2611578" y="1197725"/>
                  </a:lnTo>
                  <a:lnTo>
                    <a:pt x="2657620" y="1200016"/>
                  </a:lnTo>
                  <a:lnTo>
                    <a:pt x="2703268" y="1202335"/>
                  </a:lnTo>
                  <a:lnTo>
                    <a:pt x="2748530" y="1204680"/>
                  </a:lnTo>
                  <a:lnTo>
                    <a:pt x="2793413" y="1207050"/>
                  </a:lnTo>
                  <a:lnTo>
                    <a:pt x="2837927" y="1209445"/>
                  </a:lnTo>
                  <a:lnTo>
                    <a:pt x="2882080" y="1211863"/>
                  </a:lnTo>
                  <a:lnTo>
                    <a:pt x="2925879" y="1214304"/>
                  </a:lnTo>
                  <a:lnTo>
                    <a:pt x="2969332" y="1216765"/>
                  </a:lnTo>
                  <a:lnTo>
                    <a:pt x="3012448" y="1219248"/>
                  </a:lnTo>
                  <a:lnTo>
                    <a:pt x="3055236" y="1221749"/>
                  </a:lnTo>
                  <a:lnTo>
                    <a:pt x="3097702" y="1224269"/>
                  </a:lnTo>
                  <a:lnTo>
                    <a:pt x="3139855" y="1226807"/>
                  </a:lnTo>
                  <a:lnTo>
                    <a:pt x="3181703" y="1229361"/>
                  </a:lnTo>
                  <a:lnTo>
                    <a:pt x="3223255" y="1231930"/>
                  </a:lnTo>
                  <a:lnTo>
                    <a:pt x="3264519" y="1234514"/>
                  </a:lnTo>
                  <a:lnTo>
                    <a:pt x="3305502" y="1237111"/>
                  </a:lnTo>
                  <a:lnTo>
                    <a:pt x="3346213" y="1239721"/>
                  </a:lnTo>
                  <a:lnTo>
                    <a:pt x="3386659" y="1242342"/>
                  </a:lnTo>
                  <a:lnTo>
                    <a:pt x="3426850" y="1244974"/>
                  </a:lnTo>
                  <a:lnTo>
                    <a:pt x="3466793" y="1247615"/>
                  </a:lnTo>
                  <a:lnTo>
                    <a:pt x="3506496" y="1250264"/>
                  </a:lnTo>
                  <a:lnTo>
                    <a:pt x="3545968" y="1252922"/>
                  </a:lnTo>
                  <a:lnTo>
                    <a:pt x="3585216" y="1255585"/>
                  </a:lnTo>
                  <a:lnTo>
                    <a:pt x="3624249" y="1258255"/>
                  </a:lnTo>
                  <a:lnTo>
                    <a:pt x="3663074" y="1260929"/>
                  </a:lnTo>
                  <a:lnTo>
                    <a:pt x="3701701" y="1263606"/>
                  </a:lnTo>
                  <a:lnTo>
                    <a:pt x="3740136" y="1266286"/>
                  </a:lnTo>
                  <a:lnTo>
                    <a:pt x="3778389" y="1268968"/>
                  </a:lnTo>
                  <a:lnTo>
                    <a:pt x="3816466" y="1271650"/>
                  </a:lnTo>
                  <a:lnTo>
                    <a:pt x="3892130" y="1277012"/>
                  </a:lnTo>
                  <a:lnTo>
                    <a:pt x="3967193" y="1282364"/>
                  </a:lnTo>
                  <a:lnTo>
                    <a:pt x="4041720" y="1287699"/>
                  </a:lnTo>
                  <a:lnTo>
                    <a:pt x="4115775" y="1293009"/>
                  </a:lnTo>
                  <a:lnTo>
                    <a:pt x="4152646" y="1295652"/>
                  </a:lnTo>
                  <a:lnTo>
                    <a:pt x="4226116" y="1300909"/>
                  </a:lnTo>
                  <a:lnTo>
                    <a:pt x="4299277" y="1306120"/>
                  </a:lnTo>
                  <a:lnTo>
                    <a:pt x="4372194" y="1311279"/>
                  </a:lnTo>
                  <a:lnTo>
                    <a:pt x="4444933" y="1316376"/>
                  </a:lnTo>
                  <a:lnTo>
                    <a:pt x="4517557" y="1321405"/>
                  </a:lnTo>
                  <a:lnTo>
                    <a:pt x="4590133" y="1326356"/>
                  </a:lnTo>
                  <a:lnTo>
                    <a:pt x="4662726" y="1331223"/>
                  </a:lnTo>
                  <a:lnTo>
                    <a:pt x="4735399" y="1335997"/>
                  </a:lnTo>
                  <a:lnTo>
                    <a:pt x="4808219" y="1340670"/>
                  </a:lnTo>
                  <a:lnTo>
                    <a:pt x="4881250" y="1345235"/>
                  </a:lnTo>
                  <a:lnTo>
                    <a:pt x="4954558" y="1349683"/>
                  </a:lnTo>
                  <a:lnTo>
                    <a:pt x="5028206" y="1354007"/>
                  </a:lnTo>
                  <a:lnTo>
                    <a:pt x="5102261" y="1358199"/>
                  </a:lnTo>
                  <a:lnTo>
                    <a:pt x="5176788" y="1362250"/>
                  </a:lnTo>
                  <a:lnTo>
                    <a:pt x="5251850" y="1366153"/>
                  </a:lnTo>
                  <a:lnTo>
                    <a:pt x="5327515" y="1369900"/>
                  </a:lnTo>
                  <a:lnTo>
                    <a:pt x="5365592" y="1371712"/>
                  </a:lnTo>
                  <a:lnTo>
                    <a:pt x="5403845" y="1373483"/>
                  </a:lnTo>
                  <a:lnTo>
                    <a:pt x="5442280" y="1375210"/>
                  </a:lnTo>
                  <a:lnTo>
                    <a:pt x="5480907" y="1376893"/>
                  </a:lnTo>
                  <a:lnTo>
                    <a:pt x="5519732" y="1378532"/>
                  </a:lnTo>
                  <a:lnTo>
                    <a:pt x="5558765" y="1380124"/>
                  </a:lnTo>
                  <a:lnTo>
                    <a:pt x="5598013" y="1381670"/>
                  </a:lnTo>
                  <a:lnTo>
                    <a:pt x="5637485" y="1383167"/>
                  </a:lnTo>
                  <a:lnTo>
                    <a:pt x="5677188" y="1384616"/>
                  </a:lnTo>
                  <a:lnTo>
                    <a:pt x="5717131" y="1386015"/>
                  </a:lnTo>
                  <a:lnTo>
                    <a:pt x="5757321" y="1387363"/>
                  </a:lnTo>
                  <a:lnTo>
                    <a:pt x="5797768" y="1388659"/>
                  </a:lnTo>
                  <a:lnTo>
                    <a:pt x="5838479" y="1389902"/>
                  </a:lnTo>
                  <a:lnTo>
                    <a:pt x="5879462" y="1391091"/>
                  </a:lnTo>
                  <a:lnTo>
                    <a:pt x="5920726" y="1392225"/>
                  </a:lnTo>
                  <a:lnTo>
                    <a:pt x="5962277" y="1393303"/>
                  </a:lnTo>
                  <a:lnTo>
                    <a:pt x="6004126" y="1394325"/>
                  </a:lnTo>
                  <a:lnTo>
                    <a:pt x="6046279" y="1395288"/>
                  </a:lnTo>
                  <a:lnTo>
                    <a:pt x="6088745" y="1396193"/>
                  </a:lnTo>
                  <a:lnTo>
                    <a:pt x="6131533" y="1397038"/>
                  </a:lnTo>
                  <a:lnTo>
                    <a:pt x="6174649" y="1397822"/>
                  </a:lnTo>
                  <a:lnTo>
                    <a:pt x="6218102" y="1398545"/>
                  </a:lnTo>
                  <a:lnTo>
                    <a:pt x="6261901" y="1399204"/>
                  </a:lnTo>
                  <a:lnTo>
                    <a:pt x="6306054" y="1399800"/>
                  </a:lnTo>
                  <a:lnTo>
                    <a:pt x="6350568" y="1400331"/>
                  </a:lnTo>
                  <a:lnTo>
                    <a:pt x="6395451" y="1400796"/>
                  </a:lnTo>
                  <a:lnTo>
                    <a:pt x="6440713" y="1401194"/>
                  </a:lnTo>
                  <a:lnTo>
                    <a:pt x="6486361" y="1401525"/>
                  </a:lnTo>
                  <a:lnTo>
                    <a:pt x="6532403" y="1401787"/>
                  </a:lnTo>
                  <a:lnTo>
                    <a:pt x="6578847" y="1401979"/>
                  </a:lnTo>
                  <a:lnTo>
                    <a:pt x="6625701" y="1402100"/>
                  </a:lnTo>
                  <a:lnTo>
                    <a:pt x="6672974" y="1402150"/>
                  </a:lnTo>
                  <a:lnTo>
                    <a:pt x="6720674" y="1402127"/>
                  </a:lnTo>
                  <a:lnTo>
                    <a:pt x="6768808" y="1402031"/>
                  </a:lnTo>
                  <a:lnTo>
                    <a:pt x="6817385" y="1401859"/>
                  </a:lnTo>
                  <a:lnTo>
                    <a:pt x="6866413" y="1401612"/>
                  </a:lnTo>
                  <a:lnTo>
                    <a:pt x="6915901" y="1401288"/>
                  </a:lnTo>
                  <a:lnTo>
                    <a:pt x="6965856" y="1400887"/>
                  </a:lnTo>
                  <a:lnTo>
                    <a:pt x="7016286" y="1400407"/>
                  </a:lnTo>
                  <a:lnTo>
                    <a:pt x="7067199" y="1399847"/>
                  </a:lnTo>
                  <a:lnTo>
                    <a:pt x="7118604" y="1399207"/>
                  </a:lnTo>
                  <a:lnTo>
                    <a:pt x="7170510" y="1398485"/>
                  </a:lnTo>
                  <a:lnTo>
                    <a:pt x="7222922" y="1397680"/>
                  </a:lnTo>
                  <a:lnTo>
                    <a:pt x="7275851" y="1396792"/>
                  </a:lnTo>
                  <a:lnTo>
                    <a:pt x="7329305" y="1395820"/>
                  </a:lnTo>
                  <a:lnTo>
                    <a:pt x="7383290" y="1394761"/>
                  </a:lnTo>
                  <a:lnTo>
                    <a:pt x="7437816" y="1393616"/>
                  </a:lnTo>
                  <a:lnTo>
                    <a:pt x="7492890" y="1392384"/>
                  </a:lnTo>
                  <a:lnTo>
                    <a:pt x="7548521" y="1391063"/>
                  </a:lnTo>
                  <a:lnTo>
                    <a:pt x="7604717" y="1389652"/>
                  </a:lnTo>
                  <a:lnTo>
                    <a:pt x="7661486" y="1388151"/>
                  </a:lnTo>
                  <a:lnTo>
                    <a:pt x="7718835" y="1386558"/>
                  </a:lnTo>
                  <a:lnTo>
                    <a:pt x="7776774" y="1384873"/>
                  </a:lnTo>
                  <a:lnTo>
                    <a:pt x="7835311" y="1383095"/>
                  </a:lnTo>
                  <a:lnTo>
                    <a:pt x="7894452" y="1381221"/>
                  </a:lnTo>
                  <a:lnTo>
                    <a:pt x="7954207" y="1379253"/>
                  </a:lnTo>
                  <a:lnTo>
                    <a:pt x="8014584" y="1377188"/>
                  </a:lnTo>
                  <a:lnTo>
                    <a:pt x="8075591" y="1375025"/>
                  </a:lnTo>
                  <a:lnTo>
                    <a:pt x="8137235" y="1372764"/>
                  </a:lnTo>
                  <a:lnTo>
                    <a:pt x="8199526" y="1370403"/>
                  </a:lnTo>
                  <a:lnTo>
                    <a:pt x="8262471" y="1367942"/>
                  </a:lnTo>
                  <a:lnTo>
                    <a:pt x="8326078" y="1365380"/>
                  </a:lnTo>
                  <a:lnTo>
                    <a:pt x="8390356" y="1362715"/>
                  </a:lnTo>
                  <a:lnTo>
                    <a:pt x="8455312" y="1359947"/>
                  </a:lnTo>
                  <a:lnTo>
                    <a:pt x="8520955" y="1357074"/>
                  </a:lnTo>
                  <a:lnTo>
                    <a:pt x="8587292" y="1354096"/>
                  </a:lnTo>
                  <a:lnTo>
                    <a:pt x="8654333" y="1351012"/>
                  </a:lnTo>
                  <a:lnTo>
                    <a:pt x="8722084" y="1347820"/>
                  </a:lnTo>
                  <a:lnTo>
                    <a:pt x="8790555" y="1344520"/>
                  </a:lnTo>
                  <a:lnTo>
                    <a:pt x="8859753" y="1341110"/>
                  </a:lnTo>
                  <a:lnTo>
                    <a:pt x="8929687" y="1337591"/>
                  </a:lnTo>
                  <a:lnTo>
                    <a:pt x="9000364" y="1333959"/>
                  </a:lnTo>
                  <a:lnTo>
                    <a:pt x="9071793" y="1330216"/>
                  </a:lnTo>
                  <a:lnTo>
                    <a:pt x="9143981" y="1326359"/>
                  </a:lnTo>
                  <a:lnTo>
                    <a:pt x="9143981" y="0"/>
                  </a:lnTo>
                  <a:close/>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18" y="0"/>
              <a:ext cx="9144000" cy="1402715"/>
            </a:xfrm>
            <a:custGeom>
              <a:rect b="b" l="l" r="r" t="t"/>
              <a:pathLst>
                <a:path extrusionOk="0" h="1402715" w="9144000">
                  <a:moveTo>
                    <a:pt x="6672974" y="1402150"/>
                  </a:moveTo>
                  <a:lnTo>
                    <a:pt x="6625701" y="1402101"/>
                  </a:lnTo>
                  <a:lnTo>
                    <a:pt x="6578847" y="1401979"/>
                  </a:lnTo>
                  <a:lnTo>
                    <a:pt x="6532403" y="1401787"/>
                  </a:lnTo>
                  <a:lnTo>
                    <a:pt x="6486361" y="1401525"/>
                  </a:lnTo>
                  <a:lnTo>
                    <a:pt x="6440713" y="1401194"/>
                  </a:lnTo>
                  <a:lnTo>
                    <a:pt x="6395451" y="1400796"/>
                  </a:lnTo>
                  <a:lnTo>
                    <a:pt x="6350568" y="1400331"/>
                  </a:lnTo>
                  <a:lnTo>
                    <a:pt x="6306054" y="1399800"/>
                  </a:lnTo>
                  <a:lnTo>
                    <a:pt x="6261901" y="1399204"/>
                  </a:lnTo>
                  <a:lnTo>
                    <a:pt x="6218102" y="1398545"/>
                  </a:lnTo>
                  <a:lnTo>
                    <a:pt x="6174649" y="1397822"/>
                  </a:lnTo>
                  <a:lnTo>
                    <a:pt x="6131533" y="1397038"/>
                  </a:lnTo>
                  <a:lnTo>
                    <a:pt x="6088745" y="1396193"/>
                  </a:lnTo>
                  <a:lnTo>
                    <a:pt x="6046279" y="1395288"/>
                  </a:lnTo>
                  <a:lnTo>
                    <a:pt x="6004126" y="1394325"/>
                  </a:lnTo>
                  <a:lnTo>
                    <a:pt x="5962277" y="1393303"/>
                  </a:lnTo>
                  <a:lnTo>
                    <a:pt x="5920726" y="1392225"/>
                  </a:lnTo>
                  <a:lnTo>
                    <a:pt x="5879462" y="1391091"/>
                  </a:lnTo>
                  <a:lnTo>
                    <a:pt x="5838479" y="1389902"/>
                  </a:lnTo>
                  <a:lnTo>
                    <a:pt x="5797768" y="1388659"/>
                  </a:lnTo>
                  <a:lnTo>
                    <a:pt x="5757321" y="1387363"/>
                  </a:lnTo>
                  <a:lnTo>
                    <a:pt x="5717131" y="1386015"/>
                  </a:lnTo>
                  <a:lnTo>
                    <a:pt x="5677188" y="1384616"/>
                  </a:lnTo>
                  <a:lnTo>
                    <a:pt x="5637485" y="1383168"/>
                  </a:lnTo>
                  <a:lnTo>
                    <a:pt x="5598013" y="1381670"/>
                  </a:lnTo>
                  <a:lnTo>
                    <a:pt x="5558765" y="1380124"/>
                  </a:lnTo>
                  <a:lnTo>
                    <a:pt x="5519732" y="1378532"/>
                  </a:lnTo>
                  <a:lnTo>
                    <a:pt x="5480907" y="1376893"/>
                  </a:lnTo>
                  <a:lnTo>
                    <a:pt x="5442280" y="1375210"/>
                  </a:lnTo>
                  <a:lnTo>
                    <a:pt x="5403845" y="1373483"/>
                  </a:lnTo>
                  <a:lnTo>
                    <a:pt x="5365592" y="1371712"/>
                  </a:lnTo>
                  <a:lnTo>
                    <a:pt x="5327515" y="1369900"/>
                  </a:lnTo>
                  <a:lnTo>
                    <a:pt x="5251850" y="1366153"/>
                  </a:lnTo>
                  <a:lnTo>
                    <a:pt x="5176788" y="1362250"/>
                  </a:lnTo>
                  <a:lnTo>
                    <a:pt x="5102261" y="1358199"/>
                  </a:lnTo>
                  <a:lnTo>
                    <a:pt x="5028206" y="1354007"/>
                  </a:lnTo>
                  <a:lnTo>
                    <a:pt x="4954558" y="1349684"/>
                  </a:lnTo>
                  <a:lnTo>
                    <a:pt x="4881250" y="1345235"/>
                  </a:lnTo>
                  <a:lnTo>
                    <a:pt x="4808219" y="1340670"/>
                  </a:lnTo>
                  <a:lnTo>
                    <a:pt x="4735399" y="1335997"/>
                  </a:lnTo>
                  <a:lnTo>
                    <a:pt x="4662726" y="1331223"/>
                  </a:lnTo>
                  <a:lnTo>
                    <a:pt x="4590133" y="1326356"/>
                  </a:lnTo>
                  <a:lnTo>
                    <a:pt x="4517557" y="1321405"/>
                  </a:lnTo>
                  <a:lnTo>
                    <a:pt x="4444933" y="1316376"/>
                  </a:lnTo>
                  <a:lnTo>
                    <a:pt x="4372194" y="1311279"/>
                  </a:lnTo>
                  <a:lnTo>
                    <a:pt x="4299277" y="1306120"/>
                  </a:lnTo>
                  <a:lnTo>
                    <a:pt x="4226116" y="1300909"/>
                  </a:lnTo>
                  <a:lnTo>
                    <a:pt x="4152646" y="1295652"/>
                  </a:lnTo>
                  <a:lnTo>
                    <a:pt x="4078802" y="1290358"/>
                  </a:lnTo>
                  <a:lnTo>
                    <a:pt x="4041720" y="1287700"/>
                  </a:lnTo>
                  <a:lnTo>
                    <a:pt x="3967193" y="1282364"/>
                  </a:lnTo>
                  <a:lnTo>
                    <a:pt x="3892130" y="1277012"/>
                  </a:lnTo>
                  <a:lnTo>
                    <a:pt x="3816466" y="1271650"/>
                  </a:lnTo>
                  <a:lnTo>
                    <a:pt x="3778389" y="1268968"/>
                  </a:lnTo>
                  <a:lnTo>
                    <a:pt x="3740136" y="1266286"/>
                  </a:lnTo>
                  <a:lnTo>
                    <a:pt x="3701701" y="1263606"/>
                  </a:lnTo>
                  <a:lnTo>
                    <a:pt x="3663074" y="1260929"/>
                  </a:lnTo>
                  <a:lnTo>
                    <a:pt x="3624249" y="1258255"/>
                  </a:lnTo>
                  <a:lnTo>
                    <a:pt x="3585216" y="1255586"/>
                  </a:lnTo>
                  <a:lnTo>
                    <a:pt x="3545968" y="1252922"/>
                  </a:lnTo>
                  <a:lnTo>
                    <a:pt x="3506496" y="1250265"/>
                  </a:lnTo>
                  <a:lnTo>
                    <a:pt x="3466793" y="1247615"/>
                  </a:lnTo>
                  <a:lnTo>
                    <a:pt x="3426850" y="1244974"/>
                  </a:lnTo>
                  <a:lnTo>
                    <a:pt x="3386659" y="1242342"/>
                  </a:lnTo>
                  <a:lnTo>
                    <a:pt x="3346213" y="1239721"/>
                  </a:lnTo>
                  <a:lnTo>
                    <a:pt x="3305502" y="1237111"/>
                  </a:lnTo>
                  <a:lnTo>
                    <a:pt x="3264519" y="1234514"/>
                  </a:lnTo>
                  <a:lnTo>
                    <a:pt x="3223255" y="1231930"/>
                  </a:lnTo>
                  <a:lnTo>
                    <a:pt x="3181703" y="1229361"/>
                  </a:lnTo>
                  <a:lnTo>
                    <a:pt x="3139855" y="1226807"/>
                  </a:lnTo>
                  <a:lnTo>
                    <a:pt x="3097702" y="1224269"/>
                  </a:lnTo>
                  <a:lnTo>
                    <a:pt x="3055236" y="1221749"/>
                  </a:lnTo>
                  <a:lnTo>
                    <a:pt x="3012448" y="1219248"/>
                  </a:lnTo>
                  <a:lnTo>
                    <a:pt x="2969332" y="1216765"/>
                  </a:lnTo>
                  <a:lnTo>
                    <a:pt x="2925879" y="1214304"/>
                  </a:lnTo>
                  <a:lnTo>
                    <a:pt x="2882080" y="1211863"/>
                  </a:lnTo>
                  <a:lnTo>
                    <a:pt x="2837927" y="1209445"/>
                  </a:lnTo>
                  <a:lnTo>
                    <a:pt x="2793413" y="1207050"/>
                  </a:lnTo>
                  <a:lnTo>
                    <a:pt x="2748530" y="1204680"/>
                  </a:lnTo>
                  <a:lnTo>
                    <a:pt x="2703268" y="1202335"/>
                  </a:lnTo>
                  <a:lnTo>
                    <a:pt x="2657620" y="1200016"/>
                  </a:lnTo>
                  <a:lnTo>
                    <a:pt x="2611578" y="1197725"/>
                  </a:lnTo>
                  <a:lnTo>
                    <a:pt x="2565134" y="1195462"/>
                  </a:lnTo>
                  <a:lnTo>
                    <a:pt x="2518280" y="1193229"/>
                  </a:lnTo>
                  <a:lnTo>
                    <a:pt x="2471007" y="1191025"/>
                  </a:lnTo>
                  <a:lnTo>
                    <a:pt x="2423307" y="1188853"/>
                  </a:lnTo>
                  <a:lnTo>
                    <a:pt x="2375173" y="1186713"/>
                  </a:lnTo>
                  <a:lnTo>
                    <a:pt x="2326596" y="1184607"/>
                  </a:lnTo>
                  <a:lnTo>
                    <a:pt x="2277568" y="1182535"/>
                  </a:lnTo>
                  <a:lnTo>
                    <a:pt x="2228080" y="1180498"/>
                  </a:lnTo>
                  <a:lnTo>
                    <a:pt x="2178125" y="1178497"/>
                  </a:lnTo>
                  <a:lnTo>
                    <a:pt x="2127695" y="1176533"/>
                  </a:lnTo>
                  <a:lnTo>
                    <a:pt x="2076782" y="1174608"/>
                  </a:lnTo>
                  <a:lnTo>
                    <a:pt x="2025376" y="1172722"/>
                  </a:lnTo>
                  <a:lnTo>
                    <a:pt x="1973471" y="1170876"/>
                  </a:lnTo>
                  <a:lnTo>
                    <a:pt x="1921059" y="1169071"/>
                  </a:lnTo>
                  <a:lnTo>
                    <a:pt x="1868130" y="1167309"/>
                  </a:lnTo>
                  <a:lnTo>
                    <a:pt x="1814676" y="1165590"/>
                  </a:lnTo>
                  <a:lnTo>
                    <a:pt x="1760691" y="1163914"/>
                  </a:lnTo>
                  <a:lnTo>
                    <a:pt x="1706165" y="1162284"/>
                  </a:lnTo>
                  <a:lnTo>
                    <a:pt x="1651091" y="1160701"/>
                  </a:lnTo>
                  <a:lnTo>
                    <a:pt x="1595460" y="1159164"/>
                  </a:lnTo>
                  <a:lnTo>
                    <a:pt x="1539264" y="1157675"/>
                  </a:lnTo>
                  <a:lnTo>
                    <a:pt x="1482495" y="1156236"/>
                  </a:lnTo>
                  <a:lnTo>
                    <a:pt x="1425146" y="1154847"/>
                  </a:lnTo>
                  <a:lnTo>
                    <a:pt x="1367207" y="1153508"/>
                  </a:lnTo>
                  <a:lnTo>
                    <a:pt x="1308670" y="1152222"/>
                  </a:lnTo>
                  <a:lnTo>
                    <a:pt x="1249529" y="1150989"/>
                  </a:lnTo>
                  <a:lnTo>
                    <a:pt x="1189774" y="1149810"/>
                  </a:lnTo>
                  <a:lnTo>
                    <a:pt x="1129397" y="1148686"/>
                  </a:lnTo>
                  <a:lnTo>
                    <a:pt x="1068390" y="1147618"/>
                  </a:lnTo>
                  <a:lnTo>
                    <a:pt x="1006746" y="1146608"/>
                  </a:lnTo>
                  <a:lnTo>
                    <a:pt x="944455" y="1145655"/>
                  </a:lnTo>
                  <a:lnTo>
                    <a:pt x="881510" y="1144761"/>
                  </a:lnTo>
                  <a:lnTo>
                    <a:pt x="817903" y="1143927"/>
                  </a:lnTo>
                  <a:lnTo>
                    <a:pt x="753625" y="1143155"/>
                  </a:lnTo>
                  <a:lnTo>
                    <a:pt x="688669" y="1142444"/>
                  </a:lnTo>
                  <a:lnTo>
                    <a:pt x="623026" y="1141796"/>
                  </a:lnTo>
                  <a:lnTo>
                    <a:pt x="556689" y="1141212"/>
                  </a:lnTo>
                  <a:lnTo>
                    <a:pt x="489648" y="1140694"/>
                  </a:lnTo>
                  <a:lnTo>
                    <a:pt x="421897" y="1140241"/>
                  </a:lnTo>
                  <a:lnTo>
                    <a:pt x="353426" y="1139855"/>
                  </a:lnTo>
                  <a:lnTo>
                    <a:pt x="284228" y="1139537"/>
                  </a:lnTo>
                  <a:lnTo>
                    <a:pt x="214294" y="1139288"/>
                  </a:lnTo>
                  <a:lnTo>
                    <a:pt x="143617" y="1139109"/>
                  </a:lnTo>
                  <a:lnTo>
                    <a:pt x="72188" y="1139001"/>
                  </a:lnTo>
                  <a:lnTo>
                    <a:pt x="0" y="1138964"/>
                  </a:lnTo>
                  <a:lnTo>
                    <a:pt x="0" y="0"/>
                  </a:lnTo>
                  <a:lnTo>
                    <a:pt x="9143981" y="0"/>
                  </a:lnTo>
                  <a:lnTo>
                    <a:pt x="9143981" y="1326359"/>
                  </a:lnTo>
                  <a:lnTo>
                    <a:pt x="9071793" y="1330216"/>
                  </a:lnTo>
                  <a:lnTo>
                    <a:pt x="9000364" y="1333959"/>
                  </a:lnTo>
                  <a:lnTo>
                    <a:pt x="8929687" y="1337591"/>
                  </a:lnTo>
                  <a:lnTo>
                    <a:pt x="8859753" y="1341110"/>
                  </a:lnTo>
                  <a:lnTo>
                    <a:pt x="8790555" y="1344520"/>
                  </a:lnTo>
                  <a:lnTo>
                    <a:pt x="8722084" y="1347820"/>
                  </a:lnTo>
                  <a:lnTo>
                    <a:pt x="8654333" y="1351012"/>
                  </a:lnTo>
                  <a:lnTo>
                    <a:pt x="8587292" y="1354096"/>
                  </a:lnTo>
                  <a:lnTo>
                    <a:pt x="8520955" y="1357074"/>
                  </a:lnTo>
                  <a:lnTo>
                    <a:pt x="8455312" y="1359947"/>
                  </a:lnTo>
                  <a:lnTo>
                    <a:pt x="8390356" y="1362715"/>
                  </a:lnTo>
                  <a:lnTo>
                    <a:pt x="8326078" y="1365380"/>
                  </a:lnTo>
                  <a:lnTo>
                    <a:pt x="8262471" y="1367942"/>
                  </a:lnTo>
                  <a:lnTo>
                    <a:pt x="8199526" y="1370403"/>
                  </a:lnTo>
                  <a:lnTo>
                    <a:pt x="8137235" y="1372764"/>
                  </a:lnTo>
                  <a:lnTo>
                    <a:pt x="8075591" y="1375025"/>
                  </a:lnTo>
                  <a:lnTo>
                    <a:pt x="8014584" y="1377188"/>
                  </a:lnTo>
                  <a:lnTo>
                    <a:pt x="7954207" y="1379253"/>
                  </a:lnTo>
                  <a:lnTo>
                    <a:pt x="7894452" y="1381221"/>
                  </a:lnTo>
                  <a:lnTo>
                    <a:pt x="7835311" y="1383095"/>
                  </a:lnTo>
                  <a:lnTo>
                    <a:pt x="7776774" y="1384873"/>
                  </a:lnTo>
                  <a:lnTo>
                    <a:pt x="7718835" y="1386558"/>
                  </a:lnTo>
                  <a:lnTo>
                    <a:pt x="7661486" y="1388151"/>
                  </a:lnTo>
                  <a:lnTo>
                    <a:pt x="7604717" y="1389652"/>
                  </a:lnTo>
                  <a:lnTo>
                    <a:pt x="7548521" y="1391063"/>
                  </a:lnTo>
                  <a:lnTo>
                    <a:pt x="7492890" y="1392384"/>
                  </a:lnTo>
                  <a:lnTo>
                    <a:pt x="7437816" y="1393616"/>
                  </a:lnTo>
                  <a:lnTo>
                    <a:pt x="7383290" y="1394761"/>
                  </a:lnTo>
                  <a:lnTo>
                    <a:pt x="7329305" y="1395820"/>
                  </a:lnTo>
                  <a:lnTo>
                    <a:pt x="7275851" y="1396792"/>
                  </a:lnTo>
                  <a:lnTo>
                    <a:pt x="7222922" y="1397680"/>
                  </a:lnTo>
                  <a:lnTo>
                    <a:pt x="7170510" y="1398485"/>
                  </a:lnTo>
                  <a:lnTo>
                    <a:pt x="7118604" y="1399207"/>
                  </a:lnTo>
                  <a:lnTo>
                    <a:pt x="7067199" y="1399847"/>
                  </a:lnTo>
                  <a:lnTo>
                    <a:pt x="7016286" y="1400407"/>
                  </a:lnTo>
                  <a:lnTo>
                    <a:pt x="6965856" y="1400887"/>
                  </a:lnTo>
                  <a:lnTo>
                    <a:pt x="6915901" y="1401288"/>
                  </a:lnTo>
                  <a:lnTo>
                    <a:pt x="6866413" y="1401612"/>
                  </a:lnTo>
                  <a:lnTo>
                    <a:pt x="6817385" y="1401859"/>
                  </a:lnTo>
                  <a:lnTo>
                    <a:pt x="6768808" y="1402031"/>
                  </a:lnTo>
                  <a:lnTo>
                    <a:pt x="6720674" y="1402127"/>
                  </a:lnTo>
                  <a:lnTo>
                    <a:pt x="6672974" y="1402150"/>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2" name="Google Shape;52;p1"/>
          <p:cNvGrpSpPr/>
          <p:nvPr/>
        </p:nvGrpSpPr>
        <p:grpSpPr>
          <a:xfrm>
            <a:off x="0" y="5919899"/>
            <a:ext cx="9144000" cy="938530"/>
            <a:chOff x="0" y="5919899"/>
            <a:chExt cx="9144000" cy="938530"/>
          </a:xfrm>
        </p:grpSpPr>
        <p:sp>
          <p:nvSpPr>
            <p:cNvPr id="53" name="Google Shape;53;p1"/>
            <p:cNvSpPr/>
            <p:nvPr/>
          </p:nvSpPr>
          <p:spPr>
            <a:xfrm>
              <a:off x="0" y="5919899"/>
              <a:ext cx="9144000" cy="938530"/>
            </a:xfrm>
            <a:custGeom>
              <a:rect b="b" l="l" r="r" t="t"/>
              <a:pathLst>
                <a:path extrusionOk="0" h="938529" w="9144000">
                  <a:moveTo>
                    <a:pt x="9143999" y="938099"/>
                  </a:moveTo>
                  <a:lnTo>
                    <a:pt x="0" y="938099"/>
                  </a:lnTo>
                  <a:lnTo>
                    <a:pt x="0" y="68954"/>
                  </a:lnTo>
                  <a:lnTo>
                    <a:pt x="23328" y="34353"/>
                  </a:lnTo>
                  <a:lnTo>
                    <a:pt x="60610" y="9217"/>
                  </a:lnTo>
                  <a:lnTo>
                    <a:pt x="106265" y="0"/>
                  </a:lnTo>
                  <a:lnTo>
                    <a:pt x="9026784" y="0"/>
                  </a:lnTo>
                  <a:lnTo>
                    <a:pt x="9071669" y="8928"/>
                  </a:lnTo>
                  <a:lnTo>
                    <a:pt x="9109721" y="34353"/>
                  </a:lnTo>
                  <a:lnTo>
                    <a:pt x="9135146" y="72405"/>
                  </a:lnTo>
                  <a:lnTo>
                    <a:pt x="9143999" y="116532"/>
                  </a:lnTo>
                  <a:lnTo>
                    <a:pt x="9143999" y="938099"/>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p:nvPr/>
          </p:nvSpPr>
          <p:spPr>
            <a:xfrm>
              <a:off x="0" y="5919899"/>
              <a:ext cx="9144000" cy="116839"/>
            </a:xfrm>
            <a:custGeom>
              <a:rect b="b" l="l" r="r" t="t"/>
              <a:pathLst>
                <a:path extrusionOk="0" h="116839" w="9144000">
                  <a:moveTo>
                    <a:pt x="106265" y="0"/>
                  </a:moveTo>
                  <a:lnTo>
                    <a:pt x="9026784" y="0"/>
                  </a:lnTo>
                  <a:lnTo>
                    <a:pt x="9049773" y="2274"/>
                  </a:lnTo>
                  <a:lnTo>
                    <a:pt x="9091856" y="19706"/>
                  </a:lnTo>
                  <a:lnTo>
                    <a:pt x="9124368" y="52217"/>
                  </a:lnTo>
                  <a:lnTo>
                    <a:pt x="9141800" y="94301"/>
                  </a:lnTo>
                  <a:lnTo>
                    <a:pt x="9143999" y="116532"/>
                  </a:lnTo>
                </a:path>
                <a:path extrusionOk="0" h="116839" w="9144000">
                  <a:moveTo>
                    <a:pt x="0" y="68954"/>
                  </a:moveTo>
                  <a:lnTo>
                    <a:pt x="23328" y="34353"/>
                  </a:lnTo>
                  <a:lnTo>
                    <a:pt x="60610" y="9217"/>
                  </a:lnTo>
                  <a:lnTo>
                    <a:pt x="106265" y="0"/>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55" name="Google Shape;55;p1"/>
          <p:cNvPicPr preferRelativeResize="0"/>
          <p:nvPr/>
        </p:nvPicPr>
        <p:blipFill rotWithShape="1">
          <a:blip r:embed="rId3">
            <a:alphaModFix/>
          </a:blip>
          <a:srcRect b="0" l="0" r="0" t="0"/>
          <a:stretch/>
        </p:blipFill>
        <p:spPr>
          <a:xfrm>
            <a:off x="5943450" y="232167"/>
            <a:ext cx="2764675" cy="1002208"/>
          </a:xfrm>
          <a:prstGeom prst="rect">
            <a:avLst/>
          </a:prstGeom>
          <a:noFill/>
          <a:ln>
            <a:noFill/>
          </a:ln>
        </p:spPr>
      </p:pic>
      <p:sp>
        <p:nvSpPr>
          <p:cNvPr id="56" name="Google Shape;56;p1"/>
          <p:cNvSpPr txBox="1"/>
          <p:nvPr>
            <p:ph type="title"/>
          </p:nvPr>
        </p:nvSpPr>
        <p:spPr>
          <a:xfrm>
            <a:off x="914400" y="1928928"/>
            <a:ext cx="7616734"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4400"/>
              <a:t>SERVICE LEARNING PROJECT</a:t>
            </a:r>
            <a:endParaRPr sz="4400"/>
          </a:p>
        </p:txBody>
      </p:sp>
      <p:sp>
        <p:nvSpPr>
          <p:cNvPr id="57" name="Google Shape;57;p1"/>
          <p:cNvSpPr txBox="1"/>
          <p:nvPr/>
        </p:nvSpPr>
        <p:spPr>
          <a:xfrm>
            <a:off x="111900" y="6000572"/>
            <a:ext cx="3347720" cy="731520"/>
          </a:xfrm>
          <a:prstGeom prst="rect">
            <a:avLst/>
          </a:prstGeom>
          <a:noFill/>
          <a:ln>
            <a:noFill/>
          </a:ln>
        </p:spPr>
        <p:txBody>
          <a:bodyPr anchorCtr="0" anchor="t" bIns="0" lIns="0" spcFirstLastPara="1" rIns="0" wrap="square" tIns="0">
            <a:spAutoFit/>
          </a:bodyPr>
          <a:lstStyle/>
          <a:p>
            <a:pPr indent="0" lvl="0" marL="635" marR="0" rtl="0" algn="ctr">
              <a:lnSpc>
                <a:spcPct val="118857"/>
              </a:lnSpc>
              <a:spcBef>
                <a:spcPts val="0"/>
              </a:spcBef>
              <a:spcAft>
                <a:spcPts val="0"/>
              </a:spcAft>
              <a:buNone/>
            </a:pPr>
            <a:r>
              <a:rPr b="1" lang="en-IN" sz="1400">
                <a:solidFill>
                  <a:srgbClr val="FFFFFF"/>
                </a:solidFill>
                <a:latin typeface="Georgia"/>
                <a:ea typeface="Georgia"/>
                <a:cs typeface="Georgia"/>
                <a:sym typeface="Georgia"/>
              </a:rPr>
              <a:t>MISSION</a:t>
            </a:r>
            <a:endParaRPr sz="1400">
              <a:solidFill>
                <a:schemeClr val="dk1"/>
              </a:solidFill>
              <a:latin typeface="Georgia"/>
              <a:ea typeface="Georgia"/>
              <a:cs typeface="Georgia"/>
              <a:sym typeface="Georgia"/>
            </a:endParaRPr>
          </a:p>
          <a:p>
            <a:pPr indent="-4445" lvl="0" marL="12700" marR="5080" rtl="0" algn="ctr">
              <a:lnSpc>
                <a:spcPct val="100000"/>
              </a:lnSpc>
              <a:spcBef>
                <a:spcPts val="10"/>
              </a:spcBef>
              <a:spcAft>
                <a:spcPts val="0"/>
              </a:spcAft>
              <a:buNone/>
            </a:pPr>
            <a:r>
              <a:rPr lang="en-IN"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chemeClr val="dk1"/>
              </a:solidFill>
              <a:latin typeface="Georgia"/>
              <a:ea typeface="Georgia"/>
              <a:cs typeface="Georgia"/>
              <a:sym typeface="Georgia"/>
            </a:endParaRPr>
          </a:p>
        </p:txBody>
      </p:sp>
      <p:sp>
        <p:nvSpPr>
          <p:cNvPr id="58" name="Google Shape;58;p1"/>
          <p:cNvSpPr txBox="1"/>
          <p:nvPr/>
        </p:nvSpPr>
        <p:spPr>
          <a:xfrm>
            <a:off x="6199150" y="6000572"/>
            <a:ext cx="2719070" cy="731520"/>
          </a:xfrm>
          <a:prstGeom prst="rect">
            <a:avLst/>
          </a:prstGeom>
          <a:noFill/>
          <a:ln>
            <a:noFill/>
          </a:ln>
        </p:spPr>
        <p:txBody>
          <a:bodyPr anchorCtr="0" anchor="t" bIns="0" lIns="0" spcFirstLastPara="1" rIns="0" wrap="square" tIns="0">
            <a:spAutoFit/>
          </a:bodyPr>
          <a:lstStyle/>
          <a:p>
            <a:pPr indent="0" lvl="0" marL="2540" marR="0" rtl="0" algn="ctr">
              <a:lnSpc>
                <a:spcPct val="118857"/>
              </a:lnSpc>
              <a:spcBef>
                <a:spcPts val="0"/>
              </a:spcBef>
              <a:spcAft>
                <a:spcPts val="0"/>
              </a:spcAft>
              <a:buNone/>
            </a:pPr>
            <a:r>
              <a:rPr b="1" lang="en-IN" sz="1400">
                <a:solidFill>
                  <a:srgbClr val="FFFFFF"/>
                </a:solidFill>
                <a:latin typeface="Georgia"/>
                <a:ea typeface="Georgia"/>
                <a:cs typeface="Georgia"/>
                <a:sym typeface="Georgia"/>
              </a:rPr>
              <a:t>CORE	VALUES</a:t>
            </a:r>
            <a:endParaRPr sz="1400">
              <a:solidFill>
                <a:schemeClr val="dk1"/>
              </a:solidFill>
              <a:latin typeface="Georgia"/>
              <a:ea typeface="Georgia"/>
              <a:cs typeface="Georgia"/>
              <a:sym typeface="Georgia"/>
            </a:endParaRPr>
          </a:p>
          <a:p>
            <a:pPr indent="0" lvl="0" marL="318135" marR="307340" rtl="0" algn="ctr">
              <a:lnSpc>
                <a:spcPct val="100000"/>
              </a:lnSpc>
              <a:spcBef>
                <a:spcPts val="10"/>
              </a:spcBef>
              <a:spcAft>
                <a:spcPts val="0"/>
              </a:spcAft>
              <a:buNone/>
            </a:pPr>
            <a:r>
              <a:rPr lang="en-IN" sz="1100">
                <a:solidFill>
                  <a:srgbClr val="FFFFFF"/>
                </a:solidFill>
                <a:latin typeface="Georgia"/>
                <a:ea typeface="Georgia"/>
                <a:cs typeface="Georgia"/>
                <a:sym typeface="Georgia"/>
              </a:rPr>
              <a:t>Faith in God | Moral Uprightness  Love of Fellow Beings</a:t>
            </a:r>
            <a:endParaRPr sz="1100">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IN" sz="1100">
                <a:solidFill>
                  <a:srgbClr val="FFFFFF"/>
                </a:solidFill>
                <a:latin typeface="Georgia"/>
                <a:ea typeface="Georgia"/>
                <a:cs typeface="Georgia"/>
                <a:sym typeface="Georgia"/>
              </a:rPr>
              <a:t>Social Responsibility | Pursuit of Excellence</a:t>
            </a:r>
            <a:endParaRPr sz="1100">
              <a:solidFill>
                <a:schemeClr val="dk1"/>
              </a:solidFill>
              <a:latin typeface="Georgia"/>
              <a:ea typeface="Georgia"/>
              <a:cs typeface="Georgia"/>
              <a:sym typeface="Georgia"/>
            </a:endParaRPr>
          </a:p>
        </p:txBody>
      </p:sp>
      <p:sp>
        <p:nvSpPr>
          <p:cNvPr id="59" name="Google Shape;59;p1"/>
          <p:cNvSpPr txBox="1"/>
          <p:nvPr/>
        </p:nvSpPr>
        <p:spPr>
          <a:xfrm>
            <a:off x="4012869" y="6044897"/>
            <a:ext cx="1422400" cy="396240"/>
          </a:xfrm>
          <a:prstGeom prst="rect">
            <a:avLst/>
          </a:prstGeom>
          <a:noFill/>
          <a:ln>
            <a:noFill/>
          </a:ln>
        </p:spPr>
        <p:txBody>
          <a:bodyPr anchorCtr="0" anchor="t" bIns="0" lIns="0" spcFirstLastPara="1" rIns="0" wrap="square" tIns="0">
            <a:spAutoFit/>
          </a:bodyPr>
          <a:lstStyle/>
          <a:p>
            <a:pPr indent="0" lvl="0" marL="635" marR="0" rtl="0" algn="ctr">
              <a:lnSpc>
                <a:spcPct val="118857"/>
              </a:lnSpc>
              <a:spcBef>
                <a:spcPts val="0"/>
              </a:spcBef>
              <a:spcAft>
                <a:spcPts val="0"/>
              </a:spcAft>
              <a:buNone/>
            </a:pPr>
            <a:r>
              <a:rPr b="1" lang="en-IN" sz="1400">
                <a:solidFill>
                  <a:srgbClr val="FFFFFF"/>
                </a:solidFill>
                <a:latin typeface="Georgia"/>
                <a:ea typeface="Georgia"/>
                <a:cs typeface="Georgia"/>
                <a:sym typeface="Georgia"/>
              </a:rPr>
              <a:t>VISION</a:t>
            </a:r>
            <a:endParaRPr sz="1400">
              <a:solidFill>
                <a:schemeClr val="dk1"/>
              </a:solidFill>
              <a:latin typeface="Georgia"/>
              <a:ea typeface="Georgia"/>
              <a:cs typeface="Georgia"/>
              <a:sym typeface="Georgia"/>
            </a:endParaRPr>
          </a:p>
          <a:p>
            <a:pPr indent="0" lvl="0" marL="0" marR="0" rtl="0" algn="ctr">
              <a:lnSpc>
                <a:spcPct val="100000"/>
              </a:lnSpc>
              <a:spcBef>
                <a:spcPts val="10"/>
              </a:spcBef>
              <a:spcAft>
                <a:spcPts val="0"/>
              </a:spcAft>
              <a:buNone/>
            </a:pPr>
            <a:r>
              <a:rPr lang="en-IN" sz="1100">
                <a:solidFill>
                  <a:srgbClr val="FFFFFF"/>
                </a:solidFill>
                <a:latin typeface="Georgia"/>
                <a:ea typeface="Georgia"/>
                <a:cs typeface="Georgia"/>
                <a:sym typeface="Georgia"/>
              </a:rPr>
              <a:t>Excellence and Service</a:t>
            </a:r>
            <a:endParaRPr sz="1100">
              <a:solidFill>
                <a:schemeClr val="dk1"/>
              </a:solidFill>
              <a:latin typeface="Georgia"/>
              <a:ea typeface="Georgia"/>
              <a:cs typeface="Georgia"/>
              <a:sym typeface="Georgia"/>
            </a:endParaRPr>
          </a:p>
        </p:txBody>
      </p:sp>
      <p:sp>
        <p:nvSpPr>
          <p:cNvPr id="60" name="Google Shape;60;p1"/>
          <p:cNvSpPr txBox="1"/>
          <p:nvPr/>
        </p:nvSpPr>
        <p:spPr>
          <a:xfrm>
            <a:off x="5908184" y="4339783"/>
            <a:ext cx="3301001" cy="19229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Adhil A  - 2062201</a:t>
            </a:r>
            <a:endParaRPr sz="18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Yukeskaanth V  - 2062212</a:t>
            </a:r>
            <a:endParaRPr sz="18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Praveen Kumar C  - 2062254</a:t>
            </a:r>
            <a:endParaRPr sz="18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Jabersha J  - 2062259</a:t>
            </a:r>
            <a:endParaRPr sz="18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Ram Prasath G -  2062615  </a:t>
            </a:r>
            <a:endParaRPr sz="18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1600">
              <a:solidFill>
                <a:srgbClr val="222222"/>
              </a:solidFill>
              <a:latin typeface="Arial"/>
              <a:ea typeface="Arial"/>
              <a:cs typeface="Arial"/>
              <a:sym typeface="Arial"/>
            </a:endParaRPr>
          </a:p>
        </p:txBody>
      </p:sp>
      <p:sp>
        <p:nvSpPr>
          <p:cNvPr id="61" name="Google Shape;61;p1"/>
          <p:cNvSpPr txBox="1"/>
          <p:nvPr/>
        </p:nvSpPr>
        <p:spPr>
          <a:xfrm>
            <a:off x="5943450" y="4016617"/>
            <a:ext cx="18455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a:solidFill>
                  <a:srgbClr val="222222"/>
                </a:solidFill>
                <a:latin typeface="Arial"/>
                <a:ea typeface="Arial"/>
                <a:cs typeface="Arial"/>
                <a:sym typeface="Arial"/>
              </a:rPr>
              <a:t>Presented by: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txBox="1"/>
          <p:nvPr>
            <p:ph idx="1" type="body"/>
          </p:nvPr>
        </p:nvSpPr>
        <p:spPr>
          <a:xfrm>
            <a:off x="2133600" y="2945842"/>
            <a:ext cx="4242006" cy="984885"/>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IN" sz="3200"/>
              <a:t>BOOK DISTRIBUTION APP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04800" y="533400"/>
            <a:ext cx="3810000"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3200"/>
              <a:t>USE-CASE DIAGRAM</a:t>
            </a:r>
            <a:endParaRPr/>
          </a:p>
        </p:txBody>
      </p:sp>
      <p:pic>
        <p:nvPicPr>
          <p:cNvPr id="143" name="Google Shape;143;p10"/>
          <p:cNvPicPr preferRelativeResize="0"/>
          <p:nvPr/>
        </p:nvPicPr>
        <p:blipFill rotWithShape="1">
          <a:blip r:embed="rId3">
            <a:alphaModFix/>
          </a:blip>
          <a:srcRect b="16821" l="0" r="19483" t="0"/>
          <a:stretch/>
        </p:blipFill>
        <p:spPr>
          <a:xfrm>
            <a:off x="533399" y="1295400"/>
            <a:ext cx="8068345" cy="449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nvSpPr>
        <p:spPr>
          <a:xfrm>
            <a:off x="7206226" y="145812"/>
            <a:ext cx="1685925" cy="422909"/>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IN"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indent="0" lvl="0" marL="0" marR="0" rtl="0" algn="ctr">
              <a:lnSpc>
                <a:spcPct val="100000"/>
              </a:lnSpc>
              <a:spcBef>
                <a:spcPts val="5"/>
              </a:spcBef>
              <a:spcAft>
                <a:spcPts val="0"/>
              </a:spcAft>
              <a:buNone/>
            </a:pPr>
            <a:r>
              <a:rPr lang="en-IN"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49" name="Google Shape;149;p11"/>
          <p:cNvSpPr txBox="1"/>
          <p:nvPr/>
        </p:nvSpPr>
        <p:spPr>
          <a:xfrm>
            <a:off x="2610850" y="844100"/>
            <a:ext cx="57315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3600">
                <a:solidFill>
                  <a:schemeClr val="dk1"/>
                </a:solidFill>
                <a:latin typeface="Trebuchet MS"/>
                <a:ea typeface="Trebuchet MS"/>
                <a:cs typeface="Trebuchet MS"/>
                <a:sym typeface="Trebuchet MS"/>
              </a:rPr>
              <a:t>PROOF OF CONCEPT</a:t>
            </a:r>
            <a:endParaRPr sz="3600">
              <a:solidFill>
                <a:schemeClr val="dk1"/>
              </a:solidFill>
              <a:latin typeface="Trebuchet MS"/>
              <a:ea typeface="Trebuchet MS"/>
              <a:cs typeface="Trebuchet MS"/>
              <a:sym typeface="Trebuchet MS"/>
            </a:endParaRPr>
          </a:p>
        </p:txBody>
      </p:sp>
      <p:sp>
        <p:nvSpPr>
          <p:cNvPr id="150" name="Google Shape;150;p11"/>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p>
            <a:pPr indent="0" lvl="0" marL="12700" rtl="0" algn="l">
              <a:lnSpc>
                <a:spcPct val="118857"/>
              </a:lnSpc>
              <a:spcBef>
                <a:spcPts val="0"/>
              </a:spcBef>
              <a:spcAft>
                <a:spcPts val="0"/>
              </a:spcAft>
              <a:buNone/>
            </a:pPr>
            <a:r>
              <a:rPr lang="en-IN"/>
              <a:t>Excellence and Service</a:t>
            </a:r>
            <a:endParaRPr/>
          </a:p>
        </p:txBody>
      </p:sp>
      <p:sp>
        <p:nvSpPr>
          <p:cNvPr id="151" name="Google Shape;151;p11"/>
          <p:cNvSpPr txBox="1"/>
          <p:nvPr/>
        </p:nvSpPr>
        <p:spPr>
          <a:xfrm>
            <a:off x="152400" y="1303982"/>
            <a:ext cx="17025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Home  page</a:t>
            </a:r>
            <a:endParaRPr/>
          </a:p>
        </p:txBody>
      </p:sp>
      <p:pic>
        <p:nvPicPr>
          <p:cNvPr id="152" name="Google Shape;152;p11"/>
          <p:cNvPicPr preferRelativeResize="0"/>
          <p:nvPr/>
        </p:nvPicPr>
        <p:blipFill rotWithShape="1">
          <a:blip r:embed="rId3">
            <a:alphaModFix/>
          </a:blip>
          <a:srcRect b="0" l="31829" r="0" t="1806"/>
          <a:stretch/>
        </p:blipFill>
        <p:spPr>
          <a:xfrm>
            <a:off x="3163950" y="1994450"/>
            <a:ext cx="2477050" cy="431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1208920" y="970722"/>
            <a:ext cx="6726159" cy="5740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58" name="Google Shape;158;p12"/>
          <p:cNvSpPr txBox="1"/>
          <p:nvPr/>
        </p:nvSpPr>
        <p:spPr>
          <a:xfrm>
            <a:off x="359008" y="438090"/>
            <a:ext cx="16998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ADMIN LOGIN</a:t>
            </a:r>
            <a:endParaRPr/>
          </a:p>
        </p:txBody>
      </p:sp>
      <p:pic>
        <p:nvPicPr>
          <p:cNvPr id="159" name="Google Shape;159;p12"/>
          <p:cNvPicPr preferRelativeResize="0"/>
          <p:nvPr/>
        </p:nvPicPr>
        <p:blipFill rotWithShape="1">
          <a:blip r:embed="rId3">
            <a:alphaModFix/>
          </a:blip>
          <a:srcRect b="11261" l="40030" r="39954" t="18572"/>
          <a:stretch/>
        </p:blipFill>
        <p:spPr>
          <a:xfrm>
            <a:off x="3201799" y="970725"/>
            <a:ext cx="2656301" cy="5237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1208920" y="970722"/>
            <a:ext cx="6726159" cy="5740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65" name="Google Shape;165;p13"/>
          <p:cNvSpPr txBox="1"/>
          <p:nvPr/>
        </p:nvSpPr>
        <p:spPr>
          <a:xfrm>
            <a:off x="134332" y="361890"/>
            <a:ext cx="219989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VOLUNTEER LOGIN</a:t>
            </a:r>
            <a:endParaRPr/>
          </a:p>
        </p:txBody>
      </p:sp>
      <p:pic>
        <p:nvPicPr>
          <p:cNvPr id="166" name="Google Shape;166;p13"/>
          <p:cNvPicPr preferRelativeResize="0"/>
          <p:nvPr/>
        </p:nvPicPr>
        <p:blipFill rotWithShape="1">
          <a:blip r:embed="rId3">
            <a:alphaModFix/>
          </a:blip>
          <a:srcRect b="12462" l="40141" r="40518" t="18572"/>
          <a:stretch/>
        </p:blipFill>
        <p:spPr>
          <a:xfrm>
            <a:off x="2915475" y="1045650"/>
            <a:ext cx="2494723" cy="500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nvSpPr>
        <p:spPr>
          <a:xfrm>
            <a:off x="381000" y="438090"/>
            <a:ext cx="22285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TEACHER LOGIN</a:t>
            </a:r>
            <a:endParaRPr/>
          </a:p>
        </p:txBody>
      </p:sp>
      <p:pic>
        <p:nvPicPr>
          <p:cNvPr id="172" name="Google Shape;172;p14"/>
          <p:cNvPicPr preferRelativeResize="0"/>
          <p:nvPr/>
        </p:nvPicPr>
        <p:blipFill rotWithShape="1">
          <a:blip r:embed="rId3">
            <a:alphaModFix/>
          </a:blip>
          <a:srcRect b="11666" l="40818" r="40740" t="18768"/>
          <a:stretch/>
        </p:blipFill>
        <p:spPr>
          <a:xfrm>
            <a:off x="2130275" y="1020650"/>
            <a:ext cx="2464925" cy="5230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1208920" y="970722"/>
            <a:ext cx="67263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Admin page:</a:t>
            </a:r>
            <a:endParaRPr/>
          </a:p>
        </p:txBody>
      </p:sp>
      <p:pic>
        <p:nvPicPr>
          <p:cNvPr id="178" name="Google Shape;178;p15"/>
          <p:cNvPicPr preferRelativeResize="0"/>
          <p:nvPr/>
        </p:nvPicPr>
        <p:blipFill rotWithShape="1">
          <a:blip r:embed="rId3">
            <a:alphaModFix/>
          </a:blip>
          <a:srcRect b="12667" l="40593" r="40627" t="18970"/>
          <a:stretch/>
        </p:blipFill>
        <p:spPr>
          <a:xfrm>
            <a:off x="3233525" y="1602425"/>
            <a:ext cx="2286000" cy="468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208920" y="970722"/>
            <a:ext cx="67263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Volunteer page:</a:t>
            </a:r>
            <a:endParaRPr/>
          </a:p>
        </p:txBody>
      </p:sp>
      <p:pic>
        <p:nvPicPr>
          <p:cNvPr id="184" name="Google Shape;184;p17"/>
          <p:cNvPicPr preferRelativeResize="0"/>
          <p:nvPr/>
        </p:nvPicPr>
        <p:blipFill rotWithShape="1">
          <a:blip r:embed="rId3">
            <a:alphaModFix/>
          </a:blip>
          <a:srcRect b="11862" l="40366" r="40630" t="19172"/>
          <a:stretch/>
        </p:blipFill>
        <p:spPr>
          <a:xfrm>
            <a:off x="3313050" y="1798675"/>
            <a:ext cx="2206474" cy="4504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228600" y="533400"/>
            <a:ext cx="76068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3200"/>
              <a:t>TRANSPORTATION CERTIFICATE </a:t>
            </a:r>
            <a:endParaRPr/>
          </a:p>
        </p:txBody>
      </p:sp>
      <p:pic>
        <p:nvPicPr>
          <p:cNvPr id="190" name="Google Shape;190;p18"/>
          <p:cNvPicPr preferRelativeResize="0"/>
          <p:nvPr/>
        </p:nvPicPr>
        <p:blipFill rotWithShape="1">
          <a:blip r:embed="rId3">
            <a:alphaModFix/>
          </a:blip>
          <a:srcRect b="11429" l="40817" r="40628" t="18410"/>
          <a:stretch/>
        </p:blipFill>
        <p:spPr>
          <a:xfrm>
            <a:off x="3429000" y="1477625"/>
            <a:ext cx="2269426" cy="482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0a1d13f610_1_3"/>
          <p:cNvSpPr txBox="1"/>
          <p:nvPr>
            <p:ph type="title"/>
          </p:nvPr>
        </p:nvSpPr>
        <p:spPr>
          <a:xfrm>
            <a:off x="228600" y="533400"/>
            <a:ext cx="76068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3200"/>
              <a:t>TRANSPORTATION CERTIFICATE </a:t>
            </a:r>
            <a:endParaRPr/>
          </a:p>
        </p:txBody>
      </p:sp>
      <p:pic>
        <p:nvPicPr>
          <p:cNvPr id="196" name="Google Shape;196;g20a1d13f610_1_3"/>
          <p:cNvPicPr preferRelativeResize="0"/>
          <p:nvPr/>
        </p:nvPicPr>
        <p:blipFill rotWithShape="1">
          <a:blip r:embed="rId3">
            <a:alphaModFix/>
          </a:blip>
          <a:srcRect b="11429" l="40817" r="40628" t="18410"/>
          <a:stretch/>
        </p:blipFill>
        <p:spPr>
          <a:xfrm>
            <a:off x="3429000" y="1477625"/>
            <a:ext cx="2269426" cy="482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0a1d13f610_1_8"/>
          <p:cNvSpPr txBox="1"/>
          <p:nvPr>
            <p:ph type="title"/>
          </p:nvPr>
        </p:nvSpPr>
        <p:spPr>
          <a:xfrm>
            <a:off x="1208920" y="970722"/>
            <a:ext cx="6726300" cy="5541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IN"/>
              <a:t>Scan to open the app</a:t>
            </a:r>
            <a:endParaRPr/>
          </a:p>
        </p:txBody>
      </p:sp>
      <p:pic>
        <p:nvPicPr>
          <p:cNvPr id="202" name="Google Shape;202;g20a1d13f610_1_8"/>
          <p:cNvPicPr preferRelativeResize="0"/>
          <p:nvPr/>
        </p:nvPicPr>
        <p:blipFill rotWithShape="1">
          <a:blip r:embed="rId3">
            <a:alphaModFix/>
          </a:blip>
          <a:srcRect b="24653" l="30921" r="55472" t="50358"/>
          <a:stretch/>
        </p:blipFill>
        <p:spPr>
          <a:xfrm>
            <a:off x="3291401" y="2262851"/>
            <a:ext cx="2953675" cy="305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nvSpPr>
        <p:spPr>
          <a:xfrm>
            <a:off x="7206226" y="145812"/>
            <a:ext cx="1685925" cy="422909"/>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IN"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indent="0" lvl="0" marL="0" marR="0" rtl="0" algn="ctr">
              <a:lnSpc>
                <a:spcPct val="100000"/>
              </a:lnSpc>
              <a:spcBef>
                <a:spcPts val="5"/>
              </a:spcBef>
              <a:spcAft>
                <a:spcPts val="0"/>
              </a:spcAft>
              <a:buNone/>
            </a:pPr>
            <a:r>
              <a:rPr lang="en-IN"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68" name="Google Shape;68;p2"/>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p>
            <a:pPr indent="0" lvl="0" marL="12700" rtl="0" algn="l">
              <a:lnSpc>
                <a:spcPct val="118857"/>
              </a:lnSpc>
              <a:spcBef>
                <a:spcPts val="0"/>
              </a:spcBef>
              <a:spcAft>
                <a:spcPts val="0"/>
              </a:spcAft>
              <a:buNone/>
            </a:pPr>
            <a:r>
              <a:rPr lang="en-IN"/>
              <a:t>Excellence and Service</a:t>
            </a:r>
            <a:endParaRPr/>
          </a:p>
        </p:txBody>
      </p:sp>
      <p:sp>
        <p:nvSpPr>
          <p:cNvPr id="69" name="Google Shape;69;p2"/>
          <p:cNvSpPr txBox="1"/>
          <p:nvPr>
            <p:ph type="title"/>
          </p:nvPr>
        </p:nvSpPr>
        <p:spPr>
          <a:xfrm>
            <a:off x="471725" y="896462"/>
            <a:ext cx="732548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200">
                <a:latin typeface="Times New Roman"/>
                <a:ea typeface="Times New Roman"/>
                <a:cs typeface="Times New Roman"/>
                <a:sym typeface="Times New Roman"/>
              </a:rPr>
              <a:t>1A</a:t>
            </a:r>
            <a:r>
              <a:rPr lang="en-IN"/>
              <a:t>. </a:t>
            </a:r>
            <a:r>
              <a:rPr lang="en-IN" sz="3200">
                <a:latin typeface="Times New Roman"/>
                <a:ea typeface="Times New Roman"/>
                <a:cs typeface="Times New Roman"/>
                <a:sym typeface="Times New Roman"/>
              </a:rPr>
              <a:t>IDENTIFICATION OF COMMUNITY</a:t>
            </a:r>
            <a:endParaRPr/>
          </a:p>
        </p:txBody>
      </p:sp>
      <p:sp>
        <p:nvSpPr>
          <p:cNvPr id="70" name="Google Shape;70;p2"/>
          <p:cNvSpPr txBox="1"/>
          <p:nvPr/>
        </p:nvSpPr>
        <p:spPr>
          <a:xfrm>
            <a:off x="471725" y="2198769"/>
            <a:ext cx="5776675" cy="1528624"/>
          </a:xfrm>
          <a:prstGeom prst="rect">
            <a:avLst/>
          </a:prstGeom>
          <a:noFill/>
          <a:ln>
            <a:noFill/>
          </a:ln>
        </p:spPr>
        <p:txBody>
          <a:bodyPr anchorCtr="0" anchor="t" bIns="0" lIns="0" spcFirstLastPara="1" rIns="0" wrap="square" tIns="12700">
            <a:spAutoFit/>
          </a:bodyPr>
          <a:lstStyle/>
          <a:p>
            <a:pPr indent="0" lvl="0" marL="12700" marR="1082675" rtl="0" algn="l">
              <a:lnSpc>
                <a:spcPct val="100000"/>
              </a:lnSpc>
              <a:spcBef>
                <a:spcPts val="0"/>
              </a:spcBef>
              <a:spcAft>
                <a:spcPts val="0"/>
              </a:spcAft>
              <a:buNone/>
            </a:pPr>
            <a:r>
              <a:rPr b="1" lang="en-IN" sz="2400">
                <a:solidFill>
                  <a:schemeClr val="dk1"/>
                </a:solidFill>
                <a:latin typeface="Trebuchet MS"/>
                <a:ea typeface="Trebuchet MS"/>
                <a:cs typeface="Trebuchet MS"/>
                <a:sym typeface="Trebuchet MS"/>
              </a:rPr>
              <a:t>AVIRATHA TRUST </a:t>
            </a:r>
            <a:endParaRPr/>
          </a:p>
          <a:p>
            <a:pPr indent="0" lvl="0" marL="12700" marR="1082675" rtl="0" algn="l">
              <a:lnSpc>
                <a:spcPct val="100000"/>
              </a:lnSpc>
              <a:spcBef>
                <a:spcPts val="100"/>
              </a:spcBef>
              <a:spcAft>
                <a:spcPts val="0"/>
              </a:spcAft>
              <a:buNone/>
            </a:pPr>
            <a:r>
              <a:rPr lang="en-IN" sz="2400">
                <a:solidFill>
                  <a:schemeClr val="dk1"/>
                </a:solidFill>
                <a:latin typeface="Trebuchet MS"/>
                <a:ea typeface="Trebuchet MS"/>
                <a:cs typeface="Trebuchet MS"/>
                <a:sym typeface="Trebuchet MS"/>
              </a:rPr>
              <a:t>PoC: Dr. MITHUN BN</a:t>
            </a:r>
            <a:endParaRPr/>
          </a:p>
          <a:p>
            <a:pPr indent="0" lvl="0" marL="12700" marR="1082675" rtl="0" algn="l">
              <a:spcBef>
                <a:spcPts val="100"/>
              </a:spcBef>
              <a:spcAft>
                <a:spcPts val="0"/>
              </a:spcAft>
              <a:buNone/>
            </a:pPr>
            <a:r>
              <a:rPr lang="en-IN" sz="2400">
                <a:solidFill>
                  <a:schemeClr val="dk1"/>
                </a:solidFill>
                <a:latin typeface="Trebuchet MS"/>
                <a:ea typeface="Trebuchet MS"/>
                <a:cs typeface="Trebuchet MS"/>
                <a:sym typeface="Trebuchet MS"/>
              </a:rPr>
              <a:t>Contact number: +91 97396 40366 </a:t>
            </a:r>
            <a:endParaRPr/>
          </a:p>
          <a:p>
            <a:pPr indent="0" lvl="0" marL="12700" marR="1082675" rtl="0" algn="l">
              <a:lnSpc>
                <a:spcPct val="100000"/>
              </a:lnSpc>
              <a:spcBef>
                <a:spcPts val="100"/>
              </a:spcBef>
              <a:spcAft>
                <a:spcPts val="0"/>
              </a:spcAft>
              <a:buNone/>
            </a:pPr>
            <a:r>
              <a:t/>
            </a:r>
            <a:endParaRPr sz="2400">
              <a:solidFill>
                <a:schemeClr val="dk1"/>
              </a:solidFill>
              <a:latin typeface="Calibri"/>
              <a:ea typeface="Calibri"/>
              <a:cs typeface="Calibri"/>
              <a:sym typeface="Calibri"/>
            </a:endParaRPr>
          </a:p>
        </p:txBody>
      </p:sp>
      <p:sp>
        <p:nvSpPr>
          <p:cNvPr id="71" name="Google Shape;71;p2"/>
          <p:cNvSpPr txBox="1"/>
          <p:nvPr/>
        </p:nvSpPr>
        <p:spPr>
          <a:xfrm>
            <a:off x="381000" y="3360725"/>
            <a:ext cx="4495800" cy="2954655"/>
          </a:xfrm>
          <a:prstGeom prst="rect">
            <a:avLst/>
          </a:prstGeom>
          <a:noFill/>
          <a:ln>
            <a:noFill/>
          </a:ln>
        </p:spPr>
        <p:txBody>
          <a:bodyPr anchorCtr="0" anchor="t" bIns="45700" lIns="91425" spcFirstLastPara="1" rIns="91425" wrap="square" tIns="45700">
            <a:spAutoFit/>
          </a:bodyPr>
          <a:lstStyle/>
          <a:p>
            <a:pPr indent="0" lvl="0" marL="12700" marR="0" rtl="0" algn="l">
              <a:spcBef>
                <a:spcPts val="0"/>
              </a:spcBef>
              <a:spcAft>
                <a:spcPts val="0"/>
              </a:spcAft>
              <a:buNone/>
            </a:pPr>
            <a:r>
              <a:rPr lang="en-IN" sz="2400">
                <a:solidFill>
                  <a:schemeClr val="dk1"/>
                </a:solidFill>
                <a:latin typeface="Trebuchet MS"/>
                <a:ea typeface="Trebuchet MS"/>
                <a:cs typeface="Trebuchet MS"/>
                <a:sym typeface="Trebuchet MS"/>
              </a:rPr>
              <a:t>Address</a:t>
            </a:r>
            <a:r>
              <a:rPr i="0" lang="en-IN" sz="2400">
                <a:solidFill>
                  <a:schemeClr val="dk1"/>
                </a:solidFill>
                <a:latin typeface="Trebuchet MS"/>
                <a:ea typeface="Trebuchet MS"/>
                <a:cs typeface="Trebuchet MS"/>
                <a:sym typeface="Trebuchet MS"/>
              </a:rPr>
              <a:t>:</a:t>
            </a:r>
            <a:r>
              <a:rPr b="1" i="0" lang="en-IN" sz="2400">
                <a:solidFill>
                  <a:schemeClr val="dk1"/>
                </a:solidFill>
                <a:latin typeface="Trebuchet MS"/>
                <a:ea typeface="Trebuchet MS"/>
                <a:cs typeface="Trebuchet MS"/>
                <a:sym typeface="Trebuchet MS"/>
              </a:rPr>
              <a:t> </a:t>
            </a:r>
            <a:r>
              <a:rPr b="0" i="0" lang="en-IN" sz="2400">
                <a:solidFill>
                  <a:schemeClr val="dk1"/>
                </a:solidFill>
                <a:latin typeface="Trebuchet MS"/>
                <a:ea typeface="Trebuchet MS"/>
                <a:cs typeface="Trebuchet MS"/>
                <a:sym typeface="Trebuchet MS"/>
              </a:rPr>
              <a:t>73, Vinayaka Layout 3rd Stage, Govindaraja Nagar Ward, Gkw Layout, Vijaya Nagar, Bengaluru, 2nd Main Road, Vinayaka Nagar, Bangalore - 560026 </a:t>
            </a:r>
            <a:r>
              <a:rPr b="0" i="0" lang="en-IN" sz="2400" u="none" strike="noStrike">
                <a:solidFill>
                  <a:schemeClr val="dk1"/>
                </a:solidFill>
                <a:latin typeface="Trebuchet MS"/>
                <a:ea typeface="Trebuchet MS"/>
                <a:cs typeface="Trebuchet MS"/>
                <a:sym typeface="Trebuchet MS"/>
              </a:rPr>
              <a:t>(Map)</a:t>
            </a:r>
            <a:endParaRPr sz="24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2"/>
          <p:cNvPicPr preferRelativeResize="0"/>
          <p:nvPr/>
        </p:nvPicPr>
        <p:blipFill rotWithShape="1">
          <a:blip r:embed="rId3">
            <a:alphaModFix/>
          </a:blip>
          <a:srcRect b="0" l="0" r="0" t="0"/>
          <a:stretch/>
        </p:blipFill>
        <p:spPr>
          <a:xfrm>
            <a:off x="5567926" y="2198769"/>
            <a:ext cx="3276600" cy="3276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nvSpPr>
        <p:spPr>
          <a:xfrm>
            <a:off x="7206226" y="145812"/>
            <a:ext cx="1685925" cy="422909"/>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IN"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indent="0" lvl="0" marL="0" marR="0" rtl="0" algn="ctr">
              <a:lnSpc>
                <a:spcPct val="100000"/>
              </a:lnSpc>
              <a:spcBef>
                <a:spcPts val="5"/>
              </a:spcBef>
              <a:spcAft>
                <a:spcPts val="0"/>
              </a:spcAft>
              <a:buNone/>
            </a:pPr>
            <a:r>
              <a:rPr lang="en-IN"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208" name="Google Shape;208;p19"/>
          <p:cNvSpPr txBox="1"/>
          <p:nvPr>
            <p:ph type="title"/>
          </p:nvPr>
        </p:nvSpPr>
        <p:spPr>
          <a:xfrm>
            <a:off x="2884034" y="3084034"/>
            <a:ext cx="3375932"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IN" sz="4400">
                <a:latin typeface="Tahoma"/>
                <a:ea typeface="Tahoma"/>
                <a:cs typeface="Tahoma"/>
                <a:sym typeface="Tahoma"/>
              </a:rPr>
              <a:t>THANK YOU!!</a:t>
            </a:r>
            <a:endParaRPr sz="4400">
              <a:latin typeface="Tahoma"/>
              <a:ea typeface="Tahoma"/>
              <a:cs typeface="Tahoma"/>
              <a:sym typeface="Tahoma"/>
            </a:endParaRPr>
          </a:p>
        </p:txBody>
      </p:sp>
      <p:sp>
        <p:nvSpPr>
          <p:cNvPr id="209" name="Google Shape;209;p19"/>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p>
            <a:pPr indent="0" lvl="0" marL="12700" rtl="0" algn="l">
              <a:lnSpc>
                <a:spcPct val="118857"/>
              </a:lnSpc>
              <a:spcBef>
                <a:spcPts val="0"/>
              </a:spcBef>
              <a:spcAft>
                <a:spcPts val="0"/>
              </a:spcAft>
              <a:buNone/>
            </a:pPr>
            <a:r>
              <a:rPr lang="en-IN"/>
              <a:t>Excellence and Service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nvSpPr>
        <p:spPr>
          <a:xfrm>
            <a:off x="7206226" y="145812"/>
            <a:ext cx="1685925" cy="422909"/>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IN"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indent="0" lvl="0" marL="0" marR="0" rtl="0" algn="ctr">
              <a:lnSpc>
                <a:spcPct val="100000"/>
              </a:lnSpc>
              <a:spcBef>
                <a:spcPts val="5"/>
              </a:spcBef>
              <a:spcAft>
                <a:spcPts val="0"/>
              </a:spcAft>
              <a:buNone/>
            </a:pPr>
            <a:r>
              <a:rPr lang="en-IN"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78" name="Google Shape;78;p3"/>
          <p:cNvSpPr txBox="1"/>
          <p:nvPr/>
        </p:nvSpPr>
        <p:spPr>
          <a:xfrm>
            <a:off x="304800" y="685800"/>
            <a:ext cx="4114800" cy="566822"/>
          </a:xfrm>
          <a:prstGeom prst="rect">
            <a:avLst/>
          </a:prstGeom>
          <a:noFill/>
          <a:ln>
            <a:noFill/>
          </a:ln>
        </p:spPr>
        <p:txBody>
          <a:bodyPr anchorCtr="0" anchor="t" bIns="0" lIns="0" spcFirstLastPara="1" rIns="0" wrap="square" tIns="12700">
            <a:spAutoFit/>
          </a:bodyPr>
          <a:lstStyle/>
          <a:p>
            <a:pPr indent="-427354" lvl="0" marL="439419" marR="5080" rtl="0" algn="l">
              <a:lnSpc>
                <a:spcPct val="100000"/>
              </a:lnSpc>
              <a:spcBef>
                <a:spcPts val="0"/>
              </a:spcBef>
              <a:spcAft>
                <a:spcPts val="0"/>
              </a:spcAft>
              <a:buNone/>
            </a:pPr>
            <a:r>
              <a:rPr b="1" lang="en-IN" sz="3600">
                <a:solidFill>
                  <a:schemeClr val="dk1"/>
                </a:solidFill>
                <a:latin typeface="Trebuchet MS"/>
                <a:ea typeface="Trebuchet MS"/>
                <a:cs typeface="Trebuchet MS"/>
                <a:sym typeface="Trebuchet MS"/>
              </a:rPr>
              <a:t>COMMUNITY  LETTER</a:t>
            </a:r>
            <a:endParaRPr sz="3600">
              <a:solidFill>
                <a:schemeClr val="dk1"/>
              </a:solidFill>
              <a:latin typeface="Trebuchet MS"/>
              <a:ea typeface="Trebuchet MS"/>
              <a:cs typeface="Trebuchet MS"/>
              <a:sym typeface="Trebuchet MS"/>
            </a:endParaRPr>
          </a:p>
        </p:txBody>
      </p:sp>
      <p:sp>
        <p:nvSpPr>
          <p:cNvPr id="79" name="Google Shape;79;p3"/>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p>
            <a:pPr indent="0" lvl="0" marL="12700" rtl="0" algn="l">
              <a:lnSpc>
                <a:spcPct val="118857"/>
              </a:lnSpc>
              <a:spcBef>
                <a:spcPts val="0"/>
              </a:spcBef>
              <a:spcAft>
                <a:spcPts val="0"/>
              </a:spcAft>
              <a:buNone/>
            </a:pPr>
            <a:r>
              <a:rPr lang="en-IN"/>
              <a:t>Excellence and Service</a:t>
            </a:r>
            <a:endParaRPr/>
          </a:p>
        </p:txBody>
      </p:sp>
      <p:pic>
        <p:nvPicPr>
          <p:cNvPr id="80" name="Google Shape;80;p3"/>
          <p:cNvPicPr preferRelativeResize="0"/>
          <p:nvPr/>
        </p:nvPicPr>
        <p:blipFill rotWithShape="1">
          <a:blip r:embed="rId3">
            <a:alphaModFix/>
          </a:blip>
          <a:srcRect b="2592" l="29166" r="35000" t="11481"/>
          <a:stretch/>
        </p:blipFill>
        <p:spPr>
          <a:xfrm>
            <a:off x="723900" y="1752600"/>
            <a:ext cx="3276600" cy="4419600"/>
          </a:xfrm>
          <a:prstGeom prst="rect">
            <a:avLst/>
          </a:prstGeom>
          <a:noFill/>
          <a:ln cap="flat" cmpd="sng" w="9525">
            <a:solidFill>
              <a:schemeClr val="dk1"/>
            </a:solidFill>
            <a:prstDash val="solid"/>
            <a:round/>
            <a:headEnd len="sm" w="sm" type="none"/>
            <a:tailEnd len="sm" w="sm" type="none"/>
          </a:ln>
        </p:spPr>
      </p:pic>
      <p:pic>
        <p:nvPicPr>
          <p:cNvPr id="81" name="Google Shape;81;p3"/>
          <p:cNvPicPr preferRelativeResize="0"/>
          <p:nvPr/>
        </p:nvPicPr>
        <p:blipFill rotWithShape="1">
          <a:blip r:embed="rId4">
            <a:alphaModFix/>
          </a:blip>
          <a:srcRect b="0" l="30001" r="34999" t="12963"/>
          <a:stretch/>
        </p:blipFill>
        <p:spPr>
          <a:xfrm>
            <a:off x="4848788" y="1752600"/>
            <a:ext cx="3200400" cy="44196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7206226" y="145812"/>
            <a:ext cx="1685925" cy="422909"/>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IN"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indent="0" lvl="0" marL="0" marR="0" rtl="0" algn="ctr">
              <a:lnSpc>
                <a:spcPct val="100000"/>
              </a:lnSpc>
              <a:spcBef>
                <a:spcPts val="5"/>
              </a:spcBef>
              <a:spcAft>
                <a:spcPts val="0"/>
              </a:spcAft>
              <a:buNone/>
            </a:pPr>
            <a:r>
              <a:rPr lang="en-IN"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87" name="Google Shape;87;p4"/>
          <p:cNvSpPr txBox="1"/>
          <p:nvPr>
            <p:ph type="title"/>
          </p:nvPr>
        </p:nvSpPr>
        <p:spPr>
          <a:xfrm>
            <a:off x="301060" y="1278828"/>
            <a:ext cx="8540701" cy="2341667"/>
          </a:xfrm>
          <a:prstGeom prst="rect">
            <a:avLst/>
          </a:prstGeom>
          <a:noFill/>
          <a:ln>
            <a:noFill/>
          </a:ln>
        </p:spPr>
        <p:txBody>
          <a:bodyPr anchorCtr="0" anchor="t" bIns="0" lIns="0" spcFirstLastPara="1" rIns="0" wrap="square" tIns="12700">
            <a:spAutoFit/>
          </a:bodyPr>
          <a:lstStyle/>
          <a:p>
            <a:pPr indent="0" lvl="0" marL="0" rtl="0" algn="l">
              <a:lnSpc>
                <a:spcPct val="107000"/>
              </a:lnSpc>
              <a:spcBef>
                <a:spcPts val="0"/>
              </a:spcBef>
              <a:spcAft>
                <a:spcPts val="0"/>
              </a:spcAft>
              <a:buNone/>
            </a:pPr>
            <a:br>
              <a:rPr lang="en-IN"/>
            </a:br>
            <a:r>
              <a:rPr b="0" lang="en-IN" sz="1800">
                <a:latin typeface="Trebuchet MS"/>
                <a:ea typeface="Trebuchet MS"/>
                <a:cs typeface="Trebuchet MS"/>
                <a:sym typeface="Trebuchet MS"/>
              </a:rPr>
              <a:t>Our primary objective is to create an app for book distribution for the schools which will also be handled by the trust (Aviratha) admin and the volunteers who comes under the trust . </a:t>
            </a:r>
            <a:br>
              <a:rPr lang="en-IN" sz="1800">
                <a:latin typeface="Calibri"/>
                <a:ea typeface="Calibri"/>
                <a:cs typeface="Calibri"/>
                <a:sym typeface="Calibri"/>
              </a:rPr>
            </a:br>
            <a:br>
              <a:rPr lang="en-IN" sz="1800">
                <a:latin typeface="Calibri"/>
                <a:ea typeface="Calibri"/>
                <a:cs typeface="Calibri"/>
                <a:sym typeface="Calibri"/>
              </a:rPr>
            </a:br>
            <a:endParaRPr/>
          </a:p>
        </p:txBody>
      </p:sp>
      <p:sp>
        <p:nvSpPr>
          <p:cNvPr id="88" name="Google Shape;88;p4"/>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p>
            <a:pPr indent="0" lvl="0" marL="12700" rtl="0" algn="l">
              <a:lnSpc>
                <a:spcPct val="118857"/>
              </a:lnSpc>
              <a:spcBef>
                <a:spcPts val="0"/>
              </a:spcBef>
              <a:spcAft>
                <a:spcPts val="0"/>
              </a:spcAft>
              <a:buNone/>
            </a:pPr>
            <a:r>
              <a:rPr lang="en-IN"/>
              <a:t>Excellence and Service</a:t>
            </a:r>
            <a:endParaRPr/>
          </a:p>
        </p:txBody>
      </p:sp>
      <p:sp>
        <p:nvSpPr>
          <p:cNvPr id="89" name="Google Shape;89;p4"/>
          <p:cNvSpPr txBox="1"/>
          <p:nvPr/>
        </p:nvSpPr>
        <p:spPr>
          <a:xfrm>
            <a:off x="1143000" y="685800"/>
            <a:ext cx="48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1B) PROBLEM STATEMENT</a:t>
            </a:r>
            <a:endParaRPr/>
          </a:p>
        </p:txBody>
      </p:sp>
      <p:sp>
        <p:nvSpPr>
          <p:cNvPr id="90" name="Google Shape;90;p4"/>
          <p:cNvSpPr txBox="1"/>
          <p:nvPr/>
        </p:nvSpPr>
        <p:spPr>
          <a:xfrm>
            <a:off x="609600" y="2899441"/>
            <a:ext cx="7772400"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The teachers working in school will have to list out the number of books and notebooks required for the students through their login in the app  . </a:t>
            </a:r>
            <a:br>
              <a:rPr lang="en-IN"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The admin of the trust will verify it and upload the total cost needed for the school’s requirement and will display it in the app.</a:t>
            </a:r>
            <a:br>
              <a:rPr lang="en-IN"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rebuchet MS"/>
                <a:ea typeface="Trebuchet MS"/>
                <a:cs typeface="Trebuchet MS"/>
                <a:sym typeface="Trebuchet MS"/>
              </a:rPr>
              <a:t>Then the volunteer will raise the fund required to afford the books and donate it to the students of the school</a:t>
            </a:r>
            <a:br>
              <a:rPr lang="en-IN"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grpSp>
        <p:nvGrpSpPr>
          <p:cNvPr id="95" name="Google Shape;95;p5"/>
          <p:cNvGrpSpPr/>
          <p:nvPr/>
        </p:nvGrpSpPr>
        <p:grpSpPr>
          <a:xfrm>
            <a:off x="18" y="0"/>
            <a:ext cx="9144000" cy="1470014"/>
            <a:chOff x="18" y="0"/>
            <a:chExt cx="9144000" cy="1470014"/>
          </a:xfrm>
        </p:grpSpPr>
        <p:sp>
          <p:nvSpPr>
            <p:cNvPr id="96" name="Google Shape;96;p5"/>
            <p:cNvSpPr/>
            <p:nvPr/>
          </p:nvSpPr>
          <p:spPr>
            <a:xfrm>
              <a:off x="18" y="67299"/>
              <a:ext cx="9144000" cy="1402715"/>
            </a:xfrm>
            <a:custGeom>
              <a:rect b="b" l="l" r="r" t="t"/>
              <a:pathLst>
                <a:path extrusionOk="0" h="1402715" w="9144000">
                  <a:moveTo>
                    <a:pt x="9143981" y="0"/>
                  </a:moveTo>
                  <a:lnTo>
                    <a:pt x="0" y="0"/>
                  </a:lnTo>
                  <a:lnTo>
                    <a:pt x="0" y="1138964"/>
                  </a:lnTo>
                  <a:lnTo>
                    <a:pt x="72188" y="1139001"/>
                  </a:lnTo>
                  <a:lnTo>
                    <a:pt x="143617" y="1139109"/>
                  </a:lnTo>
                  <a:lnTo>
                    <a:pt x="214294" y="1139288"/>
                  </a:lnTo>
                  <a:lnTo>
                    <a:pt x="284228" y="1139537"/>
                  </a:lnTo>
                  <a:lnTo>
                    <a:pt x="353426" y="1139855"/>
                  </a:lnTo>
                  <a:lnTo>
                    <a:pt x="421897" y="1140241"/>
                  </a:lnTo>
                  <a:lnTo>
                    <a:pt x="489648" y="1140694"/>
                  </a:lnTo>
                  <a:lnTo>
                    <a:pt x="556689" y="1141212"/>
                  </a:lnTo>
                  <a:lnTo>
                    <a:pt x="623026" y="1141796"/>
                  </a:lnTo>
                  <a:lnTo>
                    <a:pt x="688669" y="1142444"/>
                  </a:lnTo>
                  <a:lnTo>
                    <a:pt x="753625" y="1143155"/>
                  </a:lnTo>
                  <a:lnTo>
                    <a:pt x="817903" y="1143927"/>
                  </a:lnTo>
                  <a:lnTo>
                    <a:pt x="881510" y="1144761"/>
                  </a:lnTo>
                  <a:lnTo>
                    <a:pt x="944455" y="1145655"/>
                  </a:lnTo>
                  <a:lnTo>
                    <a:pt x="1006746" y="1146608"/>
                  </a:lnTo>
                  <a:lnTo>
                    <a:pt x="1068390" y="1147618"/>
                  </a:lnTo>
                  <a:lnTo>
                    <a:pt x="1129397" y="1148686"/>
                  </a:lnTo>
                  <a:lnTo>
                    <a:pt x="1189774" y="1149810"/>
                  </a:lnTo>
                  <a:lnTo>
                    <a:pt x="1249529" y="1150989"/>
                  </a:lnTo>
                  <a:lnTo>
                    <a:pt x="1308670" y="1152222"/>
                  </a:lnTo>
                  <a:lnTo>
                    <a:pt x="1367207" y="1153508"/>
                  </a:lnTo>
                  <a:lnTo>
                    <a:pt x="1425146" y="1154847"/>
                  </a:lnTo>
                  <a:lnTo>
                    <a:pt x="1482495" y="1156236"/>
                  </a:lnTo>
                  <a:lnTo>
                    <a:pt x="1539264" y="1157675"/>
                  </a:lnTo>
                  <a:lnTo>
                    <a:pt x="1595460" y="1159164"/>
                  </a:lnTo>
                  <a:lnTo>
                    <a:pt x="1651091" y="1160701"/>
                  </a:lnTo>
                  <a:lnTo>
                    <a:pt x="1706165" y="1162284"/>
                  </a:lnTo>
                  <a:lnTo>
                    <a:pt x="1760691" y="1163914"/>
                  </a:lnTo>
                  <a:lnTo>
                    <a:pt x="1814676" y="1165590"/>
                  </a:lnTo>
                  <a:lnTo>
                    <a:pt x="1868130" y="1167309"/>
                  </a:lnTo>
                  <a:lnTo>
                    <a:pt x="1921059" y="1169071"/>
                  </a:lnTo>
                  <a:lnTo>
                    <a:pt x="1973471" y="1170876"/>
                  </a:lnTo>
                  <a:lnTo>
                    <a:pt x="2025376" y="1172722"/>
                  </a:lnTo>
                  <a:lnTo>
                    <a:pt x="2076782" y="1174608"/>
                  </a:lnTo>
                  <a:lnTo>
                    <a:pt x="2127695" y="1176533"/>
                  </a:lnTo>
                  <a:lnTo>
                    <a:pt x="2178125" y="1178497"/>
                  </a:lnTo>
                  <a:lnTo>
                    <a:pt x="2228080" y="1180498"/>
                  </a:lnTo>
                  <a:lnTo>
                    <a:pt x="2277568" y="1182535"/>
                  </a:lnTo>
                  <a:lnTo>
                    <a:pt x="2326596" y="1184607"/>
                  </a:lnTo>
                  <a:lnTo>
                    <a:pt x="2375173" y="1186713"/>
                  </a:lnTo>
                  <a:lnTo>
                    <a:pt x="2423307" y="1188853"/>
                  </a:lnTo>
                  <a:lnTo>
                    <a:pt x="2471007" y="1191025"/>
                  </a:lnTo>
                  <a:lnTo>
                    <a:pt x="2518280" y="1193229"/>
                  </a:lnTo>
                  <a:lnTo>
                    <a:pt x="2565134" y="1195462"/>
                  </a:lnTo>
                  <a:lnTo>
                    <a:pt x="2611578" y="1197725"/>
                  </a:lnTo>
                  <a:lnTo>
                    <a:pt x="2657620" y="1200016"/>
                  </a:lnTo>
                  <a:lnTo>
                    <a:pt x="2703268" y="1202335"/>
                  </a:lnTo>
                  <a:lnTo>
                    <a:pt x="2748530" y="1204680"/>
                  </a:lnTo>
                  <a:lnTo>
                    <a:pt x="2793413" y="1207050"/>
                  </a:lnTo>
                  <a:lnTo>
                    <a:pt x="2837927" y="1209445"/>
                  </a:lnTo>
                  <a:lnTo>
                    <a:pt x="2882080" y="1211863"/>
                  </a:lnTo>
                  <a:lnTo>
                    <a:pt x="2925879" y="1214304"/>
                  </a:lnTo>
                  <a:lnTo>
                    <a:pt x="2969332" y="1216765"/>
                  </a:lnTo>
                  <a:lnTo>
                    <a:pt x="3012448" y="1219248"/>
                  </a:lnTo>
                  <a:lnTo>
                    <a:pt x="3055236" y="1221749"/>
                  </a:lnTo>
                  <a:lnTo>
                    <a:pt x="3097702" y="1224269"/>
                  </a:lnTo>
                  <a:lnTo>
                    <a:pt x="3139855" y="1226807"/>
                  </a:lnTo>
                  <a:lnTo>
                    <a:pt x="3181703" y="1229361"/>
                  </a:lnTo>
                  <a:lnTo>
                    <a:pt x="3223255" y="1231930"/>
                  </a:lnTo>
                  <a:lnTo>
                    <a:pt x="3264519" y="1234514"/>
                  </a:lnTo>
                  <a:lnTo>
                    <a:pt x="3305502" y="1237111"/>
                  </a:lnTo>
                  <a:lnTo>
                    <a:pt x="3346213" y="1239721"/>
                  </a:lnTo>
                  <a:lnTo>
                    <a:pt x="3386659" y="1242342"/>
                  </a:lnTo>
                  <a:lnTo>
                    <a:pt x="3426850" y="1244974"/>
                  </a:lnTo>
                  <a:lnTo>
                    <a:pt x="3466793" y="1247615"/>
                  </a:lnTo>
                  <a:lnTo>
                    <a:pt x="3506496" y="1250264"/>
                  </a:lnTo>
                  <a:lnTo>
                    <a:pt x="3545968" y="1252922"/>
                  </a:lnTo>
                  <a:lnTo>
                    <a:pt x="3585216" y="1255585"/>
                  </a:lnTo>
                  <a:lnTo>
                    <a:pt x="3624249" y="1258255"/>
                  </a:lnTo>
                  <a:lnTo>
                    <a:pt x="3663074" y="1260929"/>
                  </a:lnTo>
                  <a:lnTo>
                    <a:pt x="3701701" y="1263606"/>
                  </a:lnTo>
                  <a:lnTo>
                    <a:pt x="3740136" y="1266286"/>
                  </a:lnTo>
                  <a:lnTo>
                    <a:pt x="3778389" y="1268968"/>
                  </a:lnTo>
                  <a:lnTo>
                    <a:pt x="3816466" y="1271650"/>
                  </a:lnTo>
                  <a:lnTo>
                    <a:pt x="3892130" y="1277012"/>
                  </a:lnTo>
                  <a:lnTo>
                    <a:pt x="3967193" y="1282364"/>
                  </a:lnTo>
                  <a:lnTo>
                    <a:pt x="4041720" y="1287699"/>
                  </a:lnTo>
                  <a:lnTo>
                    <a:pt x="4115775" y="1293009"/>
                  </a:lnTo>
                  <a:lnTo>
                    <a:pt x="4152646" y="1295652"/>
                  </a:lnTo>
                  <a:lnTo>
                    <a:pt x="4226116" y="1300909"/>
                  </a:lnTo>
                  <a:lnTo>
                    <a:pt x="4299277" y="1306120"/>
                  </a:lnTo>
                  <a:lnTo>
                    <a:pt x="4372194" y="1311279"/>
                  </a:lnTo>
                  <a:lnTo>
                    <a:pt x="4444933" y="1316376"/>
                  </a:lnTo>
                  <a:lnTo>
                    <a:pt x="4517557" y="1321405"/>
                  </a:lnTo>
                  <a:lnTo>
                    <a:pt x="4590133" y="1326356"/>
                  </a:lnTo>
                  <a:lnTo>
                    <a:pt x="4662726" y="1331223"/>
                  </a:lnTo>
                  <a:lnTo>
                    <a:pt x="4735399" y="1335997"/>
                  </a:lnTo>
                  <a:lnTo>
                    <a:pt x="4808219" y="1340670"/>
                  </a:lnTo>
                  <a:lnTo>
                    <a:pt x="4881250" y="1345235"/>
                  </a:lnTo>
                  <a:lnTo>
                    <a:pt x="4954558" y="1349683"/>
                  </a:lnTo>
                  <a:lnTo>
                    <a:pt x="5028206" y="1354007"/>
                  </a:lnTo>
                  <a:lnTo>
                    <a:pt x="5102261" y="1358199"/>
                  </a:lnTo>
                  <a:lnTo>
                    <a:pt x="5176788" y="1362250"/>
                  </a:lnTo>
                  <a:lnTo>
                    <a:pt x="5251850" y="1366153"/>
                  </a:lnTo>
                  <a:lnTo>
                    <a:pt x="5327515" y="1369900"/>
                  </a:lnTo>
                  <a:lnTo>
                    <a:pt x="5365592" y="1371712"/>
                  </a:lnTo>
                  <a:lnTo>
                    <a:pt x="5403845" y="1373483"/>
                  </a:lnTo>
                  <a:lnTo>
                    <a:pt x="5442280" y="1375210"/>
                  </a:lnTo>
                  <a:lnTo>
                    <a:pt x="5480907" y="1376893"/>
                  </a:lnTo>
                  <a:lnTo>
                    <a:pt x="5519732" y="1378532"/>
                  </a:lnTo>
                  <a:lnTo>
                    <a:pt x="5558765" y="1380124"/>
                  </a:lnTo>
                  <a:lnTo>
                    <a:pt x="5598013" y="1381670"/>
                  </a:lnTo>
                  <a:lnTo>
                    <a:pt x="5637485" y="1383167"/>
                  </a:lnTo>
                  <a:lnTo>
                    <a:pt x="5677188" y="1384616"/>
                  </a:lnTo>
                  <a:lnTo>
                    <a:pt x="5717131" y="1386015"/>
                  </a:lnTo>
                  <a:lnTo>
                    <a:pt x="5757321" y="1387363"/>
                  </a:lnTo>
                  <a:lnTo>
                    <a:pt x="5797768" y="1388659"/>
                  </a:lnTo>
                  <a:lnTo>
                    <a:pt x="5838479" y="1389902"/>
                  </a:lnTo>
                  <a:lnTo>
                    <a:pt x="5879462" y="1391091"/>
                  </a:lnTo>
                  <a:lnTo>
                    <a:pt x="5920726" y="1392225"/>
                  </a:lnTo>
                  <a:lnTo>
                    <a:pt x="5962277" y="1393303"/>
                  </a:lnTo>
                  <a:lnTo>
                    <a:pt x="6004126" y="1394325"/>
                  </a:lnTo>
                  <a:lnTo>
                    <a:pt x="6046279" y="1395288"/>
                  </a:lnTo>
                  <a:lnTo>
                    <a:pt x="6088745" y="1396193"/>
                  </a:lnTo>
                  <a:lnTo>
                    <a:pt x="6131533" y="1397038"/>
                  </a:lnTo>
                  <a:lnTo>
                    <a:pt x="6174649" y="1397822"/>
                  </a:lnTo>
                  <a:lnTo>
                    <a:pt x="6218102" y="1398545"/>
                  </a:lnTo>
                  <a:lnTo>
                    <a:pt x="6261901" y="1399204"/>
                  </a:lnTo>
                  <a:lnTo>
                    <a:pt x="6306054" y="1399800"/>
                  </a:lnTo>
                  <a:lnTo>
                    <a:pt x="6350568" y="1400331"/>
                  </a:lnTo>
                  <a:lnTo>
                    <a:pt x="6395451" y="1400796"/>
                  </a:lnTo>
                  <a:lnTo>
                    <a:pt x="6440713" y="1401194"/>
                  </a:lnTo>
                  <a:lnTo>
                    <a:pt x="6486361" y="1401525"/>
                  </a:lnTo>
                  <a:lnTo>
                    <a:pt x="6532403" y="1401787"/>
                  </a:lnTo>
                  <a:lnTo>
                    <a:pt x="6578847" y="1401979"/>
                  </a:lnTo>
                  <a:lnTo>
                    <a:pt x="6625701" y="1402100"/>
                  </a:lnTo>
                  <a:lnTo>
                    <a:pt x="6672974" y="1402150"/>
                  </a:lnTo>
                  <a:lnTo>
                    <a:pt x="6720674" y="1402127"/>
                  </a:lnTo>
                  <a:lnTo>
                    <a:pt x="6768808" y="1402031"/>
                  </a:lnTo>
                  <a:lnTo>
                    <a:pt x="6817385" y="1401859"/>
                  </a:lnTo>
                  <a:lnTo>
                    <a:pt x="6866413" y="1401612"/>
                  </a:lnTo>
                  <a:lnTo>
                    <a:pt x="6915901" y="1401288"/>
                  </a:lnTo>
                  <a:lnTo>
                    <a:pt x="6965856" y="1400887"/>
                  </a:lnTo>
                  <a:lnTo>
                    <a:pt x="7016286" y="1400407"/>
                  </a:lnTo>
                  <a:lnTo>
                    <a:pt x="7067199" y="1399847"/>
                  </a:lnTo>
                  <a:lnTo>
                    <a:pt x="7118604" y="1399207"/>
                  </a:lnTo>
                  <a:lnTo>
                    <a:pt x="7170510" y="1398485"/>
                  </a:lnTo>
                  <a:lnTo>
                    <a:pt x="7222922" y="1397680"/>
                  </a:lnTo>
                  <a:lnTo>
                    <a:pt x="7275851" y="1396792"/>
                  </a:lnTo>
                  <a:lnTo>
                    <a:pt x="7329305" y="1395820"/>
                  </a:lnTo>
                  <a:lnTo>
                    <a:pt x="7383290" y="1394761"/>
                  </a:lnTo>
                  <a:lnTo>
                    <a:pt x="7437816" y="1393616"/>
                  </a:lnTo>
                  <a:lnTo>
                    <a:pt x="7492890" y="1392384"/>
                  </a:lnTo>
                  <a:lnTo>
                    <a:pt x="7548521" y="1391063"/>
                  </a:lnTo>
                  <a:lnTo>
                    <a:pt x="7604717" y="1389652"/>
                  </a:lnTo>
                  <a:lnTo>
                    <a:pt x="7661486" y="1388151"/>
                  </a:lnTo>
                  <a:lnTo>
                    <a:pt x="7718835" y="1386558"/>
                  </a:lnTo>
                  <a:lnTo>
                    <a:pt x="7776774" y="1384873"/>
                  </a:lnTo>
                  <a:lnTo>
                    <a:pt x="7835311" y="1383095"/>
                  </a:lnTo>
                  <a:lnTo>
                    <a:pt x="7894452" y="1381221"/>
                  </a:lnTo>
                  <a:lnTo>
                    <a:pt x="7954207" y="1379253"/>
                  </a:lnTo>
                  <a:lnTo>
                    <a:pt x="8014584" y="1377188"/>
                  </a:lnTo>
                  <a:lnTo>
                    <a:pt x="8075591" y="1375025"/>
                  </a:lnTo>
                  <a:lnTo>
                    <a:pt x="8137235" y="1372764"/>
                  </a:lnTo>
                  <a:lnTo>
                    <a:pt x="8199526" y="1370403"/>
                  </a:lnTo>
                  <a:lnTo>
                    <a:pt x="8262471" y="1367942"/>
                  </a:lnTo>
                  <a:lnTo>
                    <a:pt x="8326078" y="1365380"/>
                  </a:lnTo>
                  <a:lnTo>
                    <a:pt x="8390356" y="1362715"/>
                  </a:lnTo>
                  <a:lnTo>
                    <a:pt x="8455312" y="1359947"/>
                  </a:lnTo>
                  <a:lnTo>
                    <a:pt x="8520955" y="1357074"/>
                  </a:lnTo>
                  <a:lnTo>
                    <a:pt x="8587292" y="1354096"/>
                  </a:lnTo>
                  <a:lnTo>
                    <a:pt x="8654333" y="1351012"/>
                  </a:lnTo>
                  <a:lnTo>
                    <a:pt x="8722084" y="1347820"/>
                  </a:lnTo>
                  <a:lnTo>
                    <a:pt x="8790555" y="1344520"/>
                  </a:lnTo>
                  <a:lnTo>
                    <a:pt x="8859753" y="1341110"/>
                  </a:lnTo>
                  <a:lnTo>
                    <a:pt x="8929687" y="1337591"/>
                  </a:lnTo>
                  <a:lnTo>
                    <a:pt x="9000364" y="1333959"/>
                  </a:lnTo>
                  <a:lnTo>
                    <a:pt x="9071793" y="1330216"/>
                  </a:lnTo>
                  <a:lnTo>
                    <a:pt x="9143981" y="1326359"/>
                  </a:lnTo>
                  <a:lnTo>
                    <a:pt x="9143981" y="0"/>
                  </a:lnTo>
                  <a:close/>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5"/>
            <p:cNvSpPr/>
            <p:nvPr/>
          </p:nvSpPr>
          <p:spPr>
            <a:xfrm>
              <a:off x="18" y="0"/>
              <a:ext cx="9144000" cy="1402715"/>
            </a:xfrm>
            <a:custGeom>
              <a:rect b="b" l="l" r="r" t="t"/>
              <a:pathLst>
                <a:path extrusionOk="0" h="1402715" w="9144000">
                  <a:moveTo>
                    <a:pt x="6672974" y="1402150"/>
                  </a:moveTo>
                  <a:lnTo>
                    <a:pt x="6625701" y="1402101"/>
                  </a:lnTo>
                  <a:lnTo>
                    <a:pt x="6578847" y="1401979"/>
                  </a:lnTo>
                  <a:lnTo>
                    <a:pt x="6532403" y="1401787"/>
                  </a:lnTo>
                  <a:lnTo>
                    <a:pt x="6486361" y="1401525"/>
                  </a:lnTo>
                  <a:lnTo>
                    <a:pt x="6440713" y="1401194"/>
                  </a:lnTo>
                  <a:lnTo>
                    <a:pt x="6395451" y="1400796"/>
                  </a:lnTo>
                  <a:lnTo>
                    <a:pt x="6350568" y="1400331"/>
                  </a:lnTo>
                  <a:lnTo>
                    <a:pt x="6306054" y="1399800"/>
                  </a:lnTo>
                  <a:lnTo>
                    <a:pt x="6261901" y="1399204"/>
                  </a:lnTo>
                  <a:lnTo>
                    <a:pt x="6218102" y="1398545"/>
                  </a:lnTo>
                  <a:lnTo>
                    <a:pt x="6174649" y="1397822"/>
                  </a:lnTo>
                  <a:lnTo>
                    <a:pt x="6131533" y="1397038"/>
                  </a:lnTo>
                  <a:lnTo>
                    <a:pt x="6088745" y="1396193"/>
                  </a:lnTo>
                  <a:lnTo>
                    <a:pt x="6046279" y="1395288"/>
                  </a:lnTo>
                  <a:lnTo>
                    <a:pt x="6004126" y="1394325"/>
                  </a:lnTo>
                  <a:lnTo>
                    <a:pt x="5962277" y="1393303"/>
                  </a:lnTo>
                  <a:lnTo>
                    <a:pt x="5920726" y="1392225"/>
                  </a:lnTo>
                  <a:lnTo>
                    <a:pt x="5879462" y="1391091"/>
                  </a:lnTo>
                  <a:lnTo>
                    <a:pt x="5838479" y="1389902"/>
                  </a:lnTo>
                  <a:lnTo>
                    <a:pt x="5797768" y="1388659"/>
                  </a:lnTo>
                  <a:lnTo>
                    <a:pt x="5757321" y="1387363"/>
                  </a:lnTo>
                  <a:lnTo>
                    <a:pt x="5717131" y="1386015"/>
                  </a:lnTo>
                  <a:lnTo>
                    <a:pt x="5677188" y="1384616"/>
                  </a:lnTo>
                  <a:lnTo>
                    <a:pt x="5637485" y="1383168"/>
                  </a:lnTo>
                  <a:lnTo>
                    <a:pt x="5598013" y="1381670"/>
                  </a:lnTo>
                  <a:lnTo>
                    <a:pt x="5558765" y="1380124"/>
                  </a:lnTo>
                  <a:lnTo>
                    <a:pt x="5519732" y="1378532"/>
                  </a:lnTo>
                  <a:lnTo>
                    <a:pt x="5480907" y="1376893"/>
                  </a:lnTo>
                  <a:lnTo>
                    <a:pt x="5442280" y="1375210"/>
                  </a:lnTo>
                  <a:lnTo>
                    <a:pt x="5403845" y="1373483"/>
                  </a:lnTo>
                  <a:lnTo>
                    <a:pt x="5365592" y="1371712"/>
                  </a:lnTo>
                  <a:lnTo>
                    <a:pt x="5327515" y="1369900"/>
                  </a:lnTo>
                  <a:lnTo>
                    <a:pt x="5251850" y="1366153"/>
                  </a:lnTo>
                  <a:lnTo>
                    <a:pt x="5176788" y="1362250"/>
                  </a:lnTo>
                  <a:lnTo>
                    <a:pt x="5102261" y="1358199"/>
                  </a:lnTo>
                  <a:lnTo>
                    <a:pt x="5028206" y="1354007"/>
                  </a:lnTo>
                  <a:lnTo>
                    <a:pt x="4954558" y="1349684"/>
                  </a:lnTo>
                  <a:lnTo>
                    <a:pt x="4881250" y="1345235"/>
                  </a:lnTo>
                  <a:lnTo>
                    <a:pt x="4808219" y="1340670"/>
                  </a:lnTo>
                  <a:lnTo>
                    <a:pt x="4735399" y="1335997"/>
                  </a:lnTo>
                  <a:lnTo>
                    <a:pt x="4662726" y="1331223"/>
                  </a:lnTo>
                  <a:lnTo>
                    <a:pt x="4590133" y="1326356"/>
                  </a:lnTo>
                  <a:lnTo>
                    <a:pt x="4517557" y="1321405"/>
                  </a:lnTo>
                  <a:lnTo>
                    <a:pt x="4444933" y="1316376"/>
                  </a:lnTo>
                  <a:lnTo>
                    <a:pt x="4372194" y="1311279"/>
                  </a:lnTo>
                  <a:lnTo>
                    <a:pt x="4299277" y="1306120"/>
                  </a:lnTo>
                  <a:lnTo>
                    <a:pt x="4226116" y="1300909"/>
                  </a:lnTo>
                  <a:lnTo>
                    <a:pt x="4152646" y="1295652"/>
                  </a:lnTo>
                  <a:lnTo>
                    <a:pt x="4078802" y="1290358"/>
                  </a:lnTo>
                  <a:lnTo>
                    <a:pt x="4041720" y="1287700"/>
                  </a:lnTo>
                  <a:lnTo>
                    <a:pt x="3967193" y="1282364"/>
                  </a:lnTo>
                  <a:lnTo>
                    <a:pt x="3892130" y="1277012"/>
                  </a:lnTo>
                  <a:lnTo>
                    <a:pt x="3816466" y="1271650"/>
                  </a:lnTo>
                  <a:lnTo>
                    <a:pt x="3778389" y="1268968"/>
                  </a:lnTo>
                  <a:lnTo>
                    <a:pt x="3740136" y="1266286"/>
                  </a:lnTo>
                  <a:lnTo>
                    <a:pt x="3701701" y="1263606"/>
                  </a:lnTo>
                  <a:lnTo>
                    <a:pt x="3663074" y="1260929"/>
                  </a:lnTo>
                  <a:lnTo>
                    <a:pt x="3624249" y="1258255"/>
                  </a:lnTo>
                  <a:lnTo>
                    <a:pt x="3585216" y="1255586"/>
                  </a:lnTo>
                  <a:lnTo>
                    <a:pt x="3545968" y="1252922"/>
                  </a:lnTo>
                  <a:lnTo>
                    <a:pt x="3506496" y="1250265"/>
                  </a:lnTo>
                  <a:lnTo>
                    <a:pt x="3466793" y="1247615"/>
                  </a:lnTo>
                  <a:lnTo>
                    <a:pt x="3426850" y="1244974"/>
                  </a:lnTo>
                  <a:lnTo>
                    <a:pt x="3386659" y="1242342"/>
                  </a:lnTo>
                  <a:lnTo>
                    <a:pt x="3346213" y="1239721"/>
                  </a:lnTo>
                  <a:lnTo>
                    <a:pt x="3305502" y="1237111"/>
                  </a:lnTo>
                  <a:lnTo>
                    <a:pt x="3264519" y="1234514"/>
                  </a:lnTo>
                  <a:lnTo>
                    <a:pt x="3223255" y="1231930"/>
                  </a:lnTo>
                  <a:lnTo>
                    <a:pt x="3181703" y="1229361"/>
                  </a:lnTo>
                  <a:lnTo>
                    <a:pt x="3139855" y="1226807"/>
                  </a:lnTo>
                  <a:lnTo>
                    <a:pt x="3097702" y="1224269"/>
                  </a:lnTo>
                  <a:lnTo>
                    <a:pt x="3055236" y="1221749"/>
                  </a:lnTo>
                  <a:lnTo>
                    <a:pt x="3012448" y="1219248"/>
                  </a:lnTo>
                  <a:lnTo>
                    <a:pt x="2969332" y="1216765"/>
                  </a:lnTo>
                  <a:lnTo>
                    <a:pt x="2925879" y="1214304"/>
                  </a:lnTo>
                  <a:lnTo>
                    <a:pt x="2882080" y="1211863"/>
                  </a:lnTo>
                  <a:lnTo>
                    <a:pt x="2837927" y="1209445"/>
                  </a:lnTo>
                  <a:lnTo>
                    <a:pt x="2793413" y="1207050"/>
                  </a:lnTo>
                  <a:lnTo>
                    <a:pt x="2748530" y="1204680"/>
                  </a:lnTo>
                  <a:lnTo>
                    <a:pt x="2703268" y="1202335"/>
                  </a:lnTo>
                  <a:lnTo>
                    <a:pt x="2657620" y="1200016"/>
                  </a:lnTo>
                  <a:lnTo>
                    <a:pt x="2611578" y="1197725"/>
                  </a:lnTo>
                  <a:lnTo>
                    <a:pt x="2565134" y="1195462"/>
                  </a:lnTo>
                  <a:lnTo>
                    <a:pt x="2518280" y="1193229"/>
                  </a:lnTo>
                  <a:lnTo>
                    <a:pt x="2471007" y="1191025"/>
                  </a:lnTo>
                  <a:lnTo>
                    <a:pt x="2423307" y="1188853"/>
                  </a:lnTo>
                  <a:lnTo>
                    <a:pt x="2375173" y="1186713"/>
                  </a:lnTo>
                  <a:lnTo>
                    <a:pt x="2326596" y="1184607"/>
                  </a:lnTo>
                  <a:lnTo>
                    <a:pt x="2277568" y="1182535"/>
                  </a:lnTo>
                  <a:lnTo>
                    <a:pt x="2228080" y="1180498"/>
                  </a:lnTo>
                  <a:lnTo>
                    <a:pt x="2178125" y="1178497"/>
                  </a:lnTo>
                  <a:lnTo>
                    <a:pt x="2127695" y="1176533"/>
                  </a:lnTo>
                  <a:lnTo>
                    <a:pt x="2076782" y="1174608"/>
                  </a:lnTo>
                  <a:lnTo>
                    <a:pt x="2025376" y="1172722"/>
                  </a:lnTo>
                  <a:lnTo>
                    <a:pt x="1973471" y="1170876"/>
                  </a:lnTo>
                  <a:lnTo>
                    <a:pt x="1921059" y="1169071"/>
                  </a:lnTo>
                  <a:lnTo>
                    <a:pt x="1868130" y="1167309"/>
                  </a:lnTo>
                  <a:lnTo>
                    <a:pt x="1814676" y="1165590"/>
                  </a:lnTo>
                  <a:lnTo>
                    <a:pt x="1760691" y="1163914"/>
                  </a:lnTo>
                  <a:lnTo>
                    <a:pt x="1706165" y="1162284"/>
                  </a:lnTo>
                  <a:lnTo>
                    <a:pt x="1651091" y="1160701"/>
                  </a:lnTo>
                  <a:lnTo>
                    <a:pt x="1595460" y="1159164"/>
                  </a:lnTo>
                  <a:lnTo>
                    <a:pt x="1539264" y="1157675"/>
                  </a:lnTo>
                  <a:lnTo>
                    <a:pt x="1482495" y="1156236"/>
                  </a:lnTo>
                  <a:lnTo>
                    <a:pt x="1425146" y="1154847"/>
                  </a:lnTo>
                  <a:lnTo>
                    <a:pt x="1367207" y="1153508"/>
                  </a:lnTo>
                  <a:lnTo>
                    <a:pt x="1308670" y="1152222"/>
                  </a:lnTo>
                  <a:lnTo>
                    <a:pt x="1249529" y="1150989"/>
                  </a:lnTo>
                  <a:lnTo>
                    <a:pt x="1189774" y="1149810"/>
                  </a:lnTo>
                  <a:lnTo>
                    <a:pt x="1129397" y="1148686"/>
                  </a:lnTo>
                  <a:lnTo>
                    <a:pt x="1068390" y="1147618"/>
                  </a:lnTo>
                  <a:lnTo>
                    <a:pt x="1006746" y="1146608"/>
                  </a:lnTo>
                  <a:lnTo>
                    <a:pt x="944455" y="1145655"/>
                  </a:lnTo>
                  <a:lnTo>
                    <a:pt x="881510" y="1144761"/>
                  </a:lnTo>
                  <a:lnTo>
                    <a:pt x="817903" y="1143927"/>
                  </a:lnTo>
                  <a:lnTo>
                    <a:pt x="753625" y="1143155"/>
                  </a:lnTo>
                  <a:lnTo>
                    <a:pt x="688669" y="1142444"/>
                  </a:lnTo>
                  <a:lnTo>
                    <a:pt x="623026" y="1141796"/>
                  </a:lnTo>
                  <a:lnTo>
                    <a:pt x="556689" y="1141212"/>
                  </a:lnTo>
                  <a:lnTo>
                    <a:pt x="489648" y="1140694"/>
                  </a:lnTo>
                  <a:lnTo>
                    <a:pt x="421897" y="1140241"/>
                  </a:lnTo>
                  <a:lnTo>
                    <a:pt x="353426" y="1139855"/>
                  </a:lnTo>
                  <a:lnTo>
                    <a:pt x="284228" y="1139537"/>
                  </a:lnTo>
                  <a:lnTo>
                    <a:pt x="214294" y="1139288"/>
                  </a:lnTo>
                  <a:lnTo>
                    <a:pt x="143617" y="1139109"/>
                  </a:lnTo>
                  <a:lnTo>
                    <a:pt x="72188" y="1139001"/>
                  </a:lnTo>
                  <a:lnTo>
                    <a:pt x="0" y="1138964"/>
                  </a:lnTo>
                  <a:lnTo>
                    <a:pt x="0" y="0"/>
                  </a:lnTo>
                  <a:lnTo>
                    <a:pt x="9143981" y="0"/>
                  </a:lnTo>
                  <a:lnTo>
                    <a:pt x="9143981" y="1326359"/>
                  </a:lnTo>
                  <a:lnTo>
                    <a:pt x="9071793" y="1330216"/>
                  </a:lnTo>
                  <a:lnTo>
                    <a:pt x="9000364" y="1333959"/>
                  </a:lnTo>
                  <a:lnTo>
                    <a:pt x="8929687" y="1337591"/>
                  </a:lnTo>
                  <a:lnTo>
                    <a:pt x="8859753" y="1341110"/>
                  </a:lnTo>
                  <a:lnTo>
                    <a:pt x="8790555" y="1344520"/>
                  </a:lnTo>
                  <a:lnTo>
                    <a:pt x="8722084" y="1347820"/>
                  </a:lnTo>
                  <a:lnTo>
                    <a:pt x="8654333" y="1351012"/>
                  </a:lnTo>
                  <a:lnTo>
                    <a:pt x="8587292" y="1354096"/>
                  </a:lnTo>
                  <a:lnTo>
                    <a:pt x="8520955" y="1357074"/>
                  </a:lnTo>
                  <a:lnTo>
                    <a:pt x="8455312" y="1359947"/>
                  </a:lnTo>
                  <a:lnTo>
                    <a:pt x="8390356" y="1362715"/>
                  </a:lnTo>
                  <a:lnTo>
                    <a:pt x="8326078" y="1365380"/>
                  </a:lnTo>
                  <a:lnTo>
                    <a:pt x="8262471" y="1367942"/>
                  </a:lnTo>
                  <a:lnTo>
                    <a:pt x="8199526" y="1370403"/>
                  </a:lnTo>
                  <a:lnTo>
                    <a:pt x="8137235" y="1372764"/>
                  </a:lnTo>
                  <a:lnTo>
                    <a:pt x="8075591" y="1375025"/>
                  </a:lnTo>
                  <a:lnTo>
                    <a:pt x="8014584" y="1377188"/>
                  </a:lnTo>
                  <a:lnTo>
                    <a:pt x="7954207" y="1379253"/>
                  </a:lnTo>
                  <a:lnTo>
                    <a:pt x="7894452" y="1381221"/>
                  </a:lnTo>
                  <a:lnTo>
                    <a:pt x="7835311" y="1383095"/>
                  </a:lnTo>
                  <a:lnTo>
                    <a:pt x="7776774" y="1384873"/>
                  </a:lnTo>
                  <a:lnTo>
                    <a:pt x="7718835" y="1386558"/>
                  </a:lnTo>
                  <a:lnTo>
                    <a:pt x="7661486" y="1388151"/>
                  </a:lnTo>
                  <a:lnTo>
                    <a:pt x="7604717" y="1389652"/>
                  </a:lnTo>
                  <a:lnTo>
                    <a:pt x="7548521" y="1391063"/>
                  </a:lnTo>
                  <a:lnTo>
                    <a:pt x="7492890" y="1392384"/>
                  </a:lnTo>
                  <a:lnTo>
                    <a:pt x="7437816" y="1393616"/>
                  </a:lnTo>
                  <a:lnTo>
                    <a:pt x="7383290" y="1394761"/>
                  </a:lnTo>
                  <a:lnTo>
                    <a:pt x="7329305" y="1395820"/>
                  </a:lnTo>
                  <a:lnTo>
                    <a:pt x="7275851" y="1396792"/>
                  </a:lnTo>
                  <a:lnTo>
                    <a:pt x="7222922" y="1397680"/>
                  </a:lnTo>
                  <a:lnTo>
                    <a:pt x="7170510" y="1398485"/>
                  </a:lnTo>
                  <a:lnTo>
                    <a:pt x="7118604" y="1399207"/>
                  </a:lnTo>
                  <a:lnTo>
                    <a:pt x="7067199" y="1399847"/>
                  </a:lnTo>
                  <a:lnTo>
                    <a:pt x="7016286" y="1400407"/>
                  </a:lnTo>
                  <a:lnTo>
                    <a:pt x="6965856" y="1400887"/>
                  </a:lnTo>
                  <a:lnTo>
                    <a:pt x="6915901" y="1401288"/>
                  </a:lnTo>
                  <a:lnTo>
                    <a:pt x="6866413" y="1401612"/>
                  </a:lnTo>
                  <a:lnTo>
                    <a:pt x="6817385" y="1401859"/>
                  </a:lnTo>
                  <a:lnTo>
                    <a:pt x="6768808" y="1402031"/>
                  </a:lnTo>
                  <a:lnTo>
                    <a:pt x="6720674" y="1402127"/>
                  </a:lnTo>
                  <a:lnTo>
                    <a:pt x="6672974" y="1402150"/>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8" name="Google Shape;98;p5"/>
          <p:cNvGrpSpPr/>
          <p:nvPr/>
        </p:nvGrpSpPr>
        <p:grpSpPr>
          <a:xfrm>
            <a:off x="0" y="5919899"/>
            <a:ext cx="9144000" cy="938530"/>
            <a:chOff x="0" y="5919899"/>
            <a:chExt cx="9144000" cy="938530"/>
          </a:xfrm>
        </p:grpSpPr>
        <p:sp>
          <p:nvSpPr>
            <p:cNvPr id="99" name="Google Shape;99;p5"/>
            <p:cNvSpPr/>
            <p:nvPr/>
          </p:nvSpPr>
          <p:spPr>
            <a:xfrm>
              <a:off x="0" y="5919899"/>
              <a:ext cx="9144000" cy="938530"/>
            </a:xfrm>
            <a:custGeom>
              <a:rect b="b" l="l" r="r" t="t"/>
              <a:pathLst>
                <a:path extrusionOk="0" h="938529" w="9144000">
                  <a:moveTo>
                    <a:pt x="9143999" y="938099"/>
                  </a:moveTo>
                  <a:lnTo>
                    <a:pt x="0" y="938099"/>
                  </a:lnTo>
                  <a:lnTo>
                    <a:pt x="0" y="68954"/>
                  </a:lnTo>
                  <a:lnTo>
                    <a:pt x="23328" y="34353"/>
                  </a:lnTo>
                  <a:lnTo>
                    <a:pt x="60610" y="9217"/>
                  </a:lnTo>
                  <a:lnTo>
                    <a:pt x="106265" y="0"/>
                  </a:lnTo>
                  <a:lnTo>
                    <a:pt x="9026784" y="0"/>
                  </a:lnTo>
                  <a:lnTo>
                    <a:pt x="9071669" y="8928"/>
                  </a:lnTo>
                  <a:lnTo>
                    <a:pt x="9109721" y="34353"/>
                  </a:lnTo>
                  <a:lnTo>
                    <a:pt x="9135146" y="72405"/>
                  </a:lnTo>
                  <a:lnTo>
                    <a:pt x="9143999" y="116532"/>
                  </a:lnTo>
                  <a:lnTo>
                    <a:pt x="9143999" y="938099"/>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5"/>
            <p:cNvSpPr/>
            <p:nvPr/>
          </p:nvSpPr>
          <p:spPr>
            <a:xfrm>
              <a:off x="0" y="5919899"/>
              <a:ext cx="9144000" cy="116839"/>
            </a:xfrm>
            <a:custGeom>
              <a:rect b="b" l="l" r="r" t="t"/>
              <a:pathLst>
                <a:path extrusionOk="0" h="116839" w="9144000">
                  <a:moveTo>
                    <a:pt x="106265" y="0"/>
                  </a:moveTo>
                  <a:lnTo>
                    <a:pt x="9026784" y="0"/>
                  </a:lnTo>
                  <a:lnTo>
                    <a:pt x="9049773" y="2274"/>
                  </a:lnTo>
                  <a:lnTo>
                    <a:pt x="9091856" y="19706"/>
                  </a:lnTo>
                  <a:lnTo>
                    <a:pt x="9124368" y="52217"/>
                  </a:lnTo>
                  <a:lnTo>
                    <a:pt x="9141800" y="94301"/>
                  </a:lnTo>
                  <a:lnTo>
                    <a:pt x="9143999" y="116532"/>
                  </a:lnTo>
                </a:path>
                <a:path extrusionOk="0" h="116839" w="9144000">
                  <a:moveTo>
                    <a:pt x="0" y="68954"/>
                  </a:moveTo>
                  <a:lnTo>
                    <a:pt x="23328" y="34353"/>
                  </a:lnTo>
                  <a:lnTo>
                    <a:pt x="60610" y="9217"/>
                  </a:lnTo>
                  <a:lnTo>
                    <a:pt x="106265" y="0"/>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5"/>
          <p:cNvSpPr txBox="1"/>
          <p:nvPr/>
        </p:nvSpPr>
        <p:spPr>
          <a:xfrm>
            <a:off x="111900" y="5985813"/>
            <a:ext cx="3347720" cy="743585"/>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b="1" lang="en-IN" sz="1400">
                <a:solidFill>
                  <a:srgbClr val="FFFFFF"/>
                </a:solidFill>
                <a:latin typeface="Georgia"/>
                <a:ea typeface="Georgia"/>
                <a:cs typeface="Georgia"/>
                <a:sym typeface="Georgia"/>
              </a:rPr>
              <a:t>MISSION</a:t>
            </a:r>
            <a:endParaRPr sz="1400">
              <a:solidFill>
                <a:schemeClr val="dk1"/>
              </a:solidFill>
              <a:latin typeface="Georgia"/>
              <a:ea typeface="Georgia"/>
              <a:cs typeface="Georgia"/>
              <a:sym typeface="Georgia"/>
            </a:endParaRPr>
          </a:p>
          <a:p>
            <a:pPr indent="-4445" lvl="0" marL="12700" marR="5080" rtl="0" algn="ctr">
              <a:lnSpc>
                <a:spcPct val="100000"/>
              </a:lnSpc>
              <a:spcBef>
                <a:spcPts val="10"/>
              </a:spcBef>
              <a:spcAft>
                <a:spcPts val="0"/>
              </a:spcAft>
              <a:buNone/>
            </a:pPr>
            <a:r>
              <a:rPr lang="en-IN"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chemeClr val="dk1"/>
              </a:solidFill>
              <a:latin typeface="Georgia"/>
              <a:ea typeface="Georgia"/>
              <a:cs typeface="Georgia"/>
              <a:sym typeface="Georgia"/>
            </a:endParaRPr>
          </a:p>
        </p:txBody>
      </p:sp>
      <p:sp>
        <p:nvSpPr>
          <p:cNvPr id="102" name="Google Shape;102;p5"/>
          <p:cNvSpPr txBox="1"/>
          <p:nvPr/>
        </p:nvSpPr>
        <p:spPr>
          <a:xfrm>
            <a:off x="4012869" y="6030138"/>
            <a:ext cx="1422400" cy="408305"/>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b="1" lang="en-IN" sz="1400">
                <a:solidFill>
                  <a:srgbClr val="FFFFFF"/>
                </a:solidFill>
                <a:latin typeface="Georgia"/>
                <a:ea typeface="Georgia"/>
                <a:cs typeface="Georgia"/>
                <a:sym typeface="Georgia"/>
              </a:rPr>
              <a:t>VISION</a:t>
            </a:r>
            <a:endParaRPr sz="1400">
              <a:solidFill>
                <a:schemeClr val="dk1"/>
              </a:solidFill>
              <a:latin typeface="Georgia"/>
              <a:ea typeface="Georgia"/>
              <a:cs typeface="Georgia"/>
              <a:sym typeface="Georgia"/>
            </a:endParaRPr>
          </a:p>
          <a:p>
            <a:pPr indent="0" lvl="0" marL="0" marR="0" rtl="0" algn="ctr">
              <a:lnSpc>
                <a:spcPct val="100000"/>
              </a:lnSpc>
              <a:spcBef>
                <a:spcPts val="10"/>
              </a:spcBef>
              <a:spcAft>
                <a:spcPts val="0"/>
              </a:spcAft>
              <a:buNone/>
            </a:pPr>
            <a:r>
              <a:rPr lang="en-IN" sz="1100">
                <a:solidFill>
                  <a:srgbClr val="FFFFFF"/>
                </a:solidFill>
                <a:latin typeface="Georgia"/>
                <a:ea typeface="Georgia"/>
                <a:cs typeface="Georgia"/>
                <a:sym typeface="Georgia"/>
              </a:rPr>
              <a:t>Excellence and Service</a:t>
            </a:r>
            <a:endParaRPr sz="1100">
              <a:solidFill>
                <a:schemeClr val="dk1"/>
              </a:solidFill>
              <a:latin typeface="Georgia"/>
              <a:ea typeface="Georgia"/>
              <a:cs typeface="Georgia"/>
              <a:sym typeface="Georgia"/>
            </a:endParaRPr>
          </a:p>
        </p:txBody>
      </p:sp>
      <p:sp>
        <p:nvSpPr>
          <p:cNvPr id="103" name="Google Shape;103;p5"/>
          <p:cNvSpPr txBox="1"/>
          <p:nvPr/>
        </p:nvSpPr>
        <p:spPr>
          <a:xfrm>
            <a:off x="6199150" y="5985813"/>
            <a:ext cx="2719070" cy="743585"/>
          </a:xfrm>
          <a:prstGeom prst="rect">
            <a:avLst/>
          </a:prstGeom>
          <a:noFill/>
          <a:ln>
            <a:noFill/>
          </a:ln>
        </p:spPr>
        <p:txBody>
          <a:bodyPr anchorCtr="0" anchor="t" bIns="0" lIns="0" spcFirstLastPara="1" rIns="0" wrap="square" tIns="12700">
            <a:spAutoFit/>
          </a:bodyPr>
          <a:lstStyle/>
          <a:p>
            <a:pPr indent="0" lvl="0" marL="2540" marR="0" rtl="0" algn="ctr">
              <a:lnSpc>
                <a:spcPct val="100000"/>
              </a:lnSpc>
              <a:spcBef>
                <a:spcPts val="0"/>
              </a:spcBef>
              <a:spcAft>
                <a:spcPts val="0"/>
              </a:spcAft>
              <a:buNone/>
            </a:pPr>
            <a:r>
              <a:rPr b="1" lang="en-IN" sz="1400">
                <a:solidFill>
                  <a:srgbClr val="FFFFFF"/>
                </a:solidFill>
                <a:latin typeface="Georgia"/>
                <a:ea typeface="Georgia"/>
                <a:cs typeface="Georgia"/>
                <a:sym typeface="Georgia"/>
              </a:rPr>
              <a:t>CORE	VALUES</a:t>
            </a:r>
            <a:endParaRPr sz="1400">
              <a:solidFill>
                <a:schemeClr val="dk1"/>
              </a:solidFill>
              <a:latin typeface="Georgia"/>
              <a:ea typeface="Georgia"/>
              <a:cs typeface="Georgia"/>
              <a:sym typeface="Georgia"/>
            </a:endParaRPr>
          </a:p>
          <a:p>
            <a:pPr indent="0" lvl="0" marL="318135" marR="307340" rtl="0" algn="ctr">
              <a:lnSpc>
                <a:spcPct val="100000"/>
              </a:lnSpc>
              <a:spcBef>
                <a:spcPts val="10"/>
              </a:spcBef>
              <a:spcAft>
                <a:spcPts val="0"/>
              </a:spcAft>
              <a:buNone/>
            </a:pPr>
            <a:r>
              <a:rPr lang="en-IN" sz="1100">
                <a:solidFill>
                  <a:srgbClr val="FFFFFF"/>
                </a:solidFill>
                <a:latin typeface="Georgia"/>
                <a:ea typeface="Georgia"/>
                <a:cs typeface="Georgia"/>
                <a:sym typeface="Georgia"/>
              </a:rPr>
              <a:t>Faith in God | Moral Uprightness  Love of Fellow Beings</a:t>
            </a:r>
            <a:endParaRPr sz="1100">
              <a:solidFill>
                <a:schemeClr val="dk1"/>
              </a:solidFill>
              <a:latin typeface="Georgia"/>
              <a:ea typeface="Georgia"/>
              <a:cs typeface="Georgia"/>
              <a:sym typeface="Georgia"/>
            </a:endParaRPr>
          </a:p>
          <a:p>
            <a:pPr indent="0" lvl="0" marL="0" marR="0" rtl="0" algn="ctr">
              <a:lnSpc>
                <a:spcPct val="100000"/>
              </a:lnSpc>
              <a:spcBef>
                <a:spcPts val="0"/>
              </a:spcBef>
              <a:spcAft>
                <a:spcPts val="0"/>
              </a:spcAft>
              <a:buNone/>
            </a:pPr>
            <a:r>
              <a:rPr lang="en-IN" sz="1100">
                <a:solidFill>
                  <a:srgbClr val="FFFFFF"/>
                </a:solidFill>
                <a:latin typeface="Georgia"/>
                <a:ea typeface="Georgia"/>
                <a:cs typeface="Georgia"/>
                <a:sym typeface="Georgia"/>
              </a:rPr>
              <a:t>Social Responsibility | Pursuit of Excellence</a:t>
            </a:r>
            <a:endParaRPr sz="1100">
              <a:solidFill>
                <a:schemeClr val="dk1"/>
              </a:solidFill>
              <a:latin typeface="Georgia"/>
              <a:ea typeface="Georgia"/>
              <a:cs typeface="Georgia"/>
              <a:sym typeface="Georgia"/>
            </a:endParaRPr>
          </a:p>
        </p:txBody>
      </p:sp>
      <p:pic>
        <p:nvPicPr>
          <p:cNvPr id="104" name="Google Shape;104;p5"/>
          <p:cNvPicPr preferRelativeResize="0"/>
          <p:nvPr/>
        </p:nvPicPr>
        <p:blipFill rotWithShape="1">
          <a:blip r:embed="rId3">
            <a:alphaModFix/>
          </a:blip>
          <a:srcRect b="0" l="0" r="0" t="0"/>
          <a:stretch/>
        </p:blipFill>
        <p:spPr>
          <a:xfrm>
            <a:off x="5943450" y="232167"/>
            <a:ext cx="2764675" cy="1002208"/>
          </a:xfrm>
          <a:prstGeom prst="rect">
            <a:avLst/>
          </a:prstGeom>
          <a:noFill/>
          <a:ln>
            <a:noFill/>
          </a:ln>
        </p:spPr>
      </p:pic>
      <p:sp>
        <p:nvSpPr>
          <p:cNvPr id="105" name="Google Shape;105;p5"/>
          <p:cNvSpPr txBox="1"/>
          <p:nvPr/>
        </p:nvSpPr>
        <p:spPr>
          <a:xfrm>
            <a:off x="2480289" y="3253227"/>
            <a:ext cx="4304665" cy="680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4300">
                <a:solidFill>
                  <a:schemeClr val="dk1"/>
                </a:solidFill>
                <a:latin typeface="Trebuchet MS"/>
                <a:ea typeface="Trebuchet MS"/>
                <a:cs typeface="Trebuchet MS"/>
                <a:sym typeface="Trebuchet MS"/>
              </a:rPr>
              <a:t>DESIGN DIAGRAMS</a:t>
            </a:r>
            <a:endParaRPr sz="43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grpSp>
        <p:nvGrpSpPr>
          <p:cNvPr id="110" name="Google Shape;110;p6"/>
          <p:cNvGrpSpPr/>
          <p:nvPr/>
        </p:nvGrpSpPr>
        <p:grpSpPr>
          <a:xfrm>
            <a:off x="0" y="0"/>
            <a:ext cx="9144170" cy="615571"/>
            <a:chOff x="0" y="0"/>
            <a:chExt cx="9144170" cy="615571"/>
          </a:xfrm>
        </p:grpSpPr>
        <p:sp>
          <p:nvSpPr>
            <p:cNvPr id="111" name="Google Shape;111;p6"/>
            <p:cNvSpPr/>
            <p:nvPr/>
          </p:nvSpPr>
          <p:spPr>
            <a:xfrm>
              <a:off x="6945800" y="256"/>
              <a:ext cx="2198370" cy="615315"/>
            </a:xfrm>
            <a:custGeom>
              <a:rect b="b" l="l" r="r" t="t"/>
              <a:pathLst>
                <a:path extrusionOk="0" h="615315" w="219837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6"/>
            <p:cNvSpPr/>
            <p:nvPr/>
          </p:nvSpPr>
          <p:spPr>
            <a:xfrm>
              <a:off x="6945800" y="256"/>
              <a:ext cx="2198370" cy="615315"/>
            </a:xfrm>
            <a:custGeom>
              <a:rect b="b" l="l" r="r" t="t"/>
              <a:pathLst>
                <a:path extrusionOk="0" h="615315" w="2198370">
                  <a:moveTo>
                    <a:pt x="2130243" y="614718"/>
                  </a:moveTo>
                  <a:lnTo>
                    <a:pt x="76856" y="614718"/>
                  </a:lnTo>
                  <a:lnTo>
                    <a:pt x="61792" y="613227"/>
                  </a:lnTo>
                  <a:lnTo>
                    <a:pt x="22510" y="592207"/>
                  </a:lnTo>
                  <a:lnTo>
                    <a:pt x="1490" y="552926"/>
                  </a:lnTo>
                  <a:lnTo>
                    <a:pt x="0" y="537862"/>
                  </a:lnTo>
                  <a:lnTo>
                    <a:pt x="0" y="18"/>
                  </a:lnTo>
                  <a:lnTo>
                    <a:pt x="2198199" y="18"/>
                  </a:lnTo>
                </a:path>
                <a:path extrusionOk="0" h="615315" w="2198370">
                  <a:moveTo>
                    <a:pt x="2198199" y="572020"/>
                  </a:moveTo>
                  <a:lnTo>
                    <a:pt x="2184589" y="592207"/>
                  </a:lnTo>
                  <a:lnTo>
                    <a:pt x="2160159" y="608678"/>
                  </a:lnTo>
                  <a:lnTo>
                    <a:pt x="2130243" y="614718"/>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6"/>
            <p:cNvSpPr/>
            <p:nvPr/>
          </p:nvSpPr>
          <p:spPr>
            <a:xfrm>
              <a:off x="0" y="0"/>
              <a:ext cx="9144000" cy="365125"/>
            </a:xfrm>
            <a:custGeom>
              <a:rect b="b" l="l" r="r" t="t"/>
              <a:pathLst>
                <a:path extrusionOk="0" h="365125" w="914400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6"/>
            <p:cNvSpPr/>
            <p:nvPr/>
          </p:nvSpPr>
          <p:spPr>
            <a:xfrm>
              <a:off x="0" y="332432"/>
              <a:ext cx="9144000" cy="32384"/>
            </a:xfrm>
            <a:custGeom>
              <a:rect b="b" l="l" r="r" t="t"/>
              <a:pathLst>
                <a:path extrusionOk="0" h="32385" w="9144000">
                  <a:moveTo>
                    <a:pt x="9107288" y="32342"/>
                  </a:moveTo>
                  <a:lnTo>
                    <a:pt x="43410" y="32342"/>
                  </a:lnTo>
                  <a:lnTo>
                    <a:pt x="34471" y="31457"/>
                  </a:lnTo>
                  <a:lnTo>
                    <a:pt x="1271" y="4185"/>
                  </a:lnTo>
                  <a:lnTo>
                    <a:pt x="0" y="0"/>
                  </a:lnTo>
                </a:path>
                <a:path extrusionOk="0" h="32385" w="9144000">
                  <a:moveTo>
                    <a:pt x="9143999" y="12369"/>
                  </a:moveTo>
                  <a:lnTo>
                    <a:pt x="9139540" y="18982"/>
                  </a:lnTo>
                  <a:lnTo>
                    <a:pt x="9125042" y="28757"/>
                  </a:lnTo>
                  <a:lnTo>
                    <a:pt x="9107288" y="32342"/>
                  </a:lnTo>
                </a:path>
              </a:pathLst>
            </a:custGeom>
            <a:noFill/>
            <a:ln cap="flat" cmpd="sng" w="19025">
              <a:solidFill>
                <a:srgbClr val="0B53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6"/>
          <p:cNvSpPr txBox="1"/>
          <p:nvPr/>
        </p:nvSpPr>
        <p:spPr>
          <a:xfrm>
            <a:off x="7206226" y="145812"/>
            <a:ext cx="1685925" cy="422909"/>
          </a:xfrm>
          <a:prstGeom prst="rect">
            <a:avLst/>
          </a:prstGeom>
          <a:noFill/>
          <a:ln>
            <a:noFill/>
          </a:ln>
        </p:spPr>
        <p:txBody>
          <a:bodyPr anchorCtr="0" anchor="t" bIns="0" lIns="0" spcFirstLastPara="1" rIns="0" wrap="square" tIns="12700">
            <a:spAutoFit/>
          </a:bodyPr>
          <a:lstStyle/>
          <a:p>
            <a:pPr indent="0" lvl="0" marL="635" marR="0" rtl="0" algn="ctr">
              <a:lnSpc>
                <a:spcPct val="100000"/>
              </a:lnSpc>
              <a:spcBef>
                <a:spcPts val="0"/>
              </a:spcBef>
              <a:spcAft>
                <a:spcPts val="0"/>
              </a:spcAft>
              <a:buNone/>
            </a:pPr>
            <a:r>
              <a:rPr lang="en-IN"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indent="0" lvl="0" marL="0" marR="0" rtl="0" algn="ctr">
              <a:lnSpc>
                <a:spcPct val="100000"/>
              </a:lnSpc>
              <a:spcBef>
                <a:spcPts val="5"/>
              </a:spcBef>
              <a:spcAft>
                <a:spcPts val="0"/>
              </a:spcAft>
              <a:buNone/>
            </a:pPr>
            <a:r>
              <a:rPr lang="en-IN"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sp>
        <p:nvSpPr>
          <p:cNvPr id="116" name="Google Shape;116;p6"/>
          <p:cNvSpPr txBox="1"/>
          <p:nvPr>
            <p:ph idx="11" type="ftr"/>
          </p:nvPr>
        </p:nvSpPr>
        <p:spPr>
          <a:xfrm>
            <a:off x="3669711" y="6464306"/>
            <a:ext cx="1803400" cy="227965"/>
          </a:xfrm>
          <a:prstGeom prst="rect">
            <a:avLst/>
          </a:prstGeom>
          <a:noFill/>
          <a:ln>
            <a:noFill/>
          </a:ln>
        </p:spPr>
        <p:txBody>
          <a:bodyPr anchorCtr="0" anchor="t" bIns="0" lIns="0" spcFirstLastPara="1" rIns="0" wrap="square" tIns="0">
            <a:spAutoFit/>
          </a:bodyPr>
          <a:lstStyle/>
          <a:p>
            <a:pPr indent="0" lvl="0" marL="12700" rtl="0" algn="l">
              <a:lnSpc>
                <a:spcPct val="118857"/>
              </a:lnSpc>
              <a:spcBef>
                <a:spcPts val="0"/>
              </a:spcBef>
              <a:spcAft>
                <a:spcPts val="0"/>
              </a:spcAft>
              <a:buNone/>
            </a:pPr>
            <a:r>
              <a:rPr lang="en-IN"/>
              <a:t>Excellence and Service</a:t>
            </a:r>
            <a:endParaRPr/>
          </a:p>
        </p:txBody>
      </p:sp>
      <p:sp>
        <p:nvSpPr>
          <p:cNvPr id="117" name="Google Shape;117;p6"/>
          <p:cNvSpPr txBox="1"/>
          <p:nvPr>
            <p:ph type="title"/>
          </p:nvPr>
        </p:nvSpPr>
        <p:spPr>
          <a:xfrm>
            <a:off x="254046" y="615571"/>
            <a:ext cx="43173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2B) ACTIVITY DIAGRAM</a:t>
            </a:r>
            <a:endParaRPr/>
          </a:p>
        </p:txBody>
      </p:sp>
      <p:pic>
        <p:nvPicPr>
          <p:cNvPr id="118" name="Google Shape;118;p6"/>
          <p:cNvPicPr preferRelativeResize="0"/>
          <p:nvPr/>
        </p:nvPicPr>
        <p:blipFill rotWithShape="1">
          <a:blip r:embed="rId3">
            <a:alphaModFix/>
          </a:blip>
          <a:srcRect b="12246" l="0" r="8543" t="0"/>
          <a:stretch/>
        </p:blipFill>
        <p:spPr>
          <a:xfrm>
            <a:off x="990600" y="1341013"/>
            <a:ext cx="6918396" cy="5326889"/>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7"/>
          <p:cNvPicPr preferRelativeResize="0"/>
          <p:nvPr/>
        </p:nvPicPr>
        <p:blipFill rotWithShape="1">
          <a:blip r:embed="rId3">
            <a:alphaModFix/>
          </a:blip>
          <a:srcRect b="4057" l="0" r="0" t="846"/>
          <a:stretch/>
        </p:blipFill>
        <p:spPr>
          <a:xfrm>
            <a:off x="2057400" y="533400"/>
            <a:ext cx="4088170" cy="55135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533400" y="685800"/>
            <a:ext cx="2143879" cy="24847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2000"/>
              <a:t>Volunteer login</a:t>
            </a:r>
            <a:endParaRPr/>
          </a:p>
        </p:txBody>
      </p:sp>
      <p:pic>
        <p:nvPicPr>
          <p:cNvPr id="129" name="Google Shape;129;p8"/>
          <p:cNvPicPr preferRelativeResize="0"/>
          <p:nvPr/>
        </p:nvPicPr>
        <p:blipFill rotWithShape="1">
          <a:blip r:embed="rId3">
            <a:alphaModFix/>
          </a:blip>
          <a:srcRect b="3947" l="0" r="0" t="789"/>
          <a:stretch/>
        </p:blipFill>
        <p:spPr>
          <a:xfrm>
            <a:off x="2362200" y="670560"/>
            <a:ext cx="4647918" cy="5516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304800" y="533400"/>
            <a:ext cx="6726159"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3200"/>
              <a:t>Class diagram</a:t>
            </a:r>
            <a:br>
              <a:rPr lang="en-IN" sz="3200"/>
            </a:br>
            <a:endParaRPr sz="3200"/>
          </a:p>
        </p:txBody>
      </p:sp>
      <p:sp>
        <p:nvSpPr>
          <p:cNvPr id="135" name="Google Shape;135;p9"/>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9"/>
          <p:cNvSpPr/>
          <p:nvPr/>
        </p:nvSpPr>
        <p:spPr>
          <a:xfrm>
            <a:off x="4572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9"/>
          <p:cNvPicPr preferRelativeResize="0"/>
          <p:nvPr/>
        </p:nvPicPr>
        <p:blipFill rotWithShape="1">
          <a:blip r:embed="rId3">
            <a:alphaModFix/>
          </a:blip>
          <a:srcRect b="0" l="0" r="0" t="0"/>
          <a:stretch/>
        </p:blipFill>
        <p:spPr>
          <a:xfrm>
            <a:off x="1780420" y="1025842"/>
            <a:ext cx="6166858" cy="52225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2023-02-23T07:43:23Z</dcterms:created>
  <dc:creator>Ram Prasath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