
<file path=[Content_Types].xml><?xml version="1.0" encoding="utf-8"?>
<Types xmlns="http://schemas.openxmlformats.org/package/2006/content-types">
  <Override PartName="/_rels/.rels" ContentType="application/vnd.openxmlformats-package.relationships+xml"/>
  <Override PartName="/ppt/notesSlides/_rels/notesSlide2.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slides/slide8.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Layouts/slideLayout46.xml" ContentType="application/vnd.openxmlformats-officedocument.presentationml.slideLayout+xml"/>
  <Override PartName="/ppt/slideLayouts/slideLayout5.xml" ContentType="application/vnd.openxmlformats-officedocument.presentationml.slideLayout+xml"/>
  <Override PartName="/ppt/slideLayouts/slideLayout45.xml" ContentType="application/vnd.openxmlformats-officedocument.presentationml.slideLayout+xml"/>
  <Override PartName="/ppt/slideLayouts/slideLayout4.xml" ContentType="application/vnd.openxmlformats-officedocument.presentationml.slideLayout+xml"/>
  <Override PartName="/ppt/slideLayouts/slideLayout44.xml" ContentType="application/vnd.openxmlformats-officedocument.presentationml.slideLayout+xml"/>
  <Override PartName="/ppt/slideLayouts/slideLayout43.xml" ContentType="application/vnd.openxmlformats-officedocument.presentationml.slideLayout+xml"/>
  <Override PartName="/ppt/slideLayouts/slideLayout42.xml" ContentType="application/vnd.openxmlformats-officedocument.presentationml.slideLayout+xml"/>
  <Override PartName="/ppt/slideLayouts/slideLayout41.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89.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79.xml" ContentType="application/vnd.openxmlformats-officedocument.presentationml.slideLayout+xml"/>
  <Override PartName="/ppt/slideLayouts/slideLayout10.xml" ContentType="application/vnd.openxmlformats-officedocument.presentationml.slideLayout+xml"/>
  <Override PartName="/ppt/slideLayouts/slideLayout69.xml" ContentType="application/vnd.openxmlformats-officedocument.presentationml.slideLayout+xml"/>
  <Override PartName="/ppt/slideLayouts/slideLayout8.xml" ContentType="application/vnd.openxmlformats-officedocument.presentationml.slideLayout+xml"/>
  <Override PartName="/ppt/slideLayouts/slideLayout49.xml" ContentType="application/vnd.openxmlformats-officedocument.presentationml.slideLayout+xml"/>
  <Override PartName="/ppt/slideLayouts/slideLayout17.xml" ContentType="application/vnd.openxmlformats-officedocument.presentationml.slideLayout+xml"/>
  <Override PartName="/ppt/slideLayouts/slideLayout92.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93.xml" ContentType="application/vnd.openxmlformats-officedocument.presentationml.slideLayout+xml"/>
  <Override PartName="/ppt/slideLayouts/slideLayout19.xml" ContentType="application/vnd.openxmlformats-officedocument.presentationml.slideLayout+xml"/>
  <Override PartName="/ppt/slideLayouts/slideLayout94.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47.xml" ContentType="application/vnd.openxmlformats-officedocument.presentationml.slideLayout+xml"/>
  <Override PartName="/ppt/slideLayouts/slideLayout15.xml" ContentType="application/vnd.openxmlformats-officedocument.presentationml.slideLayout+xml"/>
  <Override PartName="/ppt/slideLayouts/slideLayout90.xml" ContentType="application/vnd.openxmlformats-officedocument.presentationml.slideLayout+xml"/>
  <Override PartName="/ppt/slideLayouts/slideLayout7.xml" ContentType="application/vnd.openxmlformats-officedocument.presentationml.slideLayout+xml"/>
  <Override PartName="/ppt/slideLayouts/slideLayout48.xml" ContentType="application/vnd.openxmlformats-officedocument.presentationml.slideLayout+xml"/>
  <Override PartName="/ppt/slideLayouts/slideLayout16.xml" ContentType="application/vnd.openxmlformats-officedocument.presentationml.slideLayout+xml"/>
  <Override PartName="/ppt/slideLayouts/slideLayout91.xml" ContentType="application/vnd.openxmlformats-officedocument.presentationml.slideLayout+xml"/>
  <Override PartName="/ppt/slideLayouts/slideLayout22.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1.xml" ContentType="application/vnd.openxmlformats-officedocument.presentationml.slideLayout+xml"/>
  <Override PartName="/ppt/slideLayouts/slideLayout57.xml" ContentType="application/vnd.openxmlformats-officedocument.presentationml.slideLayout+xml"/>
  <Override PartName="/ppt/slideLayouts/slideLayout2.xml" ContentType="application/vnd.openxmlformats-officedocument.presentationml.slideLayout+xml"/>
  <Override PartName="/ppt/slideLayouts/slideLayout58.xml" ContentType="application/vnd.openxmlformats-officedocument.presentationml.slideLayout+xml"/>
  <Override PartName="/ppt/slideLayouts/slideLayout3.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80.xml" ContentType="application/vnd.openxmlformats-officedocument.presentationml.slideLayout+xml"/>
  <Override PartName="/ppt/slideLayouts/_rels/slideLayout96.xml.rels" ContentType="application/vnd.openxmlformats-package.relationships+xml"/>
  <Override PartName="/ppt/slideLayouts/_rels/slideLayout89.xml.rels" ContentType="application/vnd.openxmlformats-package.relationships+xml"/>
  <Override PartName="/ppt/slideLayouts/_rels/slideLayout88.xml.rels" ContentType="application/vnd.openxmlformats-package.relationships+xml"/>
  <Override PartName="/ppt/slideLayouts/_rels/slideLayout87.xml.rels" ContentType="application/vnd.openxmlformats-package.relationships+xml"/>
  <Override PartName="/ppt/slideLayouts/_rels/slideLayout86.xml.rels" ContentType="application/vnd.openxmlformats-package.relationships+xml"/>
  <Override PartName="/ppt/slideLayouts/_rels/slideLayout85.xml.rels" ContentType="application/vnd.openxmlformats-package.relationships+xml"/>
  <Override PartName="/ppt/slideLayouts/_rels/slideLayout84.xml.rels" ContentType="application/vnd.openxmlformats-package.relationships+xml"/>
  <Override PartName="/ppt/slideLayouts/_rels/slideLayout78.xml.rels" ContentType="application/vnd.openxmlformats-package.relationships+xml"/>
  <Override PartName="/ppt/slideLayouts/_rels/slideLayout76.xml.rels" ContentType="application/vnd.openxmlformats-package.relationships+xml"/>
  <Override PartName="/ppt/slideLayouts/_rels/slideLayout75.xml.rels" ContentType="application/vnd.openxmlformats-package.relationships+xml"/>
  <Override PartName="/ppt/slideLayouts/_rels/slideLayout74.xml.rels" ContentType="application/vnd.openxmlformats-package.relationships+xml"/>
  <Override PartName="/ppt/slideLayouts/_rels/slideLayout73.xml.rels" ContentType="application/vnd.openxmlformats-package.relationships+xml"/>
  <Override PartName="/ppt/slideLayouts/_rels/slideLayout72.xml.rels" ContentType="application/vnd.openxmlformats-package.relationships+xml"/>
  <Override PartName="/ppt/slideLayouts/_rels/slideLayout71.xml.rels" ContentType="application/vnd.openxmlformats-package.relationships+xml"/>
  <Override PartName="/ppt/slideLayouts/_rels/slideLayout63.xml.rels" ContentType="application/vnd.openxmlformats-package.relationships+xml"/>
  <Override PartName="/ppt/slideLayouts/_rels/slideLayout62.xml.rels" ContentType="application/vnd.openxmlformats-package.relationships+xml"/>
  <Override PartName="/ppt/slideLayouts/_rels/slideLayout61.xml.rels" ContentType="application/vnd.openxmlformats-package.relationships+xml"/>
  <Override PartName="/ppt/slideLayouts/_rels/slideLayout79.xml.rels" ContentType="application/vnd.openxmlformats-package.relationships+xml"/>
  <Override PartName="/ppt/slideLayouts/_rels/slideLayout60.xml.rels" ContentType="application/vnd.openxmlformats-package.relationships+xml"/>
  <Override PartName="/ppt/slideLayouts/_rels/slideLayout59.xml.rels" ContentType="application/vnd.openxmlformats-package.relationships+xml"/>
  <Override PartName="/ppt/slideLayouts/_rels/slideLayout70.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83.xml.rels" ContentType="application/vnd.openxmlformats-package.relationships+xml"/>
  <Override PartName="/ppt/slideLayouts/_rels/slideLayout51.xml.rels" ContentType="application/vnd.openxmlformats-package.relationships+xml"/>
  <Override PartName="/ppt/slideLayouts/_rels/slideLayout49.xml.rels" ContentType="application/vnd.openxmlformats-package.relationships+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21.xml.rels" ContentType="application/vnd.openxmlformats-package.relationships+xml"/>
  <Override PartName="/ppt/slideLayouts/_rels/slideLayout64.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80.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90.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68.xml.rels" ContentType="application/vnd.openxmlformats-package.relationships+xml"/>
  <Override PartName="/ppt/slideLayouts/_rels/slideLayout4.xml.rels" ContentType="application/vnd.openxmlformats-package.relationships+xml"/>
  <Override PartName="/ppt/slideLayouts/_rels/slideLayout67.xml.rels" ContentType="application/vnd.openxmlformats-package.relationships+xml"/>
  <Override PartName="/ppt/slideLayouts/_rels/slideLayout3.xml.rels" ContentType="application/vnd.openxmlformats-package.relationships+xml"/>
  <Override PartName="/ppt/slideLayouts/_rels/slideLayout69.xml.rels" ContentType="application/vnd.openxmlformats-package.relationships+xml"/>
  <Override PartName="/ppt/slideLayouts/_rels/slideLayout50.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52.xml.rels" ContentType="application/vnd.openxmlformats-package.relationships+xml"/>
  <Override PartName="/ppt/slideLayouts/_rels/slideLayout7.xml.rels" ContentType="application/vnd.openxmlformats-package.relationships+xml"/>
  <Override PartName="/ppt/slideLayouts/_rels/slideLayout42.xml.rels" ContentType="application/vnd.openxmlformats-package.relationships+xml"/>
  <Override PartName="/ppt/slideLayouts/_rels/slideLayout65.xml.rels" ContentType="application/vnd.openxmlformats-package.relationships+xml"/>
  <Override PartName="/ppt/slideLayouts/_rels/slideLayout1.xml.rels" ContentType="application/vnd.openxmlformats-package.relationships+xml"/>
  <Override PartName="/ppt/slideLayouts/_rels/slideLayout53.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66.xml.rels" ContentType="application/vnd.openxmlformats-package.relationships+xml"/>
  <Override PartName="/ppt/slideLayouts/_rels/slideLayout2.xml.rels" ContentType="application/vnd.openxmlformats-package.relationships+xml"/>
  <Override PartName="/ppt/slideLayouts/_rels/slideLayout54.xml.rels" ContentType="application/vnd.openxmlformats-package.relationships+xml"/>
  <Override PartName="/ppt/slideLayouts/_rels/slideLayout9.xml.rels" ContentType="application/vnd.openxmlformats-package.relationships+xml"/>
  <Override PartName="/ppt/slideLayouts/_rels/slideLayout91.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7.xml.rels" ContentType="application/vnd.openxmlformats-package.relationships+xml"/>
  <Override PartName="/ppt/slideLayouts/_rels/slideLayout81.xml.rels" ContentType="application/vnd.openxmlformats-package.relationships+xml"/>
  <Override PartName="/ppt/slideLayouts/_rels/slideLayout23.xml.rels" ContentType="application/vnd.openxmlformats-package.relationships+xml"/>
  <Override PartName="/ppt/slideLayouts/_rels/slideLayout82.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58.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92.xml.rels" ContentType="application/vnd.openxmlformats-package.relationships+xml"/>
  <Override PartName="/ppt/slideLayouts/_rels/slideLayout34.xml.rels" ContentType="application/vnd.openxmlformats-package.relationships+xml"/>
  <Override PartName="/ppt/slideLayouts/_rels/slideLayout77.xml.rels" ContentType="application/vnd.openxmlformats-package.relationships+xml"/>
  <Override PartName="/ppt/slideLayouts/_rels/slideLayout45.xml.rels" ContentType="application/vnd.openxmlformats-package.relationships+xml"/>
  <Override PartName="/ppt/slideLayouts/_rels/slideLayout93.xml.rels" ContentType="application/vnd.openxmlformats-package.relationships+xml"/>
  <Override PartName="/ppt/slideLayouts/_rels/slideLayout35.xml.rels" ContentType="application/vnd.openxmlformats-package.relationships+xml"/>
  <Override PartName="/ppt/slideLayouts/_rels/slideLayout94.xml.rels" ContentType="application/vnd.openxmlformats-package.relationships+xml"/>
  <Override PartName="/ppt/slideLayouts/_rels/slideLayout36.xml.rels" ContentType="application/vnd.openxmlformats-package.relationships+xml"/>
  <Override PartName="/ppt/slideLayouts/_rels/slideLayout95.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6.xml.rels" ContentType="application/vnd.openxmlformats-package.relationships+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9.xml" ContentType="application/vnd.openxmlformats-officedocument.theme+xml"/>
  <Override PartName="/ppt/theme/theme8.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media/image27.png" ContentType="image/png"/>
  <Override PartName="/ppt/media/image26.png" ContentType="image/png"/>
  <Override PartName="/ppt/media/image25.png" ContentType="image/png"/>
  <Override PartName="/ppt/media/image24.wmf" ContentType="image/x-wmf"/>
  <Override PartName="/ppt/media/image10.png" ContentType="image/png"/>
  <Override PartName="/ppt/media/image9.png" ContentType="image/png"/>
  <Override PartName="/ppt/media/image23.wmf" ContentType="image/x-wmf"/>
  <Override PartName="/ppt/media/image8.wmf" ContentType="image/x-wmf"/>
  <Override PartName="/ppt/media/image1.wmf" ContentType="image/x-wmf"/>
  <Override PartName="/ppt/media/image6.png" ContentType="image/png"/>
  <Override PartName="/ppt/media/image21.png" ContentType="image/png"/>
  <Override PartName="/ppt/media/image7.png" ContentType="image/png"/>
  <Override PartName="/ppt/media/image22.png" ContentType="image/png"/>
  <Override PartName="/ppt/media/image3.png" ContentType="image/png"/>
  <Override PartName="/ppt/media/image4.png" ContentType="image/png"/>
  <Override PartName="/ppt/media/image11.wmf" ContentType="image/x-wmf"/>
  <Override PartName="/ppt/media/image12.png" ContentType="image/png"/>
  <Override PartName="/ppt/media/image13.png" ContentType="image/png"/>
  <Override PartName="/ppt/media/image14.wmf" ContentType="image/x-wmf"/>
  <Override PartName="/ppt/media/image15.png" ContentType="image/png"/>
  <Override PartName="/ppt/media/image16.png" ContentType="image/png"/>
  <Override PartName="/ppt/media/image17.wmf" ContentType="image/x-wmf"/>
  <Override PartName="/ppt/media/image2.wmf" ContentType="image/x-wmf"/>
  <Override PartName="/ppt/media/image18.png" ContentType="image/png"/>
  <Override PartName="/ppt/media/image19.png" ContentType="image/png"/>
  <Override PartName="/ppt/media/image5.wmf" ContentType="image/x-wmf"/>
  <Override PartName="/ppt/media/image20.wmf" ContentType="image/x-wmf"/>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Lst>
  <p:notesMasterIdLst>
    <p:notesMasterId r:id="rId10"/>
  </p:notesMasterIdLst>
  <p:sldIdLst>
    <p:sldId id="256" r:id="rId11"/>
    <p:sldId id="257" r:id="rId12"/>
    <p:sldId id="258" r:id="rId13"/>
    <p:sldId id="259" r:id="rId14"/>
    <p:sldId id="260" r:id="rId15"/>
    <p:sldId id="261" r:id="rId16"/>
    <p:sldId id="262" r:id="rId17"/>
    <p:sldId id="263" r:id="rId18"/>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notesMaster" Target="notesMasters/notesMaster1.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
</Relationships>
</file>

<file path=ppt/notesMasters/_rels/notesMaster1.xml.rels><?xml version="1.0" encoding="UTF-8"?>
<Relationships xmlns="http://schemas.openxmlformats.org/package/2006/relationships"><Relationship Id="rId1" Type="http://schemas.openxmlformats.org/officeDocument/2006/relationships/theme" Target="../theme/theme9.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PlaceHolder 1"/>
          <p:cNvSpPr>
            <a:spLocks noGrp="1"/>
          </p:cNvSpPr>
          <p:nvPr>
            <p:ph type="body"/>
          </p:nvPr>
        </p:nvSpPr>
        <p:spPr>
          <a:xfrm>
            <a:off x="756000" y="5078520"/>
            <a:ext cx="6047640" cy="4811040"/>
          </a:xfrm>
          <a:prstGeom prst="rect">
            <a:avLst/>
          </a:prstGeom>
        </p:spPr>
        <p:txBody>
          <a:bodyPr lIns="0" rIns="0" tIns="0" bIns="0"/>
          <a:p>
            <a:r>
              <a:rPr b="0" lang="en-IN" sz="2000" spc="-1" strike="noStrike">
                <a:solidFill>
                  <a:srgbClr val="000000"/>
                </a:solidFill>
                <a:uFill>
                  <a:solidFill>
                    <a:srgbClr val="ffffff"/>
                  </a:solidFill>
                </a:uFill>
                <a:latin typeface="Arial"/>
              </a:rPr>
              <a:t>Click to edit the notes format</a:t>
            </a:r>
            <a:endParaRPr b="0" lang="en-IN" sz="2000" spc="-1" strike="noStrike">
              <a:solidFill>
                <a:srgbClr val="000000"/>
              </a:solidFill>
              <a:uFill>
                <a:solidFill>
                  <a:srgbClr val="ffffff"/>
                </a:solidFill>
              </a:uFill>
              <a:latin typeface="Arial"/>
            </a:endParaRPr>
          </a:p>
        </p:txBody>
      </p:sp>
      <p:sp>
        <p:nvSpPr>
          <p:cNvPr id="305" name="PlaceHolder 2"/>
          <p:cNvSpPr>
            <a:spLocks noGrp="1"/>
          </p:cNvSpPr>
          <p:nvPr>
            <p:ph type="hdr"/>
          </p:nvPr>
        </p:nvSpPr>
        <p:spPr>
          <a:xfrm>
            <a:off x="0" y="0"/>
            <a:ext cx="3280680" cy="534240"/>
          </a:xfrm>
          <a:prstGeom prst="rect">
            <a:avLst/>
          </a:prstGeom>
        </p:spPr>
        <p:txBody>
          <a:bodyPr lIns="0" rIns="0" tIns="0" bIns="0"/>
          <a:p>
            <a:r>
              <a:rPr b="0" lang="en-IN" sz="1400" spc="-1" strike="noStrike">
                <a:solidFill>
                  <a:srgbClr val="000000"/>
                </a:solidFill>
                <a:uFill>
                  <a:solidFill>
                    <a:srgbClr val="ffffff"/>
                  </a:solidFill>
                </a:uFill>
                <a:latin typeface="Times New Roman"/>
              </a:rPr>
              <a:t>&lt;header&gt;</a:t>
            </a:r>
            <a:endParaRPr b="0" lang="en-IN" sz="1400" spc="-1" strike="noStrike">
              <a:solidFill>
                <a:srgbClr val="000000"/>
              </a:solidFill>
              <a:uFill>
                <a:solidFill>
                  <a:srgbClr val="ffffff"/>
                </a:solidFill>
              </a:uFill>
              <a:latin typeface="Times New Roman"/>
            </a:endParaRPr>
          </a:p>
        </p:txBody>
      </p:sp>
      <p:sp>
        <p:nvSpPr>
          <p:cNvPr id="306" name="PlaceHolder 3"/>
          <p:cNvSpPr>
            <a:spLocks noGrp="1"/>
          </p:cNvSpPr>
          <p:nvPr>
            <p:ph type="dt"/>
          </p:nvPr>
        </p:nvSpPr>
        <p:spPr>
          <a:xfrm>
            <a:off x="4278960" y="0"/>
            <a:ext cx="3280680" cy="534240"/>
          </a:xfrm>
          <a:prstGeom prst="rect">
            <a:avLst/>
          </a:prstGeom>
        </p:spPr>
        <p:txBody>
          <a:bodyPr lIns="0" rIns="0" tIns="0" bIns="0"/>
          <a:p>
            <a:pPr algn="r"/>
            <a:r>
              <a:rPr b="0" lang="en-IN" sz="1400" spc="-1" strike="noStrike">
                <a:solidFill>
                  <a:srgbClr val="000000"/>
                </a:solidFill>
                <a:uFill>
                  <a:solidFill>
                    <a:srgbClr val="ffffff"/>
                  </a:solidFill>
                </a:uFill>
                <a:latin typeface="Times New Roman"/>
              </a:rPr>
              <a:t>&lt;date/time&gt;</a:t>
            </a:r>
            <a:endParaRPr b="0" lang="en-IN" sz="1400" spc="-1" strike="noStrike">
              <a:solidFill>
                <a:srgbClr val="000000"/>
              </a:solidFill>
              <a:uFill>
                <a:solidFill>
                  <a:srgbClr val="ffffff"/>
                </a:solidFill>
              </a:uFill>
              <a:latin typeface="Times New Roman"/>
            </a:endParaRPr>
          </a:p>
        </p:txBody>
      </p:sp>
      <p:sp>
        <p:nvSpPr>
          <p:cNvPr id="307" name="PlaceHolder 4"/>
          <p:cNvSpPr>
            <a:spLocks noGrp="1"/>
          </p:cNvSpPr>
          <p:nvPr>
            <p:ph type="ftr"/>
          </p:nvPr>
        </p:nvSpPr>
        <p:spPr>
          <a:xfrm>
            <a:off x="0" y="10157400"/>
            <a:ext cx="3280680" cy="534240"/>
          </a:xfrm>
          <a:prstGeom prst="rect">
            <a:avLst/>
          </a:prstGeom>
        </p:spPr>
        <p:txBody>
          <a:bodyPr lIns="0" rIns="0" tIns="0" bIns="0" anchor="b"/>
          <a:p>
            <a:r>
              <a:rPr b="0" lang="en-IN" sz="1400" spc="-1" strike="noStrike">
                <a:solidFill>
                  <a:srgbClr val="000000"/>
                </a:solidFill>
                <a:uFill>
                  <a:solidFill>
                    <a:srgbClr val="ffffff"/>
                  </a:solidFill>
                </a:uFill>
                <a:latin typeface="Times New Roman"/>
              </a:rPr>
              <a:t>&lt;footer&gt;</a:t>
            </a:r>
            <a:endParaRPr b="0" lang="en-IN" sz="1400" spc="-1" strike="noStrike">
              <a:solidFill>
                <a:srgbClr val="000000"/>
              </a:solidFill>
              <a:uFill>
                <a:solidFill>
                  <a:srgbClr val="ffffff"/>
                </a:solidFill>
              </a:uFill>
              <a:latin typeface="Times New Roman"/>
            </a:endParaRPr>
          </a:p>
        </p:txBody>
      </p:sp>
      <p:sp>
        <p:nvSpPr>
          <p:cNvPr id="308" name="PlaceHolder 5"/>
          <p:cNvSpPr>
            <a:spLocks noGrp="1"/>
          </p:cNvSpPr>
          <p:nvPr>
            <p:ph type="sldNum"/>
          </p:nvPr>
        </p:nvSpPr>
        <p:spPr>
          <a:xfrm>
            <a:off x="4278960" y="10157400"/>
            <a:ext cx="3280680" cy="534240"/>
          </a:xfrm>
          <a:prstGeom prst="rect">
            <a:avLst/>
          </a:prstGeom>
        </p:spPr>
        <p:txBody>
          <a:bodyPr lIns="0" rIns="0" tIns="0" bIns="0" anchor="b"/>
          <a:p>
            <a:pPr algn="r"/>
            <a:fld id="{4C9BC4A5-6AA0-4F37-8933-2789BD02286F}" type="slidenum">
              <a:rPr b="0" lang="en-IN" sz="14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PlaceHolder 1"/>
          <p:cNvSpPr>
            <a:spLocks noGrp="1"/>
          </p:cNvSpPr>
          <p:nvPr>
            <p:ph type="body"/>
          </p:nvPr>
        </p:nvSpPr>
        <p:spPr>
          <a:xfrm>
            <a:off x="685800" y="4343400"/>
            <a:ext cx="5486040" cy="4114440"/>
          </a:xfrm>
          <a:prstGeom prst="rect">
            <a:avLst/>
          </a:prstGeom>
        </p:spPr>
        <p:txBody>
          <a:bodyPr/>
          <a:p>
            <a:endParaRPr b="0" lang="en-IN" sz="2000" spc="-1" strike="noStrike">
              <a:solidFill>
                <a:srgbClr val="000000"/>
              </a:solidFill>
              <a:uFill>
                <a:solidFill>
                  <a:srgbClr val="ffffff"/>
                </a:solidFill>
              </a:uFill>
              <a:latin typeface="Arial"/>
            </a:endParaRPr>
          </a:p>
        </p:txBody>
      </p:sp>
      <p:sp>
        <p:nvSpPr>
          <p:cNvPr id="333" name="TextShape 2"/>
          <p:cNvSpPr txBox="1"/>
          <p:nvPr/>
        </p:nvSpPr>
        <p:spPr>
          <a:xfrm>
            <a:off x="3884760" y="8685360"/>
            <a:ext cx="2971440" cy="456840"/>
          </a:xfrm>
          <a:prstGeom prst="rect">
            <a:avLst/>
          </a:prstGeom>
          <a:noFill/>
          <a:ln>
            <a:noFill/>
          </a:ln>
        </p:spPr>
        <p:txBody>
          <a:bodyPr anchor="b"/>
          <a:p>
            <a:pPr algn="r">
              <a:lnSpc>
                <a:spcPct val="100000"/>
              </a:lnSpc>
            </a:pPr>
            <a:fld id="{33D96AB6-C9EC-4E2B-8949-C89AD7416BB3}" type="slidenum">
              <a:rPr b="0" lang="en-IN" sz="1200" spc="-1" strike="noStrike">
                <a:solidFill>
                  <a:srgbClr val="000000"/>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PlaceHolder 1"/>
          <p:cNvSpPr>
            <a:spLocks noGrp="1"/>
          </p:cNvSpPr>
          <p:nvPr>
            <p:ph type="body"/>
          </p:nvPr>
        </p:nvSpPr>
        <p:spPr>
          <a:xfrm>
            <a:off x="685800" y="4343400"/>
            <a:ext cx="5486040" cy="4114440"/>
          </a:xfrm>
          <a:prstGeom prst="rect">
            <a:avLst/>
          </a:prstGeom>
        </p:spPr>
        <p:txBody>
          <a:bodyPr/>
          <a:p>
            <a:endParaRPr b="0" lang="en-IN" sz="2000" spc="-1" strike="noStrike">
              <a:solidFill>
                <a:srgbClr val="000000"/>
              </a:solidFill>
              <a:uFill>
                <a:solidFill>
                  <a:srgbClr val="ffffff"/>
                </a:solidFill>
              </a:uFill>
              <a:latin typeface="Arial"/>
            </a:endParaRPr>
          </a:p>
        </p:txBody>
      </p:sp>
      <p:sp>
        <p:nvSpPr>
          <p:cNvPr id="335" name="TextShape 2"/>
          <p:cNvSpPr txBox="1"/>
          <p:nvPr/>
        </p:nvSpPr>
        <p:spPr>
          <a:xfrm>
            <a:off x="3884760" y="8685360"/>
            <a:ext cx="2971440" cy="456840"/>
          </a:xfrm>
          <a:prstGeom prst="rect">
            <a:avLst/>
          </a:prstGeom>
          <a:noFill/>
          <a:ln>
            <a:noFill/>
          </a:ln>
        </p:spPr>
        <p:txBody>
          <a:bodyPr anchor="b"/>
          <a:p>
            <a:pPr algn="r">
              <a:lnSpc>
                <a:spcPct val="100000"/>
              </a:lnSpc>
            </a:pPr>
            <a:fld id="{D8E6C8FB-9604-4015-B127-0CE4FC93AAC7}" type="slidenum">
              <a:rPr b="0" lang="en-IN" sz="1200" spc="-1" strike="noStrike">
                <a:solidFill>
                  <a:srgbClr val="000000"/>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PlaceHolder 1"/>
          <p:cNvSpPr>
            <a:spLocks noGrp="1"/>
          </p:cNvSpPr>
          <p:nvPr>
            <p:ph type="body"/>
          </p:nvPr>
        </p:nvSpPr>
        <p:spPr>
          <a:xfrm>
            <a:off x="685800" y="4343400"/>
            <a:ext cx="5486040" cy="4114440"/>
          </a:xfrm>
          <a:prstGeom prst="rect">
            <a:avLst/>
          </a:prstGeom>
        </p:spPr>
        <p:txBody>
          <a:bodyPr/>
          <a:p>
            <a:endParaRPr b="0" lang="en-IN" sz="2000" spc="-1" strike="noStrike">
              <a:solidFill>
                <a:srgbClr val="000000"/>
              </a:solidFill>
              <a:uFill>
                <a:solidFill>
                  <a:srgbClr val="ffffff"/>
                </a:solidFill>
              </a:uFill>
              <a:latin typeface="Arial"/>
            </a:endParaRPr>
          </a:p>
        </p:txBody>
      </p:sp>
      <p:sp>
        <p:nvSpPr>
          <p:cNvPr id="337" name="TextShape 2"/>
          <p:cNvSpPr txBox="1"/>
          <p:nvPr/>
        </p:nvSpPr>
        <p:spPr>
          <a:xfrm>
            <a:off x="3884760" y="8685360"/>
            <a:ext cx="2971440" cy="456840"/>
          </a:xfrm>
          <a:prstGeom prst="rect">
            <a:avLst/>
          </a:prstGeom>
          <a:noFill/>
          <a:ln>
            <a:noFill/>
          </a:ln>
        </p:spPr>
        <p:txBody>
          <a:bodyPr anchor="b"/>
          <a:p>
            <a:pPr algn="r">
              <a:lnSpc>
                <a:spcPct val="100000"/>
              </a:lnSpc>
            </a:pPr>
            <a:fld id="{B7A03123-C44D-43AE-9916-1E4D287E5807}" type="slidenum">
              <a:rPr b="0" lang="en-IN" sz="1200" spc="-1" strike="noStrike">
                <a:solidFill>
                  <a:srgbClr val="000000"/>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PlaceHolder 1"/>
          <p:cNvSpPr>
            <a:spLocks noGrp="1"/>
          </p:cNvSpPr>
          <p:nvPr>
            <p:ph type="body"/>
          </p:nvPr>
        </p:nvSpPr>
        <p:spPr>
          <a:xfrm>
            <a:off x="685800" y="4343400"/>
            <a:ext cx="5486040" cy="4114440"/>
          </a:xfrm>
          <a:prstGeom prst="rect">
            <a:avLst/>
          </a:prstGeom>
        </p:spPr>
        <p:txBody>
          <a:bodyPr/>
          <a:p>
            <a:endParaRPr b="0" lang="en-IN" sz="2000" spc="-1" strike="noStrike">
              <a:solidFill>
                <a:srgbClr val="000000"/>
              </a:solidFill>
              <a:uFill>
                <a:solidFill>
                  <a:srgbClr val="ffffff"/>
                </a:solidFill>
              </a:uFill>
              <a:latin typeface="Arial"/>
            </a:endParaRPr>
          </a:p>
        </p:txBody>
      </p:sp>
      <p:sp>
        <p:nvSpPr>
          <p:cNvPr id="339" name="TextShape 2"/>
          <p:cNvSpPr txBox="1"/>
          <p:nvPr/>
        </p:nvSpPr>
        <p:spPr>
          <a:xfrm>
            <a:off x="3884760" y="8685360"/>
            <a:ext cx="2971440" cy="456840"/>
          </a:xfrm>
          <a:prstGeom prst="rect">
            <a:avLst/>
          </a:prstGeom>
          <a:noFill/>
          <a:ln>
            <a:noFill/>
          </a:ln>
        </p:spPr>
        <p:txBody>
          <a:bodyPr anchor="b"/>
          <a:p>
            <a:pPr algn="r">
              <a:lnSpc>
                <a:spcPct val="100000"/>
              </a:lnSpc>
            </a:pPr>
            <a:fld id="{ACCC2403-CBD6-40B7-B49B-D62D1C8889B4}" type="slidenum">
              <a:rPr b="0" lang="en-IN" sz="1200" spc="-1" strike="noStrike">
                <a:solidFill>
                  <a:srgbClr val="000000"/>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PlaceHolder 1"/>
          <p:cNvSpPr>
            <a:spLocks noGrp="1"/>
          </p:cNvSpPr>
          <p:nvPr>
            <p:ph type="body"/>
          </p:nvPr>
        </p:nvSpPr>
        <p:spPr>
          <a:xfrm>
            <a:off x="685800" y="4343400"/>
            <a:ext cx="5486040" cy="4114440"/>
          </a:xfrm>
          <a:prstGeom prst="rect">
            <a:avLst/>
          </a:prstGeom>
        </p:spPr>
        <p:txBody>
          <a:bodyPr/>
          <a:p>
            <a:endParaRPr b="0" lang="en-IN" sz="2000" spc="-1" strike="noStrike">
              <a:solidFill>
                <a:srgbClr val="000000"/>
              </a:solidFill>
              <a:uFill>
                <a:solidFill>
                  <a:srgbClr val="ffffff"/>
                </a:solidFill>
              </a:uFill>
              <a:latin typeface="Arial"/>
            </a:endParaRPr>
          </a:p>
        </p:txBody>
      </p:sp>
      <p:sp>
        <p:nvSpPr>
          <p:cNvPr id="341" name="TextShape 2"/>
          <p:cNvSpPr txBox="1"/>
          <p:nvPr/>
        </p:nvSpPr>
        <p:spPr>
          <a:xfrm>
            <a:off x="3884760" y="8685360"/>
            <a:ext cx="2971440" cy="456840"/>
          </a:xfrm>
          <a:prstGeom prst="rect">
            <a:avLst/>
          </a:prstGeom>
          <a:noFill/>
          <a:ln>
            <a:noFill/>
          </a:ln>
        </p:spPr>
        <p:txBody>
          <a:bodyPr anchor="b"/>
          <a:p>
            <a:pPr algn="r">
              <a:lnSpc>
                <a:spcPct val="100000"/>
              </a:lnSpc>
            </a:pPr>
            <a:fld id="{D0DD3353-0F6D-458E-8F7F-572FBEC11F3B}" type="slidenum">
              <a:rPr b="0" lang="en-IN" sz="1200" spc="-1" strike="noStrike">
                <a:solidFill>
                  <a:srgbClr val="000000"/>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PlaceHolder 1"/>
          <p:cNvSpPr>
            <a:spLocks noGrp="1"/>
          </p:cNvSpPr>
          <p:nvPr>
            <p:ph type="body"/>
          </p:nvPr>
        </p:nvSpPr>
        <p:spPr>
          <a:xfrm>
            <a:off x="685800" y="4343400"/>
            <a:ext cx="5486040" cy="4114440"/>
          </a:xfrm>
          <a:prstGeom prst="rect">
            <a:avLst/>
          </a:prstGeom>
        </p:spPr>
        <p:txBody>
          <a:bodyPr/>
          <a:p>
            <a:endParaRPr b="0" lang="en-IN" sz="2000" spc="-1" strike="noStrike">
              <a:solidFill>
                <a:srgbClr val="000000"/>
              </a:solidFill>
              <a:uFill>
                <a:solidFill>
                  <a:srgbClr val="ffffff"/>
                </a:solidFill>
              </a:uFill>
              <a:latin typeface="Arial"/>
            </a:endParaRPr>
          </a:p>
        </p:txBody>
      </p:sp>
      <p:sp>
        <p:nvSpPr>
          <p:cNvPr id="343" name="TextShape 2"/>
          <p:cNvSpPr txBox="1"/>
          <p:nvPr/>
        </p:nvSpPr>
        <p:spPr>
          <a:xfrm>
            <a:off x="3884760" y="8685360"/>
            <a:ext cx="2971440" cy="456840"/>
          </a:xfrm>
          <a:prstGeom prst="rect">
            <a:avLst/>
          </a:prstGeom>
          <a:noFill/>
          <a:ln>
            <a:noFill/>
          </a:ln>
        </p:spPr>
        <p:txBody>
          <a:bodyPr anchor="b"/>
          <a:p>
            <a:pPr algn="r">
              <a:lnSpc>
                <a:spcPct val="100000"/>
              </a:lnSpc>
            </a:pPr>
            <a:fld id="{ADA0314A-8F76-453C-8E1C-6D2D304BBC86}" type="slidenum">
              <a:rPr b="0" lang="en-IN" sz="1200" spc="-1" strike="noStrike">
                <a:solidFill>
                  <a:srgbClr val="000000"/>
                </a:solidFill>
                <a:uFill>
                  <a:solidFill>
                    <a:srgbClr val="ffffff"/>
                  </a:solidFill>
                </a:uFill>
                <a:latin typeface="Calibri"/>
              </a:rPr>
              <a:t>&lt;number&gt;</a:t>
            </a:fld>
            <a:endParaRPr b="0" lang="en-IN" sz="1400" spc="-1" strike="noStrike">
              <a:solidFill>
                <a:srgbClr val="000000"/>
              </a:solidFill>
              <a:uFill>
                <a:solidFill>
                  <a:srgbClr val="ffffff"/>
                </a:solidFill>
              </a:u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7.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 Id="rId3" Type="http://schemas.openxmlformats.org/officeDocument/2006/relationships/image" Target="../media/image10.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2.png"/><Relationship Id="rId3" Type="http://schemas.openxmlformats.org/officeDocument/2006/relationships/image" Target="../media/image13.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5.png"/><Relationship Id="rId3" Type="http://schemas.openxmlformats.org/officeDocument/2006/relationships/image" Target="../media/image16.png"/>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8.png"/><Relationship Id="rId3" Type="http://schemas.openxmlformats.org/officeDocument/2006/relationships/image" Target="../media/image19.png"/>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21.png"/><Relationship Id="rId3" Type="http://schemas.openxmlformats.org/officeDocument/2006/relationships/image" Target="../media/image22.png"/>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25.png"/><Relationship Id="rId3" Type="http://schemas.openxmlformats.org/officeDocument/2006/relationships/image" Target="../media/image26.png"/>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12920" y="0"/>
            <a:ext cx="8318160" cy="5143320"/>
          </a:xfrm>
          <a:prstGeom prst="rect">
            <a:avLst/>
          </a:prstGeom>
        </p:spPr>
        <p:txBody>
          <a:bodyPr lIns="0" rIns="0" tIns="0" bIns="0" anchor="ctr"/>
          <a:p>
            <a:endParaRPr b="0" lang="en-US" sz="2400" spc="-1" strike="noStrike">
              <a:solidFill>
                <a:srgbClr val="002663"/>
              </a:solidFill>
              <a:uFill>
                <a:solidFill>
                  <a:srgbClr val="ffffff"/>
                </a:solidFill>
              </a:uFill>
              <a:latin typeface="Arial"/>
            </a:endParaRPr>
          </a:p>
        </p:txBody>
      </p:sp>
      <p:sp>
        <p:nvSpPr>
          <p:cNvPr id="26" name="PlaceHolder 2"/>
          <p:cNvSpPr>
            <a:spLocks noGrp="1"/>
          </p:cNvSpPr>
          <p:nvPr>
            <p:ph type="body"/>
          </p:nvPr>
        </p:nvSpPr>
        <p:spPr>
          <a:xfrm>
            <a:off x="457200" y="1203480"/>
            <a:ext cx="822924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27" name="PlaceHolder 3"/>
          <p:cNvSpPr>
            <a:spLocks noGrp="1"/>
          </p:cNvSpPr>
          <p:nvPr>
            <p:ph type="body"/>
          </p:nvPr>
        </p:nvSpPr>
        <p:spPr>
          <a:xfrm>
            <a:off x="457200" y="2761920"/>
            <a:ext cx="822924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12920" y="0"/>
            <a:ext cx="8318160" cy="5143320"/>
          </a:xfrm>
          <a:prstGeom prst="rect">
            <a:avLst/>
          </a:prstGeom>
        </p:spPr>
        <p:txBody>
          <a:bodyPr lIns="0" rIns="0" tIns="0" bIns="0" anchor="ctr"/>
          <a:p>
            <a:endParaRPr b="0" lang="en-US" sz="2400" spc="-1" strike="noStrike">
              <a:solidFill>
                <a:srgbClr val="002663"/>
              </a:solidFill>
              <a:uFill>
                <a:solidFill>
                  <a:srgbClr val="ffffff"/>
                </a:solidFill>
              </a:uFill>
              <a:latin typeface="Arial"/>
            </a:endParaRPr>
          </a:p>
        </p:txBody>
      </p:sp>
      <p:sp>
        <p:nvSpPr>
          <p:cNvPr id="29" name="PlaceHolder 2"/>
          <p:cNvSpPr>
            <a:spLocks noGrp="1"/>
          </p:cNvSpPr>
          <p:nvPr>
            <p:ph type="body"/>
          </p:nvPr>
        </p:nvSpPr>
        <p:spPr>
          <a:xfrm>
            <a:off x="457200" y="1203480"/>
            <a:ext cx="401580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30" name="PlaceHolder 3"/>
          <p:cNvSpPr>
            <a:spLocks noGrp="1"/>
          </p:cNvSpPr>
          <p:nvPr>
            <p:ph type="body"/>
          </p:nvPr>
        </p:nvSpPr>
        <p:spPr>
          <a:xfrm>
            <a:off x="4674240" y="1203480"/>
            <a:ext cx="401580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31" name="PlaceHolder 4"/>
          <p:cNvSpPr>
            <a:spLocks noGrp="1"/>
          </p:cNvSpPr>
          <p:nvPr>
            <p:ph type="body"/>
          </p:nvPr>
        </p:nvSpPr>
        <p:spPr>
          <a:xfrm>
            <a:off x="4674240" y="2761920"/>
            <a:ext cx="401580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32" name="PlaceHolder 5"/>
          <p:cNvSpPr>
            <a:spLocks noGrp="1"/>
          </p:cNvSpPr>
          <p:nvPr>
            <p:ph type="body"/>
          </p:nvPr>
        </p:nvSpPr>
        <p:spPr>
          <a:xfrm>
            <a:off x="457200" y="2761920"/>
            <a:ext cx="401580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12920" y="0"/>
            <a:ext cx="8318160" cy="5143320"/>
          </a:xfrm>
          <a:prstGeom prst="rect">
            <a:avLst/>
          </a:prstGeom>
        </p:spPr>
        <p:txBody>
          <a:bodyPr lIns="0" rIns="0" tIns="0" bIns="0" anchor="ctr"/>
          <a:p>
            <a:endParaRPr b="0" lang="en-US" sz="2400" spc="-1" strike="noStrike">
              <a:solidFill>
                <a:srgbClr val="002663"/>
              </a:solidFill>
              <a:uFill>
                <a:solidFill>
                  <a:srgbClr val="ffffff"/>
                </a:solidFill>
              </a:uFill>
              <a:latin typeface="Arial"/>
            </a:endParaRPr>
          </a:p>
        </p:txBody>
      </p:sp>
      <p:sp>
        <p:nvSpPr>
          <p:cNvPr id="34" name="PlaceHolder 2"/>
          <p:cNvSpPr>
            <a:spLocks noGrp="1"/>
          </p:cNvSpPr>
          <p:nvPr>
            <p:ph type="body"/>
          </p:nvPr>
        </p:nvSpPr>
        <p:spPr>
          <a:xfrm>
            <a:off x="457200" y="1203480"/>
            <a:ext cx="8229240" cy="298296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35" name="PlaceHolder 3"/>
          <p:cNvSpPr>
            <a:spLocks noGrp="1"/>
          </p:cNvSpPr>
          <p:nvPr>
            <p:ph type="body"/>
          </p:nvPr>
        </p:nvSpPr>
        <p:spPr>
          <a:xfrm>
            <a:off x="457200" y="1203480"/>
            <a:ext cx="8229240" cy="298296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pic>
        <p:nvPicPr>
          <p:cNvPr id="36" name="" descr=""/>
          <p:cNvPicPr/>
          <p:nvPr/>
        </p:nvPicPr>
        <p:blipFill>
          <a:blip r:embed="rId2"/>
          <a:stretch/>
        </p:blipFill>
        <p:spPr>
          <a:xfrm>
            <a:off x="2702160" y="1203480"/>
            <a:ext cx="3738600" cy="2982960"/>
          </a:xfrm>
          <a:prstGeom prst="rect">
            <a:avLst/>
          </a:prstGeom>
          <a:ln>
            <a:noFill/>
          </a:ln>
        </p:spPr>
      </p:pic>
      <p:pic>
        <p:nvPicPr>
          <p:cNvPr id="37" name="" descr=""/>
          <p:cNvPicPr/>
          <p:nvPr/>
        </p:nvPicPr>
        <p:blipFill>
          <a:blip r:embed="rId3"/>
          <a:stretch/>
        </p:blipFill>
        <p:spPr>
          <a:xfrm>
            <a:off x="2702160" y="1203480"/>
            <a:ext cx="3738600" cy="29829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12920" y="0"/>
            <a:ext cx="8318160" cy="5143320"/>
          </a:xfrm>
          <a:prstGeom prst="rect">
            <a:avLst/>
          </a:prstGeom>
        </p:spPr>
        <p:txBody>
          <a:bodyPr lIns="0" rIns="0" tIns="0" bIns="0" anchor="ctr"/>
          <a:p>
            <a:endParaRPr b="0" lang="en-US" sz="2400" spc="-1" strike="noStrike">
              <a:solidFill>
                <a:srgbClr val="002663"/>
              </a:solidFill>
              <a:uFill>
                <a:solidFill>
                  <a:srgbClr val="ffffff"/>
                </a:solidFill>
              </a:uFill>
              <a:latin typeface="Arial"/>
            </a:endParaRPr>
          </a:p>
        </p:txBody>
      </p:sp>
      <p:sp>
        <p:nvSpPr>
          <p:cNvPr id="43"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12920" y="0"/>
            <a:ext cx="8318160" cy="5143320"/>
          </a:xfrm>
          <a:prstGeom prst="rect">
            <a:avLst/>
          </a:prstGeom>
        </p:spPr>
        <p:txBody>
          <a:bodyPr lIns="0" rIns="0" tIns="0" bIns="0" anchor="ctr"/>
          <a:p>
            <a:endParaRPr b="0" lang="en-US" sz="2400" spc="-1" strike="noStrike">
              <a:solidFill>
                <a:srgbClr val="002663"/>
              </a:solidFill>
              <a:uFill>
                <a:solidFill>
                  <a:srgbClr val="ffffff"/>
                </a:solidFill>
              </a:uFill>
              <a:latin typeface="Arial"/>
            </a:endParaRPr>
          </a:p>
        </p:txBody>
      </p:sp>
      <p:sp>
        <p:nvSpPr>
          <p:cNvPr id="45" name="PlaceHolder 2"/>
          <p:cNvSpPr>
            <a:spLocks noGrp="1"/>
          </p:cNvSpPr>
          <p:nvPr>
            <p:ph type="body"/>
          </p:nvPr>
        </p:nvSpPr>
        <p:spPr>
          <a:xfrm>
            <a:off x="457200" y="1203480"/>
            <a:ext cx="8229240" cy="298296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12920" y="0"/>
            <a:ext cx="8318160" cy="5143320"/>
          </a:xfrm>
          <a:prstGeom prst="rect">
            <a:avLst/>
          </a:prstGeom>
        </p:spPr>
        <p:txBody>
          <a:bodyPr lIns="0" rIns="0" tIns="0" bIns="0" anchor="ctr"/>
          <a:p>
            <a:endParaRPr b="0" lang="en-US" sz="2400" spc="-1" strike="noStrike">
              <a:solidFill>
                <a:srgbClr val="002663"/>
              </a:solidFill>
              <a:uFill>
                <a:solidFill>
                  <a:srgbClr val="ffffff"/>
                </a:solidFill>
              </a:uFill>
              <a:latin typeface="Arial"/>
            </a:endParaRPr>
          </a:p>
        </p:txBody>
      </p:sp>
      <p:sp>
        <p:nvSpPr>
          <p:cNvPr id="47" name="PlaceHolder 2"/>
          <p:cNvSpPr>
            <a:spLocks noGrp="1"/>
          </p:cNvSpPr>
          <p:nvPr>
            <p:ph type="body"/>
          </p:nvPr>
        </p:nvSpPr>
        <p:spPr>
          <a:xfrm>
            <a:off x="457200" y="1203480"/>
            <a:ext cx="4015800" cy="298296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48" name="PlaceHolder 3"/>
          <p:cNvSpPr>
            <a:spLocks noGrp="1"/>
          </p:cNvSpPr>
          <p:nvPr>
            <p:ph type="body"/>
          </p:nvPr>
        </p:nvSpPr>
        <p:spPr>
          <a:xfrm>
            <a:off x="4674240" y="1203480"/>
            <a:ext cx="4015800" cy="298296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12920" y="0"/>
            <a:ext cx="8318160" cy="5143320"/>
          </a:xfrm>
          <a:prstGeom prst="rect">
            <a:avLst/>
          </a:prstGeom>
        </p:spPr>
        <p:txBody>
          <a:bodyPr lIns="0" rIns="0" tIns="0" bIns="0" anchor="ctr"/>
          <a:p>
            <a:endParaRPr b="0" lang="en-US" sz="2400" spc="-1" strike="noStrike">
              <a:solidFill>
                <a:srgbClr val="002663"/>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12920" y="6777720"/>
            <a:ext cx="8318160" cy="10287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12920" y="0"/>
            <a:ext cx="8318160" cy="5143320"/>
          </a:xfrm>
          <a:prstGeom prst="rect">
            <a:avLst/>
          </a:prstGeom>
        </p:spPr>
        <p:txBody>
          <a:bodyPr lIns="0" rIns="0" tIns="0" bIns="0" anchor="ctr"/>
          <a:p>
            <a:endParaRPr b="0" lang="en-US" sz="2400" spc="-1" strike="noStrike">
              <a:solidFill>
                <a:srgbClr val="002663"/>
              </a:solidFill>
              <a:uFill>
                <a:solidFill>
                  <a:srgbClr val="ffffff"/>
                </a:solidFill>
              </a:uFill>
              <a:latin typeface="Arial"/>
            </a:endParaRPr>
          </a:p>
        </p:txBody>
      </p:sp>
      <p:sp>
        <p:nvSpPr>
          <p:cNvPr id="52" name="PlaceHolder 2"/>
          <p:cNvSpPr>
            <a:spLocks noGrp="1"/>
          </p:cNvSpPr>
          <p:nvPr>
            <p:ph type="body"/>
          </p:nvPr>
        </p:nvSpPr>
        <p:spPr>
          <a:xfrm>
            <a:off x="457200" y="1203480"/>
            <a:ext cx="401580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53" name="PlaceHolder 3"/>
          <p:cNvSpPr>
            <a:spLocks noGrp="1"/>
          </p:cNvSpPr>
          <p:nvPr>
            <p:ph type="body"/>
          </p:nvPr>
        </p:nvSpPr>
        <p:spPr>
          <a:xfrm>
            <a:off x="457200" y="2761920"/>
            <a:ext cx="401580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54" name="PlaceHolder 4"/>
          <p:cNvSpPr>
            <a:spLocks noGrp="1"/>
          </p:cNvSpPr>
          <p:nvPr>
            <p:ph type="body"/>
          </p:nvPr>
        </p:nvSpPr>
        <p:spPr>
          <a:xfrm>
            <a:off x="4674240" y="1203480"/>
            <a:ext cx="4015800" cy="298296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12920" y="0"/>
            <a:ext cx="8318160" cy="5143320"/>
          </a:xfrm>
          <a:prstGeom prst="rect">
            <a:avLst/>
          </a:prstGeom>
        </p:spPr>
        <p:txBody>
          <a:bodyPr lIns="0" rIns="0" tIns="0" bIns="0" anchor="ctr"/>
          <a:p>
            <a:endParaRPr b="0" lang="en-US" sz="2400" spc="-1" strike="noStrike">
              <a:solidFill>
                <a:srgbClr val="002663"/>
              </a:solidFill>
              <a:uFill>
                <a:solidFill>
                  <a:srgbClr val="ffffff"/>
                </a:solidFill>
              </a:uFill>
              <a:latin typeface="Arial"/>
            </a:endParaRPr>
          </a:p>
        </p:txBody>
      </p:sp>
      <p:sp>
        <p:nvSpPr>
          <p:cNvPr id="5"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12920" y="0"/>
            <a:ext cx="8318160" cy="5143320"/>
          </a:xfrm>
          <a:prstGeom prst="rect">
            <a:avLst/>
          </a:prstGeom>
        </p:spPr>
        <p:txBody>
          <a:bodyPr lIns="0" rIns="0" tIns="0" bIns="0" anchor="ctr"/>
          <a:p>
            <a:endParaRPr b="0" lang="en-US" sz="2400" spc="-1" strike="noStrike">
              <a:solidFill>
                <a:srgbClr val="002663"/>
              </a:solidFill>
              <a:uFill>
                <a:solidFill>
                  <a:srgbClr val="ffffff"/>
                </a:solidFill>
              </a:uFill>
              <a:latin typeface="Arial"/>
            </a:endParaRPr>
          </a:p>
        </p:txBody>
      </p:sp>
      <p:sp>
        <p:nvSpPr>
          <p:cNvPr id="56" name="PlaceHolder 2"/>
          <p:cNvSpPr>
            <a:spLocks noGrp="1"/>
          </p:cNvSpPr>
          <p:nvPr>
            <p:ph type="body"/>
          </p:nvPr>
        </p:nvSpPr>
        <p:spPr>
          <a:xfrm>
            <a:off x="457200" y="1203480"/>
            <a:ext cx="4015800" cy="298296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57" name="PlaceHolder 3"/>
          <p:cNvSpPr>
            <a:spLocks noGrp="1"/>
          </p:cNvSpPr>
          <p:nvPr>
            <p:ph type="body"/>
          </p:nvPr>
        </p:nvSpPr>
        <p:spPr>
          <a:xfrm>
            <a:off x="4674240" y="1203480"/>
            <a:ext cx="401580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58" name="PlaceHolder 4"/>
          <p:cNvSpPr>
            <a:spLocks noGrp="1"/>
          </p:cNvSpPr>
          <p:nvPr>
            <p:ph type="body"/>
          </p:nvPr>
        </p:nvSpPr>
        <p:spPr>
          <a:xfrm>
            <a:off x="4674240" y="2761920"/>
            <a:ext cx="401580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12920" y="0"/>
            <a:ext cx="8318160" cy="5143320"/>
          </a:xfrm>
          <a:prstGeom prst="rect">
            <a:avLst/>
          </a:prstGeom>
        </p:spPr>
        <p:txBody>
          <a:bodyPr lIns="0" rIns="0" tIns="0" bIns="0" anchor="ctr"/>
          <a:p>
            <a:endParaRPr b="0" lang="en-US" sz="2400" spc="-1" strike="noStrike">
              <a:solidFill>
                <a:srgbClr val="002663"/>
              </a:solidFill>
              <a:uFill>
                <a:solidFill>
                  <a:srgbClr val="ffffff"/>
                </a:solidFill>
              </a:uFill>
              <a:latin typeface="Arial"/>
            </a:endParaRPr>
          </a:p>
        </p:txBody>
      </p:sp>
      <p:sp>
        <p:nvSpPr>
          <p:cNvPr id="60" name="PlaceHolder 2"/>
          <p:cNvSpPr>
            <a:spLocks noGrp="1"/>
          </p:cNvSpPr>
          <p:nvPr>
            <p:ph type="body"/>
          </p:nvPr>
        </p:nvSpPr>
        <p:spPr>
          <a:xfrm>
            <a:off x="457200" y="1203480"/>
            <a:ext cx="401580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61" name="PlaceHolder 3"/>
          <p:cNvSpPr>
            <a:spLocks noGrp="1"/>
          </p:cNvSpPr>
          <p:nvPr>
            <p:ph type="body"/>
          </p:nvPr>
        </p:nvSpPr>
        <p:spPr>
          <a:xfrm>
            <a:off x="4674240" y="1203480"/>
            <a:ext cx="401580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62" name="PlaceHolder 4"/>
          <p:cNvSpPr>
            <a:spLocks noGrp="1"/>
          </p:cNvSpPr>
          <p:nvPr>
            <p:ph type="body"/>
          </p:nvPr>
        </p:nvSpPr>
        <p:spPr>
          <a:xfrm>
            <a:off x="457200" y="2761920"/>
            <a:ext cx="822924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12920" y="0"/>
            <a:ext cx="8318160" cy="5143320"/>
          </a:xfrm>
          <a:prstGeom prst="rect">
            <a:avLst/>
          </a:prstGeom>
        </p:spPr>
        <p:txBody>
          <a:bodyPr lIns="0" rIns="0" tIns="0" bIns="0" anchor="ctr"/>
          <a:p>
            <a:endParaRPr b="0" lang="en-US" sz="2400" spc="-1" strike="noStrike">
              <a:solidFill>
                <a:srgbClr val="002663"/>
              </a:solidFill>
              <a:uFill>
                <a:solidFill>
                  <a:srgbClr val="ffffff"/>
                </a:solidFill>
              </a:uFill>
              <a:latin typeface="Arial"/>
            </a:endParaRPr>
          </a:p>
        </p:txBody>
      </p:sp>
      <p:sp>
        <p:nvSpPr>
          <p:cNvPr id="64" name="PlaceHolder 2"/>
          <p:cNvSpPr>
            <a:spLocks noGrp="1"/>
          </p:cNvSpPr>
          <p:nvPr>
            <p:ph type="body"/>
          </p:nvPr>
        </p:nvSpPr>
        <p:spPr>
          <a:xfrm>
            <a:off x="457200" y="1203480"/>
            <a:ext cx="822924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65" name="PlaceHolder 3"/>
          <p:cNvSpPr>
            <a:spLocks noGrp="1"/>
          </p:cNvSpPr>
          <p:nvPr>
            <p:ph type="body"/>
          </p:nvPr>
        </p:nvSpPr>
        <p:spPr>
          <a:xfrm>
            <a:off x="457200" y="2761920"/>
            <a:ext cx="822924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12920" y="0"/>
            <a:ext cx="8318160" cy="5143320"/>
          </a:xfrm>
          <a:prstGeom prst="rect">
            <a:avLst/>
          </a:prstGeom>
        </p:spPr>
        <p:txBody>
          <a:bodyPr lIns="0" rIns="0" tIns="0" bIns="0" anchor="ctr"/>
          <a:p>
            <a:endParaRPr b="0" lang="en-US" sz="2400" spc="-1" strike="noStrike">
              <a:solidFill>
                <a:srgbClr val="002663"/>
              </a:solidFill>
              <a:uFill>
                <a:solidFill>
                  <a:srgbClr val="ffffff"/>
                </a:solidFill>
              </a:uFill>
              <a:latin typeface="Arial"/>
            </a:endParaRPr>
          </a:p>
        </p:txBody>
      </p:sp>
      <p:sp>
        <p:nvSpPr>
          <p:cNvPr id="67" name="PlaceHolder 2"/>
          <p:cNvSpPr>
            <a:spLocks noGrp="1"/>
          </p:cNvSpPr>
          <p:nvPr>
            <p:ph type="body"/>
          </p:nvPr>
        </p:nvSpPr>
        <p:spPr>
          <a:xfrm>
            <a:off x="457200" y="1203480"/>
            <a:ext cx="401580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68" name="PlaceHolder 3"/>
          <p:cNvSpPr>
            <a:spLocks noGrp="1"/>
          </p:cNvSpPr>
          <p:nvPr>
            <p:ph type="body"/>
          </p:nvPr>
        </p:nvSpPr>
        <p:spPr>
          <a:xfrm>
            <a:off x="4674240" y="1203480"/>
            <a:ext cx="401580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69" name="PlaceHolder 4"/>
          <p:cNvSpPr>
            <a:spLocks noGrp="1"/>
          </p:cNvSpPr>
          <p:nvPr>
            <p:ph type="body"/>
          </p:nvPr>
        </p:nvSpPr>
        <p:spPr>
          <a:xfrm>
            <a:off x="4674240" y="2761920"/>
            <a:ext cx="401580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70" name="PlaceHolder 5"/>
          <p:cNvSpPr>
            <a:spLocks noGrp="1"/>
          </p:cNvSpPr>
          <p:nvPr>
            <p:ph type="body"/>
          </p:nvPr>
        </p:nvSpPr>
        <p:spPr>
          <a:xfrm>
            <a:off x="457200" y="2761920"/>
            <a:ext cx="401580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12920" y="0"/>
            <a:ext cx="8318160" cy="5143320"/>
          </a:xfrm>
          <a:prstGeom prst="rect">
            <a:avLst/>
          </a:prstGeom>
        </p:spPr>
        <p:txBody>
          <a:bodyPr lIns="0" rIns="0" tIns="0" bIns="0" anchor="ctr"/>
          <a:p>
            <a:endParaRPr b="0" lang="en-US" sz="2400" spc="-1" strike="noStrike">
              <a:solidFill>
                <a:srgbClr val="002663"/>
              </a:solidFill>
              <a:uFill>
                <a:solidFill>
                  <a:srgbClr val="ffffff"/>
                </a:solidFill>
              </a:uFill>
              <a:latin typeface="Arial"/>
            </a:endParaRPr>
          </a:p>
        </p:txBody>
      </p:sp>
      <p:sp>
        <p:nvSpPr>
          <p:cNvPr id="72" name="PlaceHolder 2"/>
          <p:cNvSpPr>
            <a:spLocks noGrp="1"/>
          </p:cNvSpPr>
          <p:nvPr>
            <p:ph type="body"/>
          </p:nvPr>
        </p:nvSpPr>
        <p:spPr>
          <a:xfrm>
            <a:off x="457200" y="1203480"/>
            <a:ext cx="8229240" cy="298296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73" name="PlaceHolder 3"/>
          <p:cNvSpPr>
            <a:spLocks noGrp="1"/>
          </p:cNvSpPr>
          <p:nvPr>
            <p:ph type="body"/>
          </p:nvPr>
        </p:nvSpPr>
        <p:spPr>
          <a:xfrm>
            <a:off x="457200" y="1203480"/>
            <a:ext cx="8229240" cy="298296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pic>
        <p:nvPicPr>
          <p:cNvPr id="74" name="" descr=""/>
          <p:cNvPicPr/>
          <p:nvPr/>
        </p:nvPicPr>
        <p:blipFill>
          <a:blip r:embed="rId2"/>
          <a:stretch/>
        </p:blipFill>
        <p:spPr>
          <a:xfrm>
            <a:off x="2702160" y="1203480"/>
            <a:ext cx="3738600" cy="2982960"/>
          </a:xfrm>
          <a:prstGeom prst="rect">
            <a:avLst/>
          </a:prstGeom>
          <a:ln>
            <a:noFill/>
          </a:ln>
        </p:spPr>
      </p:pic>
      <p:pic>
        <p:nvPicPr>
          <p:cNvPr id="75" name="" descr=""/>
          <p:cNvPicPr/>
          <p:nvPr/>
        </p:nvPicPr>
        <p:blipFill>
          <a:blip r:embed="rId3"/>
          <a:stretch/>
        </p:blipFill>
        <p:spPr>
          <a:xfrm>
            <a:off x="2702160" y="1203480"/>
            <a:ext cx="3738600" cy="298296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0" name="PlaceHolder 1"/>
          <p:cNvSpPr>
            <a:spLocks noGrp="1"/>
          </p:cNvSpPr>
          <p:nvPr>
            <p:ph type="title"/>
          </p:nvPr>
        </p:nvSpPr>
        <p:spPr>
          <a:xfrm>
            <a:off x="412920" y="0"/>
            <a:ext cx="8318160" cy="5143320"/>
          </a:xfrm>
          <a:prstGeom prst="rect">
            <a:avLst/>
          </a:prstGeom>
        </p:spPr>
        <p:txBody>
          <a:bodyPr lIns="0" rIns="0" tIns="0" bIns="0" anchor="ctr"/>
          <a:p>
            <a:endParaRPr b="0" lang="en-US" sz="2400" spc="-1" strike="noStrike">
              <a:solidFill>
                <a:srgbClr val="002663"/>
              </a:solidFill>
              <a:uFill>
                <a:solidFill>
                  <a:srgbClr val="ffffff"/>
                </a:solidFill>
              </a:uFill>
              <a:latin typeface="Arial"/>
            </a:endParaRPr>
          </a:p>
        </p:txBody>
      </p:sp>
      <p:sp>
        <p:nvSpPr>
          <p:cNvPr id="81"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12920" y="0"/>
            <a:ext cx="8318160" cy="5143320"/>
          </a:xfrm>
          <a:prstGeom prst="rect">
            <a:avLst/>
          </a:prstGeom>
        </p:spPr>
        <p:txBody>
          <a:bodyPr lIns="0" rIns="0" tIns="0" bIns="0" anchor="ctr"/>
          <a:p>
            <a:endParaRPr b="0" lang="en-US" sz="2400" spc="-1" strike="noStrike">
              <a:solidFill>
                <a:srgbClr val="002663"/>
              </a:solidFill>
              <a:uFill>
                <a:solidFill>
                  <a:srgbClr val="ffffff"/>
                </a:solidFill>
              </a:uFill>
              <a:latin typeface="Arial"/>
            </a:endParaRPr>
          </a:p>
        </p:txBody>
      </p:sp>
      <p:sp>
        <p:nvSpPr>
          <p:cNvPr id="83" name="PlaceHolder 2"/>
          <p:cNvSpPr>
            <a:spLocks noGrp="1"/>
          </p:cNvSpPr>
          <p:nvPr>
            <p:ph type="body"/>
          </p:nvPr>
        </p:nvSpPr>
        <p:spPr>
          <a:xfrm>
            <a:off x="457200" y="1203480"/>
            <a:ext cx="8229240" cy="298296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12920" y="0"/>
            <a:ext cx="8318160" cy="5143320"/>
          </a:xfrm>
          <a:prstGeom prst="rect">
            <a:avLst/>
          </a:prstGeom>
        </p:spPr>
        <p:txBody>
          <a:bodyPr lIns="0" rIns="0" tIns="0" bIns="0" anchor="ctr"/>
          <a:p>
            <a:endParaRPr b="0" lang="en-US" sz="2400" spc="-1" strike="noStrike">
              <a:solidFill>
                <a:srgbClr val="002663"/>
              </a:solidFill>
              <a:uFill>
                <a:solidFill>
                  <a:srgbClr val="ffffff"/>
                </a:solidFill>
              </a:uFill>
              <a:latin typeface="Arial"/>
            </a:endParaRPr>
          </a:p>
        </p:txBody>
      </p:sp>
      <p:sp>
        <p:nvSpPr>
          <p:cNvPr id="85" name="PlaceHolder 2"/>
          <p:cNvSpPr>
            <a:spLocks noGrp="1"/>
          </p:cNvSpPr>
          <p:nvPr>
            <p:ph type="body"/>
          </p:nvPr>
        </p:nvSpPr>
        <p:spPr>
          <a:xfrm>
            <a:off x="457200" y="1203480"/>
            <a:ext cx="4015800" cy="298296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86" name="PlaceHolder 3"/>
          <p:cNvSpPr>
            <a:spLocks noGrp="1"/>
          </p:cNvSpPr>
          <p:nvPr>
            <p:ph type="body"/>
          </p:nvPr>
        </p:nvSpPr>
        <p:spPr>
          <a:xfrm>
            <a:off x="4674240" y="1203480"/>
            <a:ext cx="4015800" cy="298296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7" name="PlaceHolder 1"/>
          <p:cNvSpPr>
            <a:spLocks noGrp="1"/>
          </p:cNvSpPr>
          <p:nvPr>
            <p:ph type="title"/>
          </p:nvPr>
        </p:nvSpPr>
        <p:spPr>
          <a:xfrm>
            <a:off x="412920" y="0"/>
            <a:ext cx="8318160" cy="5143320"/>
          </a:xfrm>
          <a:prstGeom prst="rect">
            <a:avLst/>
          </a:prstGeom>
        </p:spPr>
        <p:txBody>
          <a:bodyPr lIns="0" rIns="0" tIns="0" bIns="0" anchor="ctr"/>
          <a:p>
            <a:endParaRPr b="0" lang="en-US" sz="2400" spc="-1" strike="noStrike">
              <a:solidFill>
                <a:srgbClr val="002663"/>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12920" y="0"/>
            <a:ext cx="8318160" cy="5143320"/>
          </a:xfrm>
          <a:prstGeom prst="rect">
            <a:avLst/>
          </a:prstGeom>
        </p:spPr>
        <p:txBody>
          <a:bodyPr lIns="0" rIns="0" tIns="0" bIns="0" anchor="ctr"/>
          <a:p>
            <a:endParaRPr b="0" lang="en-US" sz="2400" spc="-1" strike="noStrike">
              <a:solidFill>
                <a:srgbClr val="002663"/>
              </a:solidFill>
              <a:uFill>
                <a:solidFill>
                  <a:srgbClr val="ffffff"/>
                </a:solidFill>
              </a:uFill>
              <a:latin typeface="Arial"/>
            </a:endParaRPr>
          </a:p>
        </p:txBody>
      </p:sp>
      <p:sp>
        <p:nvSpPr>
          <p:cNvPr id="7" name="PlaceHolder 2"/>
          <p:cNvSpPr>
            <a:spLocks noGrp="1"/>
          </p:cNvSpPr>
          <p:nvPr>
            <p:ph type="body"/>
          </p:nvPr>
        </p:nvSpPr>
        <p:spPr>
          <a:xfrm>
            <a:off x="457200" y="1203480"/>
            <a:ext cx="8229240" cy="298296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8" name="PlaceHolder 1"/>
          <p:cNvSpPr>
            <a:spLocks noGrp="1"/>
          </p:cNvSpPr>
          <p:nvPr>
            <p:ph type="subTitle"/>
          </p:nvPr>
        </p:nvSpPr>
        <p:spPr>
          <a:xfrm>
            <a:off x="412920" y="6777720"/>
            <a:ext cx="8318160" cy="10287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12920" y="0"/>
            <a:ext cx="8318160" cy="5143320"/>
          </a:xfrm>
          <a:prstGeom prst="rect">
            <a:avLst/>
          </a:prstGeom>
        </p:spPr>
        <p:txBody>
          <a:bodyPr lIns="0" rIns="0" tIns="0" bIns="0" anchor="ctr"/>
          <a:p>
            <a:endParaRPr b="0" lang="en-US" sz="2400" spc="-1" strike="noStrike">
              <a:solidFill>
                <a:srgbClr val="002663"/>
              </a:solidFill>
              <a:uFill>
                <a:solidFill>
                  <a:srgbClr val="ffffff"/>
                </a:solidFill>
              </a:uFill>
              <a:latin typeface="Arial"/>
            </a:endParaRPr>
          </a:p>
        </p:txBody>
      </p:sp>
      <p:sp>
        <p:nvSpPr>
          <p:cNvPr id="90" name="PlaceHolder 2"/>
          <p:cNvSpPr>
            <a:spLocks noGrp="1"/>
          </p:cNvSpPr>
          <p:nvPr>
            <p:ph type="body"/>
          </p:nvPr>
        </p:nvSpPr>
        <p:spPr>
          <a:xfrm>
            <a:off x="457200" y="1203480"/>
            <a:ext cx="401580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91" name="PlaceHolder 3"/>
          <p:cNvSpPr>
            <a:spLocks noGrp="1"/>
          </p:cNvSpPr>
          <p:nvPr>
            <p:ph type="body"/>
          </p:nvPr>
        </p:nvSpPr>
        <p:spPr>
          <a:xfrm>
            <a:off x="457200" y="2761920"/>
            <a:ext cx="401580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92" name="PlaceHolder 4"/>
          <p:cNvSpPr>
            <a:spLocks noGrp="1"/>
          </p:cNvSpPr>
          <p:nvPr>
            <p:ph type="body"/>
          </p:nvPr>
        </p:nvSpPr>
        <p:spPr>
          <a:xfrm>
            <a:off x="4674240" y="1203480"/>
            <a:ext cx="4015800" cy="298296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12920" y="0"/>
            <a:ext cx="8318160" cy="5143320"/>
          </a:xfrm>
          <a:prstGeom prst="rect">
            <a:avLst/>
          </a:prstGeom>
        </p:spPr>
        <p:txBody>
          <a:bodyPr lIns="0" rIns="0" tIns="0" bIns="0" anchor="ctr"/>
          <a:p>
            <a:endParaRPr b="0" lang="en-US" sz="2400" spc="-1" strike="noStrike">
              <a:solidFill>
                <a:srgbClr val="002663"/>
              </a:solidFill>
              <a:uFill>
                <a:solidFill>
                  <a:srgbClr val="ffffff"/>
                </a:solidFill>
              </a:uFill>
              <a:latin typeface="Arial"/>
            </a:endParaRPr>
          </a:p>
        </p:txBody>
      </p:sp>
      <p:sp>
        <p:nvSpPr>
          <p:cNvPr id="94" name="PlaceHolder 2"/>
          <p:cNvSpPr>
            <a:spLocks noGrp="1"/>
          </p:cNvSpPr>
          <p:nvPr>
            <p:ph type="body"/>
          </p:nvPr>
        </p:nvSpPr>
        <p:spPr>
          <a:xfrm>
            <a:off x="457200" y="1203480"/>
            <a:ext cx="4015800" cy="298296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95" name="PlaceHolder 3"/>
          <p:cNvSpPr>
            <a:spLocks noGrp="1"/>
          </p:cNvSpPr>
          <p:nvPr>
            <p:ph type="body"/>
          </p:nvPr>
        </p:nvSpPr>
        <p:spPr>
          <a:xfrm>
            <a:off x="4674240" y="1203480"/>
            <a:ext cx="401580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96" name="PlaceHolder 4"/>
          <p:cNvSpPr>
            <a:spLocks noGrp="1"/>
          </p:cNvSpPr>
          <p:nvPr>
            <p:ph type="body"/>
          </p:nvPr>
        </p:nvSpPr>
        <p:spPr>
          <a:xfrm>
            <a:off x="4674240" y="2761920"/>
            <a:ext cx="401580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12920" y="0"/>
            <a:ext cx="8318160" cy="5143320"/>
          </a:xfrm>
          <a:prstGeom prst="rect">
            <a:avLst/>
          </a:prstGeom>
        </p:spPr>
        <p:txBody>
          <a:bodyPr lIns="0" rIns="0" tIns="0" bIns="0" anchor="ctr"/>
          <a:p>
            <a:endParaRPr b="0" lang="en-US" sz="2400" spc="-1" strike="noStrike">
              <a:solidFill>
                <a:srgbClr val="002663"/>
              </a:solidFill>
              <a:uFill>
                <a:solidFill>
                  <a:srgbClr val="ffffff"/>
                </a:solidFill>
              </a:uFill>
              <a:latin typeface="Arial"/>
            </a:endParaRPr>
          </a:p>
        </p:txBody>
      </p:sp>
      <p:sp>
        <p:nvSpPr>
          <p:cNvPr id="98" name="PlaceHolder 2"/>
          <p:cNvSpPr>
            <a:spLocks noGrp="1"/>
          </p:cNvSpPr>
          <p:nvPr>
            <p:ph type="body"/>
          </p:nvPr>
        </p:nvSpPr>
        <p:spPr>
          <a:xfrm>
            <a:off x="457200" y="1203480"/>
            <a:ext cx="401580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99" name="PlaceHolder 3"/>
          <p:cNvSpPr>
            <a:spLocks noGrp="1"/>
          </p:cNvSpPr>
          <p:nvPr>
            <p:ph type="body"/>
          </p:nvPr>
        </p:nvSpPr>
        <p:spPr>
          <a:xfrm>
            <a:off x="4674240" y="1203480"/>
            <a:ext cx="401580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100" name="PlaceHolder 4"/>
          <p:cNvSpPr>
            <a:spLocks noGrp="1"/>
          </p:cNvSpPr>
          <p:nvPr>
            <p:ph type="body"/>
          </p:nvPr>
        </p:nvSpPr>
        <p:spPr>
          <a:xfrm>
            <a:off x="457200" y="2761920"/>
            <a:ext cx="822924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12920" y="0"/>
            <a:ext cx="8318160" cy="5143320"/>
          </a:xfrm>
          <a:prstGeom prst="rect">
            <a:avLst/>
          </a:prstGeom>
        </p:spPr>
        <p:txBody>
          <a:bodyPr lIns="0" rIns="0" tIns="0" bIns="0" anchor="ctr"/>
          <a:p>
            <a:endParaRPr b="0" lang="en-US" sz="2400" spc="-1" strike="noStrike">
              <a:solidFill>
                <a:srgbClr val="002663"/>
              </a:solidFill>
              <a:uFill>
                <a:solidFill>
                  <a:srgbClr val="ffffff"/>
                </a:solidFill>
              </a:uFill>
              <a:latin typeface="Arial"/>
            </a:endParaRPr>
          </a:p>
        </p:txBody>
      </p:sp>
      <p:sp>
        <p:nvSpPr>
          <p:cNvPr id="102" name="PlaceHolder 2"/>
          <p:cNvSpPr>
            <a:spLocks noGrp="1"/>
          </p:cNvSpPr>
          <p:nvPr>
            <p:ph type="body"/>
          </p:nvPr>
        </p:nvSpPr>
        <p:spPr>
          <a:xfrm>
            <a:off x="457200" y="1203480"/>
            <a:ext cx="822924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103" name="PlaceHolder 3"/>
          <p:cNvSpPr>
            <a:spLocks noGrp="1"/>
          </p:cNvSpPr>
          <p:nvPr>
            <p:ph type="body"/>
          </p:nvPr>
        </p:nvSpPr>
        <p:spPr>
          <a:xfrm>
            <a:off x="457200" y="2761920"/>
            <a:ext cx="822924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12920" y="0"/>
            <a:ext cx="8318160" cy="5143320"/>
          </a:xfrm>
          <a:prstGeom prst="rect">
            <a:avLst/>
          </a:prstGeom>
        </p:spPr>
        <p:txBody>
          <a:bodyPr lIns="0" rIns="0" tIns="0" bIns="0" anchor="ctr"/>
          <a:p>
            <a:endParaRPr b="0" lang="en-US" sz="2400" spc="-1" strike="noStrike">
              <a:solidFill>
                <a:srgbClr val="002663"/>
              </a:solidFill>
              <a:uFill>
                <a:solidFill>
                  <a:srgbClr val="ffffff"/>
                </a:solidFill>
              </a:uFill>
              <a:latin typeface="Arial"/>
            </a:endParaRPr>
          </a:p>
        </p:txBody>
      </p:sp>
      <p:sp>
        <p:nvSpPr>
          <p:cNvPr id="105" name="PlaceHolder 2"/>
          <p:cNvSpPr>
            <a:spLocks noGrp="1"/>
          </p:cNvSpPr>
          <p:nvPr>
            <p:ph type="body"/>
          </p:nvPr>
        </p:nvSpPr>
        <p:spPr>
          <a:xfrm>
            <a:off x="457200" y="1203480"/>
            <a:ext cx="401580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106" name="PlaceHolder 3"/>
          <p:cNvSpPr>
            <a:spLocks noGrp="1"/>
          </p:cNvSpPr>
          <p:nvPr>
            <p:ph type="body"/>
          </p:nvPr>
        </p:nvSpPr>
        <p:spPr>
          <a:xfrm>
            <a:off x="4674240" y="1203480"/>
            <a:ext cx="401580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107" name="PlaceHolder 4"/>
          <p:cNvSpPr>
            <a:spLocks noGrp="1"/>
          </p:cNvSpPr>
          <p:nvPr>
            <p:ph type="body"/>
          </p:nvPr>
        </p:nvSpPr>
        <p:spPr>
          <a:xfrm>
            <a:off x="4674240" y="2761920"/>
            <a:ext cx="401580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108" name="PlaceHolder 5"/>
          <p:cNvSpPr>
            <a:spLocks noGrp="1"/>
          </p:cNvSpPr>
          <p:nvPr>
            <p:ph type="body"/>
          </p:nvPr>
        </p:nvSpPr>
        <p:spPr>
          <a:xfrm>
            <a:off x="457200" y="2761920"/>
            <a:ext cx="401580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12920" y="0"/>
            <a:ext cx="8318160" cy="5143320"/>
          </a:xfrm>
          <a:prstGeom prst="rect">
            <a:avLst/>
          </a:prstGeom>
        </p:spPr>
        <p:txBody>
          <a:bodyPr lIns="0" rIns="0" tIns="0" bIns="0" anchor="ctr"/>
          <a:p>
            <a:endParaRPr b="0" lang="en-US" sz="2400" spc="-1" strike="noStrike">
              <a:solidFill>
                <a:srgbClr val="002663"/>
              </a:solidFill>
              <a:uFill>
                <a:solidFill>
                  <a:srgbClr val="ffffff"/>
                </a:solidFill>
              </a:uFill>
              <a:latin typeface="Arial"/>
            </a:endParaRPr>
          </a:p>
        </p:txBody>
      </p:sp>
      <p:sp>
        <p:nvSpPr>
          <p:cNvPr id="110" name="PlaceHolder 2"/>
          <p:cNvSpPr>
            <a:spLocks noGrp="1"/>
          </p:cNvSpPr>
          <p:nvPr>
            <p:ph type="body"/>
          </p:nvPr>
        </p:nvSpPr>
        <p:spPr>
          <a:xfrm>
            <a:off x="457200" y="1203480"/>
            <a:ext cx="8229240" cy="298296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111" name="PlaceHolder 3"/>
          <p:cNvSpPr>
            <a:spLocks noGrp="1"/>
          </p:cNvSpPr>
          <p:nvPr>
            <p:ph type="body"/>
          </p:nvPr>
        </p:nvSpPr>
        <p:spPr>
          <a:xfrm>
            <a:off x="457200" y="1203480"/>
            <a:ext cx="8229240" cy="298296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pic>
        <p:nvPicPr>
          <p:cNvPr id="112" name="" descr=""/>
          <p:cNvPicPr/>
          <p:nvPr/>
        </p:nvPicPr>
        <p:blipFill>
          <a:blip r:embed="rId2"/>
          <a:stretch/>
        </p:blipFill>
        <p:spPr>
          <a:xfrm>
            <a:off x="2702160" y="1203480"/>
            <a:ext cx="3738600" cy="2982960"/>
          </a:xfrm>
          <a:prstGeom prst="rect">
            <a:avLst/>
          </a:prstGeom>
          <a:ln>
            <a:noFill/>
          </a:ln>
        </p:spPr>
      </p:pic>
      <p:pic>
        <p:nvPicPr>
          <p:cNvPr id="113" name="" descr=""/>
          <p:cNvPicPr/>
          <p:nvPr/>
        </p:nvPicPr>
        <p:blipFill>
          <a:blip r:embed="rId3"/>
          <a:stretch/>
        </p:blipFill>
        <p:spPr>
          <a:xfrm>
            <a:off x="2702160" y="1203480"/>
            <a:ext cx="3738600" cy="298296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8" name="PlaceHolder 1"/>
          <p:cNvSpPr>
            <a:spLocks noGrp="1"/>
          </p:cNvSpPr>
          <p:nvPr>
            <p:ph type="title"/>
          </p:nvPr>
        </p:nvSpPr>
        <p:spPr>
          <a:xfrm>
            <a:off x="412920" y="0"/>
            <a:ext cx="8318160" cy="5143320"/>
          </a:xfrm>
          <a:prstGeom prst="rect">
            <a:avLst/>
          </a:prstGeom>
        </p:spPr>
        <p:txBody>
          <a:bodyPr lIns="0" rIns="0" tIns="0" bIns="0" anchor="ctr"/>
          <a:p>
            <a:endParaRPr b="0" lang="en-US" sz="2400" spc="-1" strike="noStrike">
              <a:solidFill>
                <a:srgbClr val="002663"/>
              </a:solidFill>
              <a:uFill>
                <a:solidFill>
                  <a:srgbClr val="ffffff"/>
                </a:solidFill>
              </a:uFill>
              <a:latin typeface="Arial"/>
            </a:endParaRPr>
          </a:p>
        </p:txBody>
      </p:sp>
      <p:sp>
        <p:nvSpPr>
          <p:cNvPr id="119"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12920" y="0"/>
            <a:ext cx="8318160" cy="5143320"/>
          </a:xfrm>
          <a:prstGeom prst="rect">
            <a:avLst/>
          </a:prstGeom>
        </p:spPr>
        <p:txBody>
          <a:bodyPr lIns="0" rIns="0" tIns="0" bIns="0" anchor="ctr"/>
          <a:p>
            <a:endParaRPr b="0" lang="en-US" sz="2400" spc="-1" strike="noStrike">
              <a:solidFill>
                <a:srgbClr val="002663"/>
              </a:solidFill>
              <a:uFill>
                <a:solidFill>
                  <a:srgbClr val="ffffff"/>
                </a:solidFill>
              </a:uFill>
              <a:latin typeface="Arial"/>
            </a:endParaRPr>
          </a:p>
        </p:txBody>
      </p:sp>
      <p:sp>
        <p:nvSpPr>
          <p:cNvPr id="121" name="PlaceHolder 2"/>
          <p:cNvSpPr>
            <a:spLocks noGrp="1"/>
          </p:cNvSpPr>
          <p:nvPr>
            <p:ph type="body"/>
          </p:nvPr>
        </p:nvSpPr>
        <p:spPr>
          <a:xfrm>
            <a:off x="457200" y="1203480"/>
            <a:ext cx="8229240" cy="298296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12920" y="0"/>
            <a:ext cx="8318160" cy="5143320"/>
          </a:xfrm>
          <a:prstGeom prst="rect">
            <a:avLst/>
          </a:prstGeom>
        </p:spPr>
        <p:txBody>
          <a:bodyPr lIns="0" rIns="0" tIns="0" bIns="0" anchor="ctr"/>
          <a:p>
            <a:endParaRPr b="0" lang="en-US" sz="2400" spc="-1" strike="noStrike">
              <a:solidFill>
                <a:srgbClr val="002663"/>
              </a:solidFill>
              <a:uFill>
                <a:solidFill>
                  <a:srgbClr val="ffffff"/>
                </a:solidFill>
              </a:uFill>
              <a:latin typeface="Arial"/>
            </a:endParaRPr>
          </a:p>
        </p:txBody>
      </p:sp>
      <p:sp>
        <p:nvSpPr>
          <p:cNvPr id="9" name="PlaceHolder 2"/>
          <p:cNvSpPr>
            <a:spLocks noGrp="1"/>
          </p:cNvSpPr>
          <p:nvPr>
            <p:ph type="body"/>
          </p:nvPr>
        </p:nvSpPr>
        <p:spPr>
          <a:xfrm>
            <a:off x="457200" y="1203480"/>
            <a:ext cx="4015800" cy="298296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10" name="PlaceHolder 3"/>
          <p:cNvSpPr>
            <a:spLocks noGrp="1"/>
          </p:cNvSpPr>
          <p:nvPr>
            <p:ph type="body"/>
          </p:nvPr>
        </p:nvSpPr>
        <p:spPr>
          <a:xfrm>
            <a:off x="4674240" y="1203480"/>
            <a:ext cx="4015800" cy="298296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412920" y="0"/>
            <a:ext cx="8318160" cy="5143320"/>
          </a:xfrm>
          <a:prstGeom prst="rect">
            <a:avLst/>
          </a:prstGeom>
        </p:spPr>
        <p:txBody>
          <a:bodyPr lIns="0" rIns="0" tIns="0" bIns="0" anchor="ctr"/>
          <a:p>
            <a:endParaRPr b="0" lang="en-US" sz="2400" spc="-1" strike="noStrike">
              <a:solidFill>
                <a:srgbClr val="002663"/>
              </a:solidFill>
              <a:uFill>
                <a:solidFill>
                  <a:srgbClr val="ffffff"/>
                </a:solidFill>
              </a:uFill>
              <a:latin typeface="Arial"/>
            </a:endParaRPr>
          </a:p>
        </p:txBody>
      </p:sp>
      <p:sp>
        <p:nvSpPr>
          <p:cNvPr id="123" name="PlaceHolder 2"/>
          <p:cNvSpPr>
            <a:spLocks noGrp="1"/>
          </p:cNvSpPr>
          <p:nvPr>
            <p:ph type="body"/>
          </p:nvPr>
        </p:nvSpPr>
        <p:spPr>
          <a:xfrm>
            <a:off x="457200" y="1203480"/>
            <a:ext cx="4015800" cy="298296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124" name="PlaceHolder 3"/>
          <p:cNvSpPr>
            <a:spLocks noGrp="1"/>
          </p:cNvSpPr>
          <p:nvPr>
            <p:ph type="body"/>
          </p:nvPr>
        </p:nvSpPr>
        <p:spPr>
          <a:xfrm>
            <a:off x="4674240" y="1203480"/>
            <a:ext cx="4015800" cy="298296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5" name="PlaceHolder 1"/>
          <p:cNvSpPr>
            <a:spLocks noGrp="1"/>
          </p:cNvSpPr>
          <p:nvPr>
            <p:ph type="title"/>
          </p:nvPr>
        </p:nvSpPr>
        <p:spPr>
          <a:xfrm>
            <a:off x="412920" y="0"/>
            <a:ext cx="8318160" cy="5143320"/>
          </a:xfrm>
          <a:prstGeom prst="rect">
            <a:avLst/>
          </a:prstGeom>
        </p:spPr>
        <p:txBody>
          <a:bodyPr lIns="0" rIns="0" tIns="0" bIns="0" anchor="ctr"/>
          <a:p>
            <a:endParaRPr b="0" lang="en-US" sz="2400" spc="-1" strike="noStrike">
              <a:solidFill>
                <a:srgbClr val="002663"/>
              </a:solidFill>
              <a:uFill>
                <a:solidFill>
                  <a:srgbClr val="ffffff"/>
                </a:solidFill>
              </a:u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6" name="PlaceHolder 1"/>
          <p:cNvSpPr>
            <a:spLocks noGrp="1"/>
          </p:cNvSpPr>
          <p:nvPr>
            <p:ph type="subTitle"/>
          </p:nvPr>
        </p:nvSpPr>
        <p:spPr>
          <a:xfrm>
            <a:off x="412920" y="6777720"/>
            <a:ext cx="8318160" cy="10287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412920" y="0"/>
            <a:ext cx="8318160" cy="5143320"/>
          </a:xfrm>
          <a:prstGeom prst="rect">
            <a:avLst/>
          </a:prstGeom>
        </p:spPr>
        <p:txBody>
          <a:bodyPr lIns="0" rIns="0" tIns="0" bIns="0" anchor="ctr"/>
          <a:p>
            <a:endParaRPr b="0" lang="en-US" sz="2400" spc="-1" strike="noStrike">
              <a:solidFill>
                <a:srgbClr val="002663"/>
              </a:solidFill>
              <a:uFill>
                <a:solidFill>
                  <a:srgbClr val="ffffff"/>
                </a:solidFill>
              </a:uFill>
              <a:latin typeface="Arial"/>
            </a:endParaRPr>
          </a:p>
        </p:txBody>
      </p:sp>
      <p:sp>
        <p:nvSpPr>
          <p:cNvPr id="128" name="PlaceHolder 2"/>
          <p:cNvSpPr>
            <a:spLocks noGrp="1"/>
          </p:cNvSpPr>
          <p:nvPr>
            <p:ph type="body"/>
          </p:nvPr>
        </p:nvSpPr>
        <p:spPr>
          <a:xfrm>
            <a:off x="457200" y="1203480"/>
            <a:ext cx="401580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129" name="PlaceHolder 3"/>
          <p:cNvSpPr>
            <a:spLocks noGrp="1"/>
          </p:cNvSpPr>
          <p:nvPr>
            <p:ph type="body"/>
          </p:nvPr>
        </p:nvSpPr>
        <p:spPr>
          <a:xfrm>
            <a:off x="457200" y="2761920"/>
            <a:ext cx="401580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130" name="PlaceHolder 4"/>
          <p:cNvSpPr>
            <a:spLocks noGrp="1"/>
          </p:cNvSpPr>
          <p:nvPr>
            <p:ph type="body"/>
          </p:nvPr>
        </p:nvSpPr>
        <p:spPr>
          <a:xfrm>
            <a:off x="4674240" y="1203480"/>
            <a:ext cx="4015800" cy="298296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12920" y="0"/>
            <a:ext cx="8318160" cy="5143320"/>
          </a:xfrm>
          <a:prstGeom prst="rect">
            <a:avLst/>
          </a:prstGeom>
        </p:spPr>
        <p:txBody>
          <a:bodyPr lIns="0" rIns="0" tIns="0" bIns="0" anchor="ctr"/>
          <a:p>
            <a:endParaRPr b="0" lang="en-US" sz="2400" spc="-1" strike="noStrike">
              <a:solidFill>
                <a:srgbClr val="002663"/>
              </a:solidFill>
              <a:uFill>
                <a:solidFill>
                  <a:srgbClr val="ffffff"/>
                </a:solidFill>
              </a:uFill>
              <a:latin typeface="Arial"/>
            </a:endParaRPr>
          </a:p>
        </p:txBody>
      </p:sp>
      <p:sp>
        <p:nvSpPr>
          <p:cNvPr id="132" name="PlaceHolder 2"/>
          <p:cNvSpPr>
            <a:spLocks noGrp="1"/>
          </p:cNvSpPr>
          <p:nvPr>
            <p:ph type="body"/>
          </p:nvPr>
        </p:nvSpPr>
        <p:spPr>
          <a:xfrm>
            <a:off x="457200" y="1203480"/>
            <a:ext cx="4015800" cy="298296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133" name="PlaceHolder 3"/>
          <p:cNvSpPr>
            <a:spLocks noGrp="1"/>
          </p:cNvSpPr>
          <p:nvPr>
            <p:ph type="body"/>
          </p:nvPr>
        </p:nvSpPr>
        <p:spPr>
          <a:xfrm>
            <a:off x="4674240" y="1203480"/>
            <a:ext cx="401580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134" name="PlaceHolder 4"/>
          <p:cNvSpPr>
            <a:spLocks noGrp="1"/>
          </p:cNvSpPr>
          <p:nvPr>
            <p:ph type="body"/>
          </p:nvPr>
        </p:nvSpPr>
        <p:spPr>
          <a:xfrm>
            <a:off x="4674240" y="2761920"/>
            <a:ext cx="401580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12920" y="0"/>
            <a:ext cx="8318160" cy="5143320"/>
          </a:xfrm>
          <a:prstGeom prst="rect">
            <a:avLst/>
          </a:prstGeom>
        </p:spPr>
        <p:txBody>
          <a:bodyPr lIns="0" rIns="0" tIns="0" bIns="0" anchor="ctr"/>
          <a:p>
            <a:endParaRPr b="0" lang="en-US" sz="2400" spc="-1" strike="noStrike">
              <a:solidFill>
                <a:srgbClr val="002663"/>
              </a:solidFill>
              <a:uFill>
                <a:solidFill>
                  <a:srgbClr val="ffffff"/>
                </a:solidFill>
              </a:uFill>
              <a:latin typeface="Arial"/>
            </a:endParaRPr>
          </a:p>
        </p:txBody>
      </p:sp>
      <p:sp>
        <p:nvSpPr>
          <p:cNvPr id="136" name="PlaceHolder 2"/>
          <p:cNvSpPr>
            <a:spLocks noGrp="1"/>
          </p:cNvSpPr>
          <p:nvPr>
            <p:ph type="body"/>
          </p:nvPr>
        </p:nvSpPr>
        <p:spPr>
          <a:xfrm>
            <a:off x="457200" y="1203480"/>
            <a:ext cx="401580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137" name="PlaceHolder 3"/>
          <p:cNvSpPr>
            <a:spLocks noGrp="1"/>
          </p:cNvSpPr>
          <p:nvPr>
            <p:ph type="body"/>
          </p:nvPr>
        </p:nvSpPr>
        <p:spPr>
          <a:xfrm>
            <a:off x="4674240" y="1203480"/>
            <a:ext cx="401580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138" name="PlaceHolder 4"/>
          <p:cNvSpPr>
            <a:spLocks noGrp="1"/>
          </p:cNvSpPr>
          <p:nvPr>
            <p:ph type="body"/>
          </p:nvPr>
        </p:nvSpPr>
        <p:spPr>
          <a:xfrm>
            <a:off x="457200" y="2761920"/>
            <a:ext cx="822924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412920" y="0"/>
            <a:ext cx="8318160" cy="5143320"/>
          </a:xfrm>
          <a:prstGeom prst="rect">
            <a:avLst/>
          </a:prstGeom>
        </p:spPr>
        <p:txBody>
          <a:bodyPr lIns="0" rIns="0" tIns="0" bIns="0" anchor="ctr"/>
          <a:p>
            <a:endParaRPr b="0" lang="en-US" sz="2400" spc="-1" strike="noStrike">
              <a:solidFill>
                <a:srgbClr val="002663"/>
              </a:solidFill>
              <a:uFill>
                <a:solidFill>
                  <a:srgbClr val="ffffff"/>
                </a:solidFill>
              </a:uFill>
              <a:latin typeface="Arial"/>
            </a:endParaRPr>
          </a:p>
        </p:txBody>
      </p:sp>
      <p:sp>
        <p:nvSpPr>
          <p:cNvPr id="140" name="PlaceHolder 2"/>
          <p:cNvSpPr>
            <a:spLocks noGrp="1"/>
          </p:cNvSpPr>
          <p:nvPr>
            <p:ph type="body"/>
          </p:nvPr>
        </p:nvSpPr>
        <p:spPr>
          <a:xfrm>
            <a:off x="457200" y="1203480"/>
            <a:ext cx="822924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141" name="PlaceHolder 3"/>
          <p:cNvSpPr>
            <a:spLocks noGrp="1"/>
          </p:cNvSpPr>
          <p:nvPr>
            <p:ph type="body"/>
          </p:nvPr>
        </p:nvSpPr>
        <p:spPr>
          <a:xfrm>
            <a:off x="457200" y="2761920"/>
            <a:ext cx="822924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12920" y="0"/>
            <a:ext cx="8318160" cy="5143320"/>
          </a:xfrm>
          <a:prstGeom prst="rect">
            <a:avLst/>
          </a:prstGeom>
        </p:spPr>
        <p:txBody>
          <a:bodyPr lIns="0" rIns="0" tIns="0" bIns="0" anchor="ctr"/>
          <a:p>
            <a:endParaRPr b="0" lang="en-US" sz="2400" spc="-1" strike="noStrike">
              <a:solidFill>
                <a:srgbClr val="002663"/>
              </a:solidFill>
              <a:uFill>
                <a:solidFill>
                  <a:srgbClr val="ffffff"/>
                </a:solidFill>
              </a:uFill>
              <a:latin typeface="Arial"/>
            </a:endParaRPr>
          </a:p>
        </p:txBody>
      </p:sp>
      <p:sp>
        <p:nvSpPr>
          <p:cNvPr id="143" name="PlaceHolder 2"/>
          <p:cNvSpPr>
            <a:spLocks noGrp="1"/>
          </p:cNvSpPr>
          <p:nvPr>
            <p:ph type="body"/>
          </p:nvPr>
        </p:nvSpPr>
        <p:spPr>
          <a:xfrm>
            <a:off x="457200" y="1203480"/>
            <a:ext cx="401580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144" name="PlaceHolder 3"/>
          <p:cNvSpPr>
            <a:spLocks noGrp="1"/>
          </p:cNvSpPr>
          <p:nvPr>
            <p:ph type="body"/>
          </p:nvPr>
        </p:nvSpPr>
        <p:spPr>
          <a:xfrm>
            <a:off x="4674240" y="1203480"/>
            <a:ext cx="401580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145" name="PlaceHolder 4"/>
          <p:cNvSpPr>
            <a:spLocks noGrp="1"/>
          </p:cNvSpPr>
          <p:nvPr>
            <p:ph type="body"/>
          </p:nvPr>
        </p:nvSpPr>
        <p:spPr>
          <a:xfrm>
            <a:off x="4674240" y="2761920"/>
            <a:ext cx="401580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146" name="PlaceHolder 5"/>
          <p:cNvSpPr>
            <a:spLocks noGrp="1"/>
          </p:cNvSpPr>
          <p:nvPr>
            <p:ph type="body"/>
          </p:nvPr>
        </p:nvSpPr>
        <p:spPr>
          <a:xfrm>
            <a:off x="457200" y="2761920"/>
            <a:ext cx="401580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412920" y="0"/>
            <a:ext cx="8318160" cy="5143320"/>
          </a:xfrm>
          <a:prstGeom prst="rect">
            <a:avLst/>
          </a:prstGeom>
        </p:spPr>
        <p:txBody>
          <a:bodyPr lIns="0" rIns="0" tIns="0" bIns="0" anchor="ctr"/>
          <a:p>
            <a:endParaRPr b="0" lang="en-US" sz="2400" spc="-1" strike="noStrike">
              <a:solidFill>
                <a:srgbClr val="002663"/>
              </a:solidFill>
              <a:uFill>
                <a:solidFill>
                  <a:srgbClr val="ffffff"/>
                </a:solidFill>
              </a:uFill>
              <a:latin typeface="Arial"/>
            </a:endParaRPr>
          </a:p>
        </p:txBody>
      </p:sp>
      <p:sp>
        <p:nvSpPr>
          <p:cNvPr id="148" name="PlaceHolder 2"/>
          <p:cNvSpPr>
            <a:spLocks noGrp="1"/>
          </p:cNvSpPr>
          <p:nvPr>
            <p:ph type="body"/>
          </p:nvPr>
        </p:nvSpPr>
        <p:spPr>
          <a:xfrm>
            <a:off x="457200" y="1203480"/>
            <a:ext cx="8229240" cy="298296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149" name="PlaceHolder 3"/>
          <p:cNvSpPr>
            <a:spLocks noGrp="1"/>
          </p:cNvSpPr>
          <p:nvPr>
            <p:ph type="body"/>
          </p:nvPr>
        </p:nvSpPr>
        <p:spPr>
          <a:xfrm>
            <a:off x="457200" y="1203480"/>
            <a:ext cx="8229240" cy="298296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pic>
        <p:nvPicPr>
          <p:cNvPr id="150" name="" descr=""/>
          <p:cNvPicPr/>
          <p:nvPr/>
        </p:nvPicPr>
        <p:blipFill>
          <a:blip r:embed="rId2"/>
          <a:stretch/>
        </p:blipFill>
        <p:spPr>
          <a:xfrm>
            <a:off x="2702160" y="1203480"/>
            <a:ext cx="3738600" cy="2982960"/>
          </a:xfrm>
          <a:prstGeom prst="rect">
            <a:avLst/>
          </a:prstGeom>
          <a:ln>
            <a:noFill/>
          </a:ln>
        </p:spPr>
      </p:pic>
      <p:pic>
        <p:nvPicPr>
          <p:cNvPr id="151" name="" descr=""/>
          <p:cNvPicPr/>
          <p:nvPr/>
        </p:nvPicPr>
        <p:blipFill>
          <a:blip r:embed="rId3"/>
          <a:stretch/>
        </p:blipFill>
        <p:spPr>
          <a:xfrm>
            <a:off x="2702160" y="1203480"/>
            <a:ext cx="3738600" cy="298296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12920" y="0"/>
            <a:ext cx="8318160" cy="5143320"/>
          </a:xfrm>
          <a:prstGeom prst="rect">
            <a:avLst/>
          </a:prstGeom>
        </p:spPr>
        <p:txBody>
          <a:bodyPr lIns="0" rIns="0" tIns="0" bIns="0" anchor="ctr"/>
          <a:p>
            <a:endParaRPr b="0" lang="en-US" sz="2400" spc="-1" strike="noStrike">
              <a:solidFill>
                <a:srgbClr val="002663"/>
              </a:solidFill>
              <a:uFill>
                <a:solidFill>
                  <a:srgbClr val="ffffff"/>
                </a:solidFill>
              </a:u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6" name="PlaceHolder 1"/>
          <p:cNvSpPr>
            <a:spLocks noGrp="1"/>
          </p:cNvSpPr>
          <p:nvPr>
            <p:ph type="title"/>
          </p:nvPr>
        </p:nvSpPr>
        <p:spPr>
          <a:xfrm>
            <a:off x="412920" y="0"/>
            <a:ext cx="8318160" cy="5143320"/>
          </a:xfrm>
          <a:prstGeom prst="rect">
            <a:avLst/>
          </a:prstGeom>
        </p:spPr>
        <p:txBody>
          <a:bodyPr lIns="0" rIns="0" tIns="0" bIns="0" anchor="ctr"/>
          <a:p>
            <a:endParaRPr b="0" lang="en-US" sz="2400" spc="-1" strike="noStrike">
              <a:solidFill>
                <a:srgbClr val="002663"/>
              </a:solidFill>
              <a:uFill>
                <a:solidFill>
                  <a:srgbClr val="ffffff"/>
                </a:solidFill>
              </a:uFill>
              <a:latin typeface="Arial"/>
            </a:endParaRPr>
          </a:p>
        </p:txBody>
      </p:sp>
      <p:sp>
        <p:nvSpPr>
          <p:cNvPr id="157"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12920" y="0"/>
            <a:ext cx="8318160" cy="5143320"/>
          </a:xfrm>
          <a:prstGeom prst="rect">
            <a:avLst/>
          </a:prstGeom>
        </p:spPr>
        <p:txBody>
          <a:bodyPr lIns="0" rIns="0" tIns="0" bIns="0" anchor="ctr"/>
          <a:p>
            <a:endParaRPr b="0" lang="en-US" sz="2400" spc="-1" strike="noStrike">
              <a:solidFill>
                <a:srgbClr val="002663"/>
              </a:solidFill>
              <a:uFill>
                <a:solidFill>
                  <a:srgbClr val="ffffff"/>
                </a:solidFill>
              </a:uFill>
              <a:latin typeface="Arial"/>
            </a:endParaRPr>
          </a:p>
        </p:txBody>
      </p:sp>
      <p:sp>
        <p:nvSpPr>
          <p:cNvPr id="159" name="PlaceHolder 2"/>
          <p:cNvSpPr>
            <a:spLocks noGrp="1"/>
          </p:cNvSpPr>
          <p:nvPr>
            <p:ph type="body"/>
          </p:nvPr>
        </p:nvSpPr>
        <p:spPr>
          <a:xfrm>
            <a:off x="457200" y="1203480"/>
            <a:ext cx="8229240" cy="298296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412920" y="0"/>
            <a:ext cx="8318160" cy="5143320"/>
          </a:xfrm>
          <a:prstGeom prst="rect">
            <a:avLst/>
          </a:prstGeom>
        </p:spPr>
        <p:txBody>
          <a:bodyPr lIns="0" rIns="0" tIns="0" bIns="0" anchor="ctr"/>
          <a:p>
            <a:endParaRPr b="0" lang="en-US" sz="2400" spc="-1" strike="noStrike">
              <a:solidFill>
                <a:srgbClr val="002663"/>
              </a:solidFill>
              <a:uFill>
                <a:solidFill>
                  <a:srgbClr val="ffffff"/>
                </a:solidFill>
              </a:uFill>
              <a:latin typeface="Arial"/>
            </a:endParaRPr>
          </a:p>
        </p:txBody>
      </p:sp>
      <p:sp>
        <p:nvSpPr>
          <p:cNvPr id="161" name="PlaceHolder 2"/>
          <p:cNvSpPr>
            <a:spLocks noGrp="1"/>
          </p:cNvSpPr>
          <p:nvPr>
            <p:ph type="body"/>
          </p:nvPr>
        </p:nvSpPr>
        <p:spPr>
          <a:xfrm>
            <a:off x="457200" y="1203480"/>
            <a:ext cx="4015800" cy="298296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162" name="PlaceHolder 3"/>
          <p:cNvSpPr>
            <a:spLocks noGrp="1"/>
          </p:cNvSpPr>
          <p:nvPr>
            <p:ph type="body"/>
          </p:nvPr>
        </p:nvSpPr>
        <p:spPr>
          <a:xfrm>
            <a:off x="4674240" y="1203480"/>
            <a:ext cx="4015800" cy="298296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3" name="PlaceHolder 1"/>
          <p:cNvSpPr>
            <a:spLocks noGrp="1"/>
          </p:cNvSpPr>
          <p:nvPr>
            <p:ph type="title"/>
          </p:nvPr>
        </p:nvSpPr>
        <p:spPr>
          <a:xfrm>
            <a:off x="412920" y="0"/>
            <a:ext cx="8318160" cy="5143320"/>
          </a:xfrm>
          <a:prstGeom prst="rect">
            <a:avLst/>
          </a:prstGeom>
        </p:spPr>
        <p:txBody>
          <a:bodyPr lIns="0" rIns="0" tIns="0" bIns="0" anchor="ctr"/>
          <a:p>
            <a:endParaRPr b="0" lang="en-US" sz="2400" spc="-1" strike="noStrike">
              <a:solidFill>
                <a:srgbClr val="002663"/>
              </a:solidFill>
              <a:uFill>
                <a:solidFill>
                  <a:srgbClr val="ffffff"/>
                </a:solidFill>
              </a:u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4" name="PlaceHolder 1"/>
          <p:cNvSpPr>
            <a:spLocks noGrp="1"/>
          </p:cNvSpPr>
          <p:nvPr>
            <p:ph type="subTitle"/>
          </p:nvPr>
        </p:nvSpPr>
        <p:spPr>
          <a:xfrm>
            <a:off x="412920" y="6777720"/>
            <a:ext cx="8318160" cy="10287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412920" y="0"/>
            <a:ext cx="8318160" cy="5143320"/>
          </a:xfrm>
          <a:prstGeom prst="rect">
            <a:avLst/>
          </a:prstGeom>
        </p:spPr>
        <p:txBody>
          <a:bodyPr lIns="0" rIns="0" tIns="0" bIns="0" anchor="ctr"/>
          <a:p>
            <a:endParaRPr b="0" lang="en-US" sz="2400" spc="-1" strike="noStrike">
              <a:solidFill>
                <a:srgbClr val="002663"/>
              </a:solidFill>
              <a:uFill>
                <a:solidFill>
                  <a:srgbClr val="ffffff"/>
                </a:solidFill>
              </a:uFill>
              <a:latin typeface="Arial"/>
            </a:endParaRPr>
          </a:p>
        </p:txBody>
      </p:sp>
      <p:sp>
        <p:nvSpPr>
          <p:cNvPr id="166" name="PlaceHolder 2"/>
          <p:cNvSpPr>
            <a:spLocks noGrp="1"/>
          </p:cNvSpPr>
          <p:nvPr>
            <p:ph type="body"/>
          </p:nvPr>
        </p:nvSpPr>
        <p:spPr>
          <a:xfrm>
            <a:off x="457200" y="1203480"/>
            <a:ext cx="401580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167" name="PlaceHolder 3"/>
          <p:cNvSpPr>
            <a:spLocks noGrp="1"/>
          </p:cNvSpPr>
          <p:nvPr>
            <p:ph type="body"/>
          </p:nvPr>
        </p:nvSpPr>
        <p:spPr>
          <a:xfrm>
            <a:off x="457200" y="2761920"/>
            <a:ext cx="401580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168" name="PlaceHolder 4"/>
          <p:cNvSpPr>
            <a:spLocks noGrp="1"/>
          </p:cNvSpPr>
          <p:nvPr>
            <p:ph type="body"/>
          </p:nvPr>
        </p:nvSpPr>
        <p:spPr>
          <a:xfrm>
            <a:off x="4674240" y="1203480"/>
            <a:ext cx="4015800" cy="298296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12920" y="0"/>
            <a:ext cx="8318160" cy="5143320"/>
          </a:xfrm>
          <a:prstGeom prst="rect">
            <a:avLst/>
          </a:prstGeom>
        </p:spPr>
        <p:txBody>
          <a:bodyPr lIns="0" rIns="0" tIns="0" bIns="0" anchor="ctr"/>
          <a:p>
            <a:endParaRPr b="0" lang="en-US" sz="2400" spc="-1" strike="noStrike">
              <a:solidFill>
                <a:srgbClr val="002663"/>
              </a:solidFill>
              <a:uFill>
                <a:solidFill>
                  <a:srgbClr val="ffffff"/>
                </a:solidFill>
              </a:uFill>
              <a:latin typeface="Arial"/>
            </a:endParaRPr>
          </a:p>
        </p:txBody>
      </p:sp>
      <p:sp>
        <p:nvSpPr>
          <p:cNvPr id="170" name="PlaceHolder 2"/>
          <p:cNvSpPr>
            <a:spLocks noGrp="1"/>
          </p:cNvSpPr>
          <p:nvPr>
            <p:ph type="body"/>
          </p:nvPr>
        </p:nvSpPr>
        <p:spPr>
          <a:xfrm>
            <a:off x="457200" y="1203480"/>
            <a:ext cx="4015800" cy="298296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171" name="PlaceHolder 3"/>
          <p:cNvSpPr>
            <a:spLocks noGrp="1"/>
          </p:cNvSpPr>
          <p:nvPr>
            <p:ph type="body"/>
          </p:nvPr>
        </p:nvSpPr>
        <p:spPr>
          <a:xfrm>
            <a:off x="4674240" y="1203480"/>
            <a:ext cx="401580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172" name="PlaceHolder 4"/>
          <p:cNvSpPr>
            <a:spLocks noGrp="1"/>
          </p:cNvSpPr>
          <p:nvPr>
            <p:ph type="body"/>
          </p:nvPr>
        </p:nvSpPr>
        <p:spPr>
          <a:xfrm>
            <a:off x="4674240" y="2761920"/>
            <a:ext cx="401580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412920" y="0"/>
            <a:ext cx="8318160" cy="5143320"/>
          </a:xfrm>
          <a:prstGeom prst="rect">
            <a:avLst/>
          </a:prstGeom>
        </p:spPr>
        <p:txBody>
          <a:bodyPr lIns="0" rIns="0" tIns="0" bIns="0" anchor="ctr"/>
          <a:p>
            <a:endParaRPr b="0" lang="en-US" sz="2400" spc="-1" strike="noStrike">
              <a:solidFill>
                <a:srgbClr val="002663"/>
              </a:solidFill>
              <a:uFill>
                <a:solidFill>
                  <a:srgbClr val="ffffff"/>
                </a:solidFill>
              </a:uFill>
              <a:latin typeface="Arial"/>
            </a:endParaRPr>
          </a:p>
        </p:txBody>
      </p:sp>
      <p:sp>
        <p:nvSpPr>
          <p:cNvPr id="174" name="PlaceHolder 2"/>
          <p:cNvSpPr>
            <a:spLocks noGrp="1"/>
          </p:cNvSpPr>
          <p:nvPr>
            <p:ph type="body"/>
          </p:nvPr>
        </p:nvSpPr>
        <p:spPr>
          <a:xfrm>
            <a:off x="457200" y="1203480"/>
            <a:ext cx="401580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175" name="PlaceHolder 3"/>
          <p:cNvSpPr>
            <a:spLocks noGrp="1"/>
          </p:cNvSpPr>
          <p:nvPr>
            <p:ph type="body"/>
          </p:nvPr>
        </p:nvSpPr>
        <p:spPr>
          <a:xfrm>
            <a:off x="4674240" y="1203480"/>
            <a:ext cx="401580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176" name="PlaceHolder 4"/>
          <p:cNvSpPr>
            <a:spLocks noGrp="1"/>
          </p:cNvSpPr>
          <p:nvPr>
            <p:ph type="body"/>
          </p:nvPr>
        </p:nvSpPr>
        <p:spPr>
          <a:xfrm>
            <a:off x="457200" y="2761920"/>
            <a:ext cx="822924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412920" y="0"/>
            <a:ext cx="8318160" cy="5143320"/>
          </a:xfrm>
          <a:prstGeom prst="rect">
            <a:avLst/>
          </a:prstGeom>
        </p:spPr>
        <p:txBody>
          <a:bodyPr lIns="0" rIns="0" tIns="0" bIns="0" anchor="ctr"/>
          <a:p>
            <a:endParaRPr b="0" lang="en-US" sz="2400" spc="-1" strike="noStrike">
              <a:solidFill>
                <a:srgbClr val="002663"/>
              </a:solidFill>
              <a:uFill>
                <a:solidFill>
                  <a:srgbClr val="ffffff"/>
                </a:solidFill>
              </a:uFill>
              <a:latin typeface="Arial"/>
            </a:endParaRPr>
          </a:p>
        </p:txBody>
      </p:sp>
      <p:sp>
        <p:nvSpPr>
          <p:cNvPr id="178" name="PlaceHolder 2"/>
          <p:cNvSpPr>
            <a:spLocks noGrp="1"/>
          </p:cNvSpPr>
          <p:nvPr>
            <p:ph type="body"/>
          </p:nvPr>
        </p:nvSpPr>
        <p:spPr>
          <a:xfrm>
            <a:off x="457200" y="1203480"/>
            <a:ext cx="822924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179" name="PlaceHolder 3"/>
          <p:cNvSpPr>
            <a:spLocks noGrp="1"/>
          </p:cNvSpPr>
          <p:nvPr>
            <p:ph type="body"/>
          </p:nvPr>
        </p:nvSpPr>
        <p:spPr>
          <a:xfrm>
            <a:off x="457200" y="2761920"/>
            <a:ext cx="822924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412920" y="0"/>
            <a:ext cx="8318160" cy="5143320"/>
          </a:xfrm>
          <a:prstGeom prst="rect">
            <a:avLst/>
          </a:prstGeom>
        </p:spPr>
        <p:txBody>
          <a:bodyPr lIns="0" rIns="0" tIns="0" bIns="0" anchor="ctr"/>
          <a:p>
            <a:endParaRPr b="0" lang="en-US" sz="2400" spc="-1" strike="noStrike">
              <a:solidFill>
                <a:srgbClr val="002663"/>
              </a:solidFill>
              <a:uFill>
                <a:solidFill>
                  <a:srgbClr val="ffffff"/>
                </a:solidFill>
              </a:uFill>
              <a:latin typeface="Arial"/>
            </a:endParaRPr>
          </a:p>
        </p:txBody>
      </p:sp>
      <p:sp>
        <p:nvSpPr>
          <p:cNvPr id="181" name="PlaceHolder 2"/>
          <p:cNvSpPr>
            <a:spLocks noGrp="1"/>
          </p:cNvSpPr>
          <p:nvPr>
            <p:ph type="body"/>
          </p:nvPr>
        </p:nvSpPr>
        <p:spPr>
          <a:xfrm>
            <a:off x="457200" y="1203480"/>
            <a:ext cx="401580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182" name="PlaceHolder 3"/>
          <p:cNvSpPr>
            <a:spLocks noGrp="1"/>
          </p:cNvSpPr>
          <p:nvPr>
            <p:ph type="body"/>
          </p:nvPr>
        </p:nvSpPr>
        <p:spPr>
          <a:xfrm>
            <a:off x="4674240" y="1203480"/>
            <a:ext cx="401580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183" name="PlaceHolder 4"/>
          <p:cNvSpPr>
            <a:spLocks noGrp="1"/>
          </p:cNvSpPr>
          <p:nvPr>
            <p:ph type="body"/>
          </p:nvPr>
        </p:nvSpPr>
        <p:spPr>
          <a:xfrm>
            <a:off x="4674240" y="2761920"/>
            <a:ext cx="401580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184" name="PlaceHolder 5"/>
          <p:cNvSpPr>
            <a:spLocks noGrp="1"/>
          </p:cNvSpPr>
          <p:nvPr>
            <p:ph type="body"/>
          </p:nvPr>
        </p:nvSpPr>
        <p:spPr>
          <a:xfrm>
            <a:off x="457200" y="2761920"/>
            <a:ext cx="401580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12920" y="6777720"/>
            <a:ext cx="8318160" cy="10287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412920" y="0"/>
            <a:ext cx="8318160" cy="5143320"/>
          </a:xfrm>
          <a:prstGeom prst="rect">
            <a:avLst/>
          </a:prstGeom>
        </p:spPr>
        <p:txBody>
          <a:bodyPr lIns="0" rIns="0" tIns="0" bIns="0" anchor="ctr"/>
          <a:p>
            <a:endParaRPr b="0" lang="en-US" sz="2400" spc="-1" strike="noStrike">
              <a:solidFill>
                <a:srgbClr val="002663"/>
              </a:solidFill>
              <a:uFill>
                <a:solidFill>
                  <a:srgbClr val="ffffff"/>
                </a:solidFill>
              </a:uFill>
              <a:latin typeface="Arial"/>
            </a:endParaRPr>
          </a:p>
        </p:txBody>
      </p:sp>
      <p:sp>
        <p:nvSpPr>
          <p:cNvPr id="186" name="PlaceHolder 2"/>
          <p:cNvSpPr>
            <a:spLocks noGrp="1"/>
          </p:cNvSpPr>
          <p:nvPr>
            <p:ph type="body"/>
          </p:nvPr>
        </p:nvSpPr>
        <p:spPr>
          <a:xfrm>
            <a:off x="457200" y="1203480"/>
            <a:ext cx="8229240" cy="298296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187" name="PlaceHolder 3"/>
          <p:cNvSpPr>
            <a:spLocks noGrp="1"/>
          </p:cNvSpPr>
          <p:nvPr>
            <p:ph type="body"/>
          </p:nvPr>
        </p:nvSpPr>
        <p:spPr>
          <a:xfrm>
            <a:off x="457200" y="1203480"/>
            <a:ext cx="8229240" cy="298296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pic>
        <p:nvPicPr>
          <p:cNvPr id="188" name="" descr=""/>
          <p:cNvPicPr/>
          <p:nvPr/>
        </p:nvPicPr>
        <p:blipFill>
          <a:blip r:embed="rId2"/>
          <a:stretch/>
        </p:blipFill>
        <p:spPr>
          <a:xfrm>
            <a:off x="2702160" y="1203480"/>
            <a:ext cx="3738600" cy="2982960"/>
          </a:xfrm>
          <a:prstGeom prst="rect">
            <a:avLst/>
          </a:prstGeom>
          <a:ln>
            <a:noFill/>
          </a:ln>
        </p:spPr>
      </p:pic>
      <p:pic>
        <p:nvPicPr>
          <p:cNvPr id="189" name="" descr=""/>
          <p:cNvPicPr/>
          <p:nvPr/>
        </p:nvPicPr>
        <p:blipFill>
          <a:blip r:embed="rId3"/>
          <a:stretch/>
        </p:blipFill>
        <p:spPr>
          <a:xfrm>
            <a:off x="2702160" y="1203480"/>
            <a:ext cx="3738600" cy="2982960"/>
          </a:xfrm>
          <a:prstGeom prst="rect">
            <a:avLst/>
          </a:prstGeom>
          <a:ln>
            <a:noFill/>
          </a:ln>
        </p:spPr>
      </p:pic>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4" name="PlaceHolder 1"/>
          <p:cNvSpPr>
            <a:spLocks noGrp="1"/>
          </p:cNvSpPr>
          <p:nvPr>
            <p:ph type="title"/>
          </p:nvPr>
        </p:nvSpPr>
        <p:spPr>
          <a:xfrm>
            <a:off x="412920" y="0"/>
            <a:ext cx="8318160" cy="5143320"/>
          </a:xfrm>
          <a:prstGeom prst="rect">
            <a:avLst/>
          </a:prstGeom>
        </p:spPr>
        <p:txBody>
          <a:bodyPr lIns="0" rIns="0" tIns="0" bIns="0" anchor="ctr"/>
          <a:p>
            <a:endParaRPr b="0" lang="en-US" sz="2400" spc="-1" strike="noStrike">
              <a:solidFill>
                <a:srgbClr val="002663"/>
              </a:solidFill>
              <a:uFill>
                <a:solidFill>
                  <a:srgbClr val="ffffff"/>
                </a:solidFill>
              </a:uFill>
              <a:latin typeface="Arial"/>
            </a:endParaRPr>
          </a:p>
        </p:txBody>
      </p:sp>
      <p:sp>
        <p:nvSpPr>
          <p:cNvPr id="195"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412920" y="0"/>
            <a:ext cx="8318160" cy="5143320"/>
          </a:xfrm>
          <a:prstGeom prst="rect">
            <a:avLst/>
          </a:prstGeom>
        </p:spPr>
        <p:txBody>
          <a:bodyPr lIns="0" rIns="0" tIns="0" bIns="0" anchor="ctr"/>
          <a:p>
            <a:endParaRPr b="0" lang="en-US" sz="2400" spc="-1" strike="noStrike">
              <a:solidFill>
                <a:srgbClr val="002663"/>
              </a:solidFill>
              <a:uFill>
                <a:solidFill>
                  <a:srgbClr val="ffffff"/>
                </a:solidFill>
              </a:uFill>
              <a:latin typeface="Arial"/>
            </a:endParaRPr>
          </a:p>
        </p:txBody>
      </p:sp>
      <p:sp>
        <p:nvSpPr>
          <p:cNvPr id="197" name="PlaceHolder 2"/>
          <p:cNvSpPr>
            <a:spLocks noGrp="1"/>
          </p:cNvSpPr>
          <p:nvPr>
            <p:ph type="body"/>
          </p:nvPr>
        </p:nvSpPr>
        <p:spPr>
          <a:xfrm>
            <a:off x="457200" y="1203480"/>
            <a:ext cx="8229240" cy="298296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412920" y="0"/>
            <a:ext cx="8318160" cy="5143320"/>
          </a:xfrm>
          <a:prstGeom prst="rect">
            <a:avLst/>
          </a:prstGeom>
        </p:spPr>
        <p:txBody>
          <a:bodyPr lIns="0" rIns="0" tIns="0" bIns="0" anchor="ctr"/>
          <a:p>
            <a:endParaRPr b="0" lang="en-US" sz="2400" spc="-1" strike="noStrike">
              <a:solidFill>
                <a:srgbClr val="002663"/>
              </a:solidFill>
              <a:uFill>
                <a:solidFill>
                  <a:srgbClr val="ffffff"/>
                </a:solidFill>
              </a:uFill>
              <a:latin typeface="Arial"/>
            </a:endParaRPr>
          </a:p>
        </p:txBody>
      </p:sp>
      <p:sp>
        <p:nvSpPr>
          <p:cNvPr id="199" name="PlaceHolder 2"/>
          <p:cNvSpPr>
            <a:spLocks noGrp="1"/>
          </p:cNvSpPr>
          <p:nvPr>
            <p:ph type="body"/>
          </p:nvPr>
        </p:nvSpPr>
        <p:spPr>
          <a:xfrm>
            <a:off x="457200" y="1203480"/>
            <a:ext cx="4015800" cy="298296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200" name="PlaceHolder 3"/>
          <p:cNvSpPr>
            <a:spLocks noGrp="1"/>
          </p:cNvSpPr>
          <p:nvPr>
            <p:ph type="body"/>
          </p:nvPr>
        </p:nvSpPr>
        <p:spPr>
          <a:xfrm>
            <a:off x="4674240" y="1203480"/>
            <a:ext cx="4015800" cy="298296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1" name="PlaceHolder 1"/>
          <p:cNvSpPr>
            <a:spLocks noGrp="1"/>
          </p:cNvSpPr>
          <p:nvPr>
            <p:ph type="title"/>
          </p:nvPr>
        </p:nvSpPr>
        <p:spPr>
          <a:xfrm>
            <a:off x="412920" y="0"/>
            <a:ext cx="8318160" cy="5143320"/>
          </a:xfrm>
          <a:prstGeom prst="rect">
            <a:avLst/>
          </a:prstGeom>
        </p:spPr>
        <p:txBody>
          <a:bodyPr lIns="0" rIns="0" tIns="0" bIns="0" anchor="ctr"/>
          <a:p>
            <a:endParaRPr b="0" lang="en-US" sz="2400" spc="-1" strike="noStrike">
              <a:solidFill>
                <a:srgbClr val="002663"/>
              </a:solidFill>
              <a:uFill>
                <a:solidFill>
                  <a:srgbClr val="ffffff"/>
                </a:solidFill>
              </a:u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2" name="PlaceHolder 1"/>
          <p:cNvSpPr>
            <a:spLocks noGrp="1"/>
          </p:cNvSpPr>
          <p:nvPr>
            <p:ph type="subTitle"/>
          </p:nvPr>
        </p:nvSpPr>
        <p:spPr>
          <a:xfrm>
            <a:off x="412920" y="6777720"/>
            <a:ext cx="8318160" cy="10287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412920" y="0"/>
            <a:ext cx="8318160" cy="5143320"/>
          </a:xfrm>
          <a:prstGeom prst="rect">
            <a:avLst/>
          </a:prstGeom>
        </p:spPr>
        <p:txBody>
          <a:bodyPr lIns="0" rIns="0" tIns="0" bIns="0" anchor="ctr"/>
          <a:p>
            <a:endParaRPr b="0" lang="en-US" sz="2400" spc="-1" strike="noStrike">
              <a:solidFill>
                <a:srgbClr val="002663"/>
              </a:solidFill>
              <a:uFill>
                <a:solidFill>
                  <a:srgbClr val="ffffff"/>
                </a:solidFill>
              </a:uFill>
              <a:latin typeface="Arial"/>
            </a:endParaRPr>
          </a:p>
        </p:txBody>
      </p:sp>
      <p:sp>
        <p:nvSpPr>
          <p:cNvPr id="204" name="PlaceHolder 2"/>
          <p:cNvSpPr>
            <a:spLocks noGrp="1"/>
          </p:cNvSpPr>
          <p:nvPr>
            <p:ph type="body"/>
          </p:nvPr>
        </p:nvSpPr>
        <p:spPr>
          <a:xfrm>
            <a:off x="457200" y="1203480"/>
            <a:ext cx="401580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205" name="PlaceHolder 3"/>
          <p:cNvSpPr>
            <a:spLocks noGrp="1"/>
          </p:cNvSpPr>
          <p:nvPr>
            <p:ph type="body"/>
          </p:nvPr>
        </p:nvSpPr>
        <p:spPr>
          <a:xfrm>
            <a:off x="457200" y="2761920"/>
            <a:ext cx="401580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206" name="PlaceHolder 4"/>
          <p:cNvSpPr>
            <a:spLocks noGrp="1"/>
          </p:cNvSpPr>
          <p:nvPr>
            <p:ph type="body"/>
          </p:nvPr>
        </p:nvSpPr>
        <p:spPr>
          <a:xfrm>
            <a:off x="4674240" y="1203480"/>
            <a:ext cx="4015800" cy="298296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412920" y="0"/>
            <a:ext cx="8318160" cy="5143320"/>
          </a:xfrm>
          <a:prstGeom prst="rect">
            <a:avLst/>
          </a:prstGeom>
        </p:spPr>
        <p:txBody>
          <a:bodyPr lIns="0" rIns="0" tIns="0" bIns="0" anchor="ctr"/>
          <a:p>
            <a:endParaRPr b="0" lang="en-US" sz="2400" spc="-1" strike="noStrike">
              <a:solidFill>
                <a:srgbClr val="002663"/>
              </a:solidFill>
              <a:uFill>
                <a:solidFill>
                  <a:srgbClr val="ffffff"/>
                </a:solidFill>
              </a:uFill>
              <a:latin typeface="Arial"/>
            </a:endParaRPr>
          </a:p>
        </p:txBody>
      </p:sp>
      <p:sp>
        <p:nvSpPr>
          <p:cNvPr id="208" name="PlaceHolder 2"/>
          <p:cNvSpPr>
            <a:spLocks noGrp="1"/>
          </p:cNvSpPr>
          <p:nvPr>
            <p:ph type="body"/>
          </p:nvPr>
        </p:nvSpPr>
        <p:spPr>
          <a:xfrm>
            <a:off x="457200" y="1203480"/>
            <a:ext cx="4015800" cy="298296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209" name="PlaceHolder 3"/>
          <p:cNvSpPr>
            <a:spLocks noGrp="1"/>
          </p:cNvSpPr>
          <p:nvPr>
            <p:ph type="body"/>
          </p:nvPr>
        </p:nvSpPr>
        <p:spPr>
          <a:xfrm>
            <a:off x="4674240" y="1203480"/>
            <a:ext cx="401580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210" name="PlaceHolder 4"/>
          <p:cNvSpPr>
            <a:spLocks noGrp="1"/>
          </p:cNvSpPr>
          <p:nvPr>
            <p:ph type="body"/>
          </p:nvPr>
        </p:nvSpPr>
        <p:spPr>
          <a:xfrm>
            <a:off x="4674240" y="2761920"/>
            <a:ext cx="401580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412920" y="0"/>
            <a:ext cx="8318160" cy="5143320"/>
          </a:xfrm>
          <a:prstGeom prst="rect">
            <a:avLst/>
          </a:prstGeom>
        </p:spPr>
        <p:txBody>
          <a:bodyPr lIns="0" rIns="0" tIns="0" bIns="0" anchor="ctr"/>
          <a:p>
            <a:endParaRPr b="0" lang="en-US" sz="2400" spc="-1" strike="noStrike">
              <a:solidFill>
                <a:srgbClr val="002663"/>
              </a:solidFill>
              <a:uFill>
                <a:solidFill>
                  <a:srgbClr val="ffffff"/>
                </a:solidFill>
              </a:uFill>
              <a:latin typeface="Arial"/>
            </a:endParaRPr>
          </a:p>
        </p:txBody>
      </p:sp>
      <p:sp>
        <p:nvSpPr>
          <p:cNvPr id="212" name="PlaceHolder 2"/>
          <p:cNvSpPr>
            <a:spLocks noGrp="1"/>
          </p:cNvSpPr>
          <p:nvPr>
            <p:ph type="body"/>
          </p:nvPr>
        </p:nvSpPr>
        <p:spPr>
          <a:xfrm>
            <a:off x="457200" y="1203480"/>
            <a:ext cx="401580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213" name="PlaceHolder 3"/>
          <p:cNvSpPr>
            <a:spLocks noGrp="1"/>
          </p:cNvSpPr>
          <p:nvPr>
            <p:ph type="body"/>
          </p:nvPr>
        </p:nvSpPr>
        <p:spPr>
          <a:xfrm>
            <a:off x="4674240" y="1203480"/>
            <a:ext cx="401580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214" name="PlaceHolder 4"/>
          <p:cNvSpPr>
            <a:spLocks noGrp="1"/>
          </p:cNvSpPr>
          <p:nvPr>
            <p:ph type="body"/>
          </p:nvPr>
        </p:nvSpPr>
        <p:spPr>
          <a:xfrm>
            <a:off x="457200" y="2761920"/>
            <a:ext cx="822924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12920" y="0"/>
            <a:ext cx="8318160" cy="5143320"/>
          </a:xfrm>
          <a:prstGeom prst="rect">
            <a:avLst/>
          </a:prstGeom>
        </p:spPr>
        <p:txBody>
          <a:bodyPr lIns="0" rIns="0" tIns="0" bIns="0" anchor="ctr"/>
          <a:p>
            <a:endParaRPr b="0" lang="en-US" sz="2400" spc="-1" strike="noStrike">
              <a:solidFill>
                <a:srgbClr val="002663"/>
              </a:solidFill>
              <a:uFill>
                <a:solidFill>
                  <a:srgbClr val="ffffff"/>
                </a:solidFill>
              </a:uFill>
              <a:latin typeface="Arial"/>
            </a:endParaRPr>
          </a:p>
        </p:txBody>
      </p:sp>
      <p:sp>
        <p:nvSpPr>
          <p:cNvPr id="14" name="PlaceHolder 2"/>
          <p:cNvSpPr>
            <a:spLocks noGrp="1"/>
          </p:cNvSpPr>
          <p:nvPr>
            <p:ph type="body"/>
          </p:nvPr>
        </p:nvSpPr>
        <p:spPr>
          <a:xfrm>
            <a:off x="457200" y="1203480"/>
            <a:ext cx="401580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15" name="PlaceHolder 3"/>
          <p:cNvSpPr>
            <a:spLocks noGrp="1"/>
          </p:cNvSpPr>
          <p:nvPr>
            <p:ph type="body"/>
          </p:nvPr>
        </p:nvSpPr>
        <p:spPr>
          <a:xfrm>
            <a:off x="457200" y="2761920"/>
            <a:ext cx="401580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16" name="PlaceHolder 4"/>
          <p:cNvSpPr>
            <a:spLocks noGrp="1"/>
          </p:cNvSpPr>
          <p:nvPr>
            <p:ph type="body"/>
          </p:nvPr>
        </p:nvSpPr>
        <p:spPr>
          <a:xfrm>
            <a:off x="4674240" y="1203480"/>
            <a:ext cx="4015800" cy="298296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412920" y="0"/>
            <a:ext cx="8318160" cy="5143320"/>
          </a:xfrm>
          <a:prstGeom prst="rect">
            <a:avLst/>
          </a:prstGeom>
        </p:spPr>
        <p:txBody>
          <a:bodyPr lIns="0" rIns="0" tIns="0" bIns="0" anchor="ctr"/>
          <a:p>
            <a:endParaRPr b="0" lang="en-US" sz="2400" spc="-1" strike="noStrike">
              <a:solidFill>
                <a:srgbClr val="002663"/>
              </a:solidFill>
              <a:uFill>
                <a:solidFill>
                  <a:srgbClr val="ffffff"/>
                </a:solidFill>
              </a:uFill>
              <a:latin typeface="Arial"/>
            </a:endParaRPr>
          </a:p>
        </p:txBody>
      </p:sp>
      <p:sp>
        <p:nvSpPr>
          <p:cNvPr id="216" name="PlaceHolder 2"/>
          <p:cNvSpPr>
            <a:spLocks noGrp="1"/>
          </p:cNvSpPr>
          <p:nvPr>
            <p:ph type="body"/>
          </p:nvPr>
        </p:nvSpPr>
        <p:spPr>
          <a:xfrm>
            <a:off x="457200" y="1203480"/>
            <a:ext cx="822924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217" name="PlaceHolder 3"/>
          <p:cNvSpPr>
            <a:spLocks noGrp="1"/>
          </p:cNvSpPr>
          <p:nvPr>
            <p:ph type="body"/>
          </p:nvPr>
        </p:nvSpPr>
        <p:spPr>
          <a:xfrm>
            <a:off x="457200" y="2761920"/>
            <a:ext cx="822924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412920" y="0"/>
            <a:ext cx="8318160" cy="5143320"/>
          </a:xfrm>
          <a:prstGeom prst="rect">
            <a:avLst/>
          </a:prstGeom>
        </p:spPr>
        <p:txBody>
          <a:bodyPr lIns="0" rIns="0" tIns="0" bIns="0" anchor="ctr"/>
          <a:p>
            <a:endParaRPr b="0" lang="en-US" sz="2400" spc="-1" strike="noStrike">
              <a:solidFill>
                <a:srgbClr val="002663"/>
              </a:solidFill>
              <a:uFill>
                <a:solidFill>
                  <a:srgbClr val="ffffff"/>
                </a:solidFill>
              </a:uFill>
              <a:latin typeface="Arial"/>
            </a:endParaRPr>
          </a:p>
        </p:txBody>
      </p:sp>
      <p:sp>
        <p:nvSpPr>
          <p:cNvPr id="219" name="PlaceHolder 2"/>
          <p:cNvSpPr>
            <a:spLocks noGrp="1"/>
          </p:cNvSpPr>
          <p:nvPr>
            <p:ph type="body"/>
          </p:nvPr>
        </p:nvSpPr>
        <p:spPr>
          <a:xfrm>
            <a:off x="457200" y="1203480"/>
            <a:ext cx="401580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220" name="PlaceHolder 3"/>
          <p:cNvSpPr>
            <a:spLocks noGrp="1"/>
          </p:cNvSpPr>
          <p:nvPr>
            <p:ph type="body"/>
          </p:nvPr>
        </p:nvSpPr>
        <p:spPr>
          <a:xfrm>
            <a:off x="4674240" y="1203480"/>
            <a:ext cx="401580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221" name="PlaceHolder 4"/>
          <p:cNvSpPr>
            <a:spLocks noGrp="1"/>
          </p:cNvSpPr>
          <p:nvPr>
            <p:ph type="body"/>
          </p:nvPr>
        </p:nvSpPr>
        <p:spPr>
          <a:xfrm>
            <a:off x="4674240" y="2761920"/>
            <a:ext cx="401580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222" name="PlaceHolder 5"/>
          <p:cNvSpPr>
            <a:spLocks noGrp="1"/>
          </p:cNvSpPr>
          <p:nvPr>
            <p:ph type="body"/>
          </p:nvPr>
        </p:nvSpPr>
        <p:spPr>
          <a:xfrm>
            <a:off x="457200" y="2761920"/>
            <a:ext cx="401580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412920" y="0"/>
            <a:ext cx="8318160" cy="5143320"/>
          </a:xfrm>
          <a:prstGeom prst="rect">
            <a:avLst/>
          </a:prstGeom>
        </p:spPr>
        <p:txBody>
          <a:bodyPr lIns="0" rIns="0" tIns="0" bIns="0" anchor="ctr"/>
          <a:p>
            <a:endParaRPr b="0" lang="en-US" sz="2400" spc="-1" strike="noStrike">
              <a:solidFill>
                <a:srgbClr val="002663"/>
              </a:solidFill>
              <a:uFill>
                <a:solidFill>
                  <a:srgbClr val="ffffff"/>
                </a:solidFill>
              </a:uFill>
              <a:latin typeface="Arial"/>
            </a:endParaRPr>
          </a:p>
        </p:txBody>
      </p:sp>
      <p:sp>
        <p:nvSpPr>
          <p:cNvPr id="224" name="PlaceHolder 2"/>
          <p:cNvSpPr>
            <a:spLocks noGrp="1"/>
          </p:cNvSpPr>
          <p:nvPr>
            <p:ph type="body"/>
          </p:nvPr>
        </p:nvSpPr>
        <p:spPr>
          <a:xfrm>
            <a:off x="457200" y="1203480"/>
            <a:ext cx="8229240" cy="298296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225" name="PlaceHolder 3"/>
          <p:cNvSpPr>
            <a:spLocks noGrp="1"/>
          </p:cNvSpPr>
          <p:nvPr>
            <p:ph type="body"/>
          </p:nvPr>
        </p:nvSpPr>
        <p:spPr>
          <a:xfrm>
            <a:off x="457200" y="1203480"/>
            <a:ext cx="8229240" cy="298296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pic>
        <p:nvPicPr>
          <p:cNvPr id="226" name="" descr=""/>
          <p:cNvPicPr/>
          <p:nvPr/>
        </p:nvPicPr>
        <p:blipFill>
          <a:blip r:embed="rId2"/>
          <a:stretch/>
        </p:blipFill>
        <p:spPr>
          <a:xfrm>
            <a:off x="2702160" y="1203480"/>
            <a:ext cx="3738600" cy="2982960"/>
          </a:xfrm>
          <a:prstGeom prst="rect">
            <a:avLst/>
          </a:prstGeom>
          <a:ln>
            <a:noFill/>
          </a:ln>
        </p:spPr>
      </p:pic>
      <p:pic>
        <p:nvPicPr>
          <p:cNvPr id="227" name="" descr=""/>
          <p:cNvPicPr/>
          <p:nvPr/>
        </p:nvPicPr>
        <p:blipFill>
          <a:blip r:embed="rId3"/>
          <a:stretch/>
        </p:blipFill>
        <p:spPr>
          <a:xfrm>
            <a:off x="2702160" y="1203480"/>
            <a:ext cx="3738600" cy="2982960"/>
          </a:xfrm>
          <a:prstGeom prst="rect">
            <a:avLst/>
          </a:prstGeom>
          <a:ln>
            <a:noFill/>
          </a:ln>
        </p:spPr>
      </p:pic>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2" name="PlaceHolder 1"/>
          <p:cNvSpPr>
            <a:spLocks noGrp="1"/>
          </p:cNvSpPr>
          <p:nvPr>
            <p:ph type="title"/>
          </p:nvPr>
        </p:nvSpPr>
        <p:spPr>
          <a:xfrm>
            <a:off x="412920" y="0"/>
            <a:ext cx="8318160" cy="5143320"/>
          </a:xfrm>
          <a:prstGeom prst="rect">
            <a:avLst/>
          </a:prstGeom>
        </p:spPr>
        <p:txBody>
          <a:bodyPr lIns="0" rIns="0" tIns="0" bIns="0" anchor="ctr"/>
          <a:p>
            <a:endParaRPr b="0" lang="en-US" sz="2400" spc="-1" strike="noStrike">
              <a:solidFill>
                <a:srgbClr val="002663"/>
              </a:solidFill>
              <a:uFill>
                <a:solidFill>
                  <a:srgbClr val="ffffff"/>
                </a:solidFill>
              </a:uFill>
              <a:latin typeface="Arial"/>
            </a:endParaRPr>
          </a:p>
        </p:txBody>
      </p:sp>
      <p:sp>
        <p:nvSpPr>
          <p:cNvPr id="233"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412920" y="0"/>
            <a:ext cx="8318160" cy="5143320"/>
          </a:xfrm>
          <a:prstGeom prst="rect">
            <a:avLst/>
          </a:prstGeom>
        </p:spPr>
        <p:txBody>
          <a:bodyPr lIns="0" rIns="0" tIns="0" bIns="0" anchor="ctr"/>
          <a:p>
            <a:endParaRPr b="0" lang="en-US" sz="2400" spc="-1" strike="noStrike">
              <a:solidFill>
                <a:srgbClr val="002663"/>
              </a:solidFill>
              <a:uFill>
                <a:solidFill>
                  <a:srgbClr val="ffffff"/>
                </a:solidFill>
              </a:uFill>
              <a:latin typeface="Arial"/>
            </a:endParaRPr>
          </a:p>
        </p:txBody>
      </p:sp>
      <p:sp>
        <p:nvSpPr>
          <p:cNvPr id="235" name="PlaceHolder 2"/>
          <p:cNvSpPr>
            <a:spLocks noGrp="1"/>
          </p:cNvSpPr>
          <p:nvPr>
            <p:ph type="body"/>
          </p:nvPr>
        </p:nvSpPr>
        <p:spPr>
          <a:xfrm>
            <a:off x="457200" y="1203480"/>
            <a:ext cx="8229240" cy="298296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412920" y="0"/>
            <a:ext cx="8318160" cy="5143320"/>
          </a:xfrm>
          <a:prstGeom prst="rect">
            <a:avLst/>
          </a:prstGeom>
        </p:spPr>
        <p:txBody>
          <a:bodyPr lIns="0" rIns="0" tIns="0" bIns="0" anchor="ctr"/>
          <a:p>
            <a:endParaRPr b="0" lang="en-US" sz="2400" spc="-1" strike="noStrike">
              <a:solidFill>
                <a:srgbClr val="002663"/>
              </a:solidFill>
              <a:uFill>
                <a:solidFill>
                  <a:srgbClr val="ffffff"/>
                </a:solidFill>
              </a:uFill>
              <a:latin typeface="Arial"/>
            </a:endParaRPr>
          </a:p>
        </p:txBody>
      </p:sp>
      <p:sp>
        <p:nvSpPr>
          <p:cNvPr id="237" name="PlaceHolder 2"/>
          <p:cNvSpPr>
            <a:spLocks noGrp="1"/>
          </p:cNvSpPr>
          <p:nvPr>
            <p:ph type="body"/>
          </p:nvPr>
        </p:nvSpPr>
        <p:spPr>
          <a:xfrm>
            <a:off x="457200" y="1203480"/>
            <a:ext cx="4015800" cy="298296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238" name="PlaceHolder 3"/>
          <p:cNvSpPr>
            <a:spLocks noGrp="1"/>
          </p:cNvSpPr>
          <p:nvPr>
            <p:ph type="body"/>
          </p:nvPr>
        </p:nvSpPr>
        <p:spPr>
          <a:xfrm>
            <a:off x="4674240" y="1203480"/>
            <a:ext cx="4015800" cy="298296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9" name="PlaceHolder 1"/>
          <p:cNvSpPr>
            <a:spLocks noGrp="1"/>
          </p:cNvSpPr>
          <p:nvPr>
            <p:ph type="title"/>
          </p:nvPr>
        </p:nvSpPr>
        <p:spPr>
          <a:xfrm>
            <a:off x="412920" y="0"/>
            <a:ext cx="8318160" cy="5143320"/>
          </a:xfrm>
          <a:prstGeom prst="rect">
            <a:avLst/>
          </a:prstGeom>
        </p:spPr>
        <p:txBody>
          <a:bodyPr lIns="0" rIns="0" tIns="0" bIns="0" anchor="ctr"/>
          <a:p>
            <a:endParaRPr b="0" lang="en-US" sz="2400" spc="-1" strike="noStrike">
              <a:solidFill>
                <a:srgbClr val="002663"/>
              </a:solidFill>
              <a:uFill>
                <a:solidFill>
                  <a:srgbClr val="ffffff"/>
                </a:solidFill>
              </a:u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0" name="PlaceHolder 1"/>
          <p:cNvSpPr>
            <a:spLocks noGrp="1"/>
          </p:cNvSpPr>
          <p:nvPr>
            <p:ph type="subTitle"/>
          </p:nvPr>
        </p:nvSpPr>
        <p:spPr>
          <a:xfrm>
            <a:off x="412920" y="6777720"/>
            <a:ext cx="8318160" cy="10287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412920" y="0"/>
            <a:ext cx="8318160" cy="5143320"/>
          </a:xfrm>
          <a:prstGeom prst="rect">
            <a:avLst/>
          </a:prstGeom>
        </p:spPr>
        <p:txBody>
          <a:bodyPr lIns="0" rIns="0" tIns="0" bIns="0" anchor="ctr"/>
          <a:p>
            <a:endParaRPr b="0" lang="en-US" sz="2400" spc="-1" strike="noStrike">
              <a:solidFill>
                <a:srgbClr val="002663"/>
              </a:solidFill>
              <a:uFill>
                <a:solidFill>
                  <a:srgbClr val="ffffff"/>
                </a:solidFill>
              </a:uFill>
              <a:latin typeface="Arial"/>
            </a:endParaRPr>
          </a:p>
        </p:txBody>
      </p:sp>
      <p:sp>
        <p:nvSpPr>
          <p:cNvPr id="242" name="PlaceHolder 2"/>
          <p:cNvSpPr>
            <a:spLocks noGrp="1"/>
          </p:cNvSpPr>
          <p:nvPr>
            <p:ph type="body"/>
          </p:nvPr>
        </p:nvSpPr>
        <p:spPr>
          <a:xfrm>
            <a:off x="457200" y="1203480"/>
            <a:ext cx="401580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243" name="PlaceHolder 3"/>
          <p:cNvSpPr>
            <a:spLocks noGrp="1"/>
          </p:cNvSpPr>
          <p:nvPr>
            <p:ph type="body"/>
          </p:nvPr>
        </p:nvSpPr>
        <p:spPr>
          <a:xfrm>
            <a:off x="457200" y="2761920"/>
            <a:ext cx="401580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244" name="PlaceHolder 4"/>
          <p:cNvSpPr>
            <a:spLocks noGrp="1"/>
          </p:cNvSpPr>
          <p:nvPr>
            <p:ph type="body"/>
          </p:nvPr>
        </p:nvSpPr>
        <p:spPr>
          <a:xfrm>
            <a:off x="4674240" y="1203480"/>
            <a:ext cx="4015800" cy="298296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12920" y="0"/>
            <a:ext cx="8318160" cy="5143320"/>
          </a:xfrm>
          <a:prstGeom prst="rect">
            <a:avLst/>
          </a:prstGeom>
        </p:spPr>
        <p:txBody>
          <a:bodyPr lIns="0" rIns="0" tIns="0" bIns="0" anchor="ctr"/>
          <a:p>
            <a:endParaRPr b="0" lang="en-US" sz="2400" spc="-1" strike="noStrike">
              <a:solidFill>
                <a:srgbClr val="002663"/>
              </a:solidFill>
              <a:uFill>
                <a:solidFill>
                  <a:srgbClr val="ffffff"/>
                </a:solidFill>
              </a:uFill>
              <a:latin typeface="Arial"/>
            </a:endParaRPr>
          </a:p>
        </p:txBody>
      </p:sp>
      <p:sp>
        <p:nvSpPr>
          <p:cNvPr id="18" name="PlaceHolder 2"/>
          <p:cNvSpPr>
            <a:spLocks noGrp="1"/>
          </p:cNvSpPr>
          <p:nvPr>
            <p:ph type="body"/>
          </p:nvPr>
        </p:nvSpPr>
        <p:spPr>
          <a:xfrm>
            <a:off x="457200" y="1203480"/>
            <a:ext cx="4015800" cy="298296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19" name="PlaceHolder 3"/>
          <p:cNvSpPr>
            <a:spLocks noGrp="1"/>
          </p:cNvSpPr>
          <p:nvPr>
            <p:ph type="body"/>
          </p:nvPr>
        </p:nvSpPr>
        <p:spPr>
          <a:xfrm>
            <a:off x="4674240" y="1203480"/>
            <a:ext cx="401580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20" name="PlaceHolder 4"/>
          <p:cNvSpPr>
            <a:spLocks noGrp="1"/>
          </p:cNvSpPr>
          <p:nvPr>
            <p:ph type="body"/>
          </p:nvPr>
        </p:nvSpPr>
        <p:spPr>
          <a:xfrm>
            <a:off x="4674240" y="2761920"/>
            <a:ext cx="401580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412920" y="0"/>
            <a:ext cx="8318160" cy="5143320"/>
          </a:xfrm>
          <a:prstGeom prst="rect">
            <a:avLst/>
          </a:prstGeom>
        </p:spPr>
        <p:txBody>
          <a:bodyPr lIns="0" rIns="0" tIns="0" bIns="0" anchor="ctr"/>
          <a:p>
            <a:endParaRPr b="0" lang="en-US" sz="2400" spc="-1" strike="noStrike">
              <a:solidFill>
                <a:srgbClr val="002663"/>
              </a:solidFill>
              <a:uFill>
                <a:solidFill>
                  <a:srgbClr val="ffffff"/>
                </a:solidFill>
              </a:uFill>
              <a:latin typeface="Arial"/>
            </a:endParaRPr>
          </a:p>
        </p:txBody>
      </p:sp>
      <p:sp>
        <p:nvSpPr>
          <p:cNvPr id="246" name="PlaceHolder 2"/>
          <p:cNvSpPr>
            <a:spLocks noGrp="1"/>
          </p:cNvSpPr>
          <p:nvPr>
            <p:ph type="body"/>
          </p:nvPr>
        </p:nvSpPr>
        <p:spPr>
          <a:xfrm>
            <a:off x="457200" y="1203480"/>
            <a:ext cx="4015800" cy="298296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247" name="PlaceHolder 3"/>
          <p:cNvSpPr>
            <a:spLocks noGrp="1"/>
          </p:cNvSpPr>
          <p:nvPr>
            <p:ph type="body"/>
          </p:nvPr>
        </p:nvSpPr>
        <p:spPr>
          <a:xfrm>
            <a:off x="4674240" y="1203480"/>
            <a:ext cx="401580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248" name="PlaceHolder 4"/>
          <p:cNvSpPr>
            <a:spLocks noGrp="1"/>
          </p:cNvSpPr>
          <p:nvPr>
            <p:ph type="body"/>
          </p:nvPr>
        </p:nvSpPr>
        <p:spPr>
          <a:xfrm>
            <a:off x="4674240" y="2761920"/>
            <a:ext cx="401580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412920" y="0"/>
            <a:ext cx="8318160" cy="5143320"/>
          </a:xfrm>
          <a:prstGeom prst="rect">
            <a:avLst/>
          </a:prstGeom>
        </p:spPr>
        <p:txBody>
          <a:bodyPr lIns="0" rIns="0" tIns="0" bIns="0" anchor="ctr"/>
          <a:p>
            <a:endParaRPr b="0" lang="en-US" sz="2400" spc="-1" strike="noStrike">
              <a:solidFill>
                <a:srgbClr val="002663"/>
              </a:solidFill>
              <a:uFill>
                <a:solidFill>
                  <a:srgbClr val="ffffff"/>
                </a:solidFill>
              </a:uFill>
              <a:latin typeface="Arial"/>
            </a:endParaRPr>
          </a:p>
        </p:txBody>
      </p:sp>
      <p:sp>
        <p:nvSpPr>
          <p:cNvPr id="250" name="PlaceHolder 2"/>
          <p:cNvSpPr>
            <a:spLocks noGrp="1"/>
          </p:cNvSpPr>
          <p:nvPr>
            <p:ph type="body"/>
          </p:nvPr>
        </p:nvSpPr>
        <p:spPr>
          <a:xfrm>
            <a:off x="457200" y="1203480"/>
            <a:ext cx="401580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251" name="PlaceHolder 3"/>
          <p:cNvSpPr>
            <a:spLocks noGrp="1"/>
          </p:cNvSpPr>
          <p:nvPr>
            <p:ph type="body"/>
          </p:nvPr>
        </p:nvSpPr>
        <p:spPr>
          <a:xfrm>
            <a:off x="4674240" y="1203480"/>
            <a:ext cx="401580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252" name="PlaceHolder 4"/>
          <p:cNvSpPr>
            <a:spLocks noGrp="1"/>
          </p:cNvSpPr>
          <p:nvPr>
            <p:ph type="body"/>
          </p:nvPr>
        </p:nvSpPr>
        <p:spPr>
          <a:xfrm>
            <a:off x="457200" y="2761920"/>
            <a:ext cx="822924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412920" y="0"/>
            <a:ext cx="8318160" cy="5143320"/>
          </a:xfrm>
          <a:prstGeom prst="rect">
            <a:avLst/>
          </a:prstGeom>
        </p:spPr>
        <p:txBody>
          <a:bodyPr lIns="0" rIns="0" tIns="0" bIns="0" anchor="ctr"/>
          <a:p>
            <a:endParaRPr b="0" lang="en-US" sz="2400" spc="-1" strike="noStrike">
              <a:solidFill>
                <a:srgbClr val="002663"/>
              </a:solidFill>
              <a:uFill>
                <a:solidFill>
                  <a:srgbClr val="ffffff"/>
                </a:solidFill>
              </a:uFill>
              <a:latin typeface="Arial"/>
            </a:endParaRPr>
          </a:p>
        </p:txBody>
      </p:sp>
      <p:sp>
        <p:nvSpPr>
          <p:cNvPr id="254" name="PlaceHolder 2"/>
          <p:cNvSpPr>
            <a:spLocks noGrp="1"/>
          </p:cNvSpPr>
          <p:nvPr>
            <p:ph type="body"/>
          </p:nvPr>
        </p:nvSpPr>
        <p:spPr>
          <a:xfrm>
            <a:off x="457200" y="1203480"/>
            <a:ext cx="822924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255" name="PlaceHolder 3"/>
          <p:cNvSpPr>
            <a:spLocks noGrp="1"/>
          </p:cNvSpPr>
          <p:nvPr>
            <p:ph type="body"/>
          </p:nvPr>
        </p:nvSpPr>
        <p:spPr>
          <a:xfrm>
            <a:off x="457200" y="2761920"/>
            <a:ext cx="822924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412920" y="0"/>
            <a:ext cx="8318160" cy="5143320"/>
          </a:xfrm>
          <a:prstGeom prst="rect">
            <a:avLst/>
          </a:prstGeom>
        </p:spPr>
        <p:txBody>
          <a:bodyPr lIns="0" rIns="0" tIns="0" bIns="0" anchor="ctr"/>
          <a:p>
            <a:endParaRPr b="0" lang="en-US" sz="2400" spc="-1" strike="noStrike">
              <a:solidFill>
                <a:srgbClr val="002663"/>
              </a:solidFill>
              <a:uFill>
                <a:solidFill>
                  <a:srgbClr val="ffffff"/>
                </a:solidFill>
              </a:uFill>
              <a:latin typeface="Arial"/>
            </a:endParaRPr>
          </a:p>
        </p:txBody>
      </p:sp>
      <p:sp>
        <p:nvSpPr>
          <p:cNvPr id="257" name="PlaceHolder 2"/>
          <p:cNvSpPr>
            <a:spLocks noGrp="1"/>
          </p:cNvSpPr>
          <p:nvPr>
            <p:ph type="body"/>
          </p:nvPr>
        </p:nvSpPr>
        <p:spPr>
          <a:xfrm>
            <a:off x="457200" y="1203480"/>
            <a:ext cx="401580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258" name="PlaceHolder 3"/>
          <p:cNvSpPr>
            <a:spLocks noGrp="1"/>
          </p:cNvSpPr>
          <p:nvPr>
            <p:ph type="body"/>
          </p:nvPr>
        </p:nvSpPr>
        <p:spPr>
          <a:xfrm>
            <a:off x="4674240" y="1203480"/>
            <a:ext cx="401580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259" name="PlaceHolder 4"/>
          <p:cNvSpPr>
            <a:spLocks noGrp="1"/>
          </p:cNvSpPr>
          <p:nvPr>
            <p:ph type="body"/>
          </p:nvPr>
        </p:nvSpPr>
        <p:spPr>
          <a:xfrm>
            <a:off x="4674240" y="2761920"/>
            <a:ext cx="401580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260" name="PlaceHolder 5"/>
          <p:cNvSpPr>
            <a:spLocks noGrp="1"/>
          </p:cNvSpPr>
          <p:nvPr>
            <p:ph type="body"/>
          </p:nvPr>
        </p:nvSpPr>
        <p:spPr>
          <a:xfrm>
            <a:off x="457200" y="2761920"/>
            <a:ext cx="401580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1" name="PlaceHolder 1"/>
          <p:cNvSpPr>
            <a:spLocks noGrp="1"/>
          </p:cNvSpPr>
          <p:nvPr>
            <p:ph type="title"/>
          </p:nvPr>
        </p:nvSpPr>
        <p:spPr>
          <a:xfrm>
            <a:off x="412920" y="0"/>
            <a:ext cx="8318160" cy="5143320"/>
          </a:xfrm>
          <a:prstGeom prst="rect">
            <a:avLst/>
          </a:prstGeom>
        </p:spPr>
        <p:txBody>
          <a:bodyPr lIns="0" rIns="0" tIns="0" bIns="0" anchor="ctr"/>
          <a:p>
            <a:endParaRPr b="0" lang="en-US" sz="2400" spc="-1" strike="noStrike">
              <a:solidFill>
                <a:srgbClr val="002663"/>
              </a:solidFill>
              <a:uFill>
                <a:solidFill>
                  <a:srgbClr val="ffffff"/>
                </a:solidFill>
              </a:uFill>
              <a:latin typeface="Arial"/>
            </a:endParaRPr>
          </a:p>
        </p:txBody>
      </p:sp>
      <p:sp>
        <p:nvSpPr>
          <p:cNvPr id="262" name="PlaceHolder 2"/>
          <p:cNvSpPr>
            <a:spLocks noGrp="1"/>
          </p:cNvSpPr>
          <p:nvPr>
            <p:ph type="body"/>
          </p:nvPr>
        </p:nvSpPr>
        <p:spPr>
          <a:xfrm>
            <a:off x="457200" y="1203480"/>
            <a:ext cx="8229240" cy="298296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263" name="PlaceHolder 3"/>
          <p:cNvSpPr>
            <a:spLocks noGrp="1"/>
          </p:cNvSpPr>
          <p:nvPr>
            <p:ph type="body"/>
          </p:nvPr>
        </p:nvSpPr>
        <p:spPr>
          <a:xfrm>
            <a:off x="457200" y="1203480"/>
            <a:ext cx="8229240" cy="298296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pic>
        <p:nvPicPr>
          <p:cNvPr id="264" name="" descr=""/>
          <p:cNvPicPr/>
          <p:nvPr/>
        </p:nvPicPr>
        <p:blipFill>
          <a:blip r:embed="rId2"/>
          <a:stretch/>
        </p:blipFill>
        <p:spPr>
          <a:xfrm>
            <a:off x="2702160" y="1203480"/>
            <a:ext cx="3738600" cy="2982960"/>
          </a:xfrm>
          <a:prstGeom prst="rect">
            <a:avLst/>
          </a:prstGeom>
          <a:ln>
            <a:noFill/>
          </a:ln>
        </p:spPr>
      </p:pic>
      <p:pic>
        <p:nvPicPr>
          <p:cNvPr id="265" name="" descr=""/>
          <p:cNvPicPr/>
          <p:nvPr/>
        </p:nvPicPr>
        <p:blipFill>
          <a:blip r:embed="rId3"/>
          <a:stretch/>
        </p:blipFill>
        <p:spPr>
          <a:xfrm>
            <a:off x="2702160" y="1203480"/>
            <a:ext cx="3738600" cy="2982960"/>
          </a:xfrm>
          <a:prstGeom prst="rect">
            <a:avLst/>
          </a:prstGeom>
          <a:ln>
            <a:noFill/>
          </a:ln>
        </p:spPr>
      </p:pic>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0" name="PlaceHolder 1"/>
          <p:cNvSpPr>
            <a:spLocks noGrp="1"/>
          </p:cNvSpPr>
          <p:nvPr>
            <p:ph type="title"/>
          </p:nvPr>
        </p:nvSpPr>
        <p:spPr>
          <a:xfrm>
            <a:off x="412920" y="0"/>
            <a:ext cx="8318160" cy="5143320"/>
          </a:xfrm>
          <a:prstGeom prst="rect">
            <a:avLst/>
          </a:prstGeom>
        </p:spPr>
        <p:txBody>
          <a:bodyPr lIns="0" rIns="0" tIns="0" bIns="0" anchor="ctr"/>
          <a:p>
            <a:endParaRPr b="0" lang="en-US" sz="2400" spc="-1" strike="noStrike">
              <a:solidFill>
                <a:srgbClr val="002663"/>
              </a:solidFill>
              <a:uFill>
                <a:solidFill>
                  <a:srgbClr val="ffffff"/>
                </a:solidFill>
              </a:uFill>
              <a:latin typeface="Arial"/>
            </a:endParaRPr>
          </a:p>
        </p:txBody>
      </p:sp>
      <p:sp>
        <p:nvSpPr>
          <p:cNvPr id="271"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412920" y="0"/>
            <a:ext cx="8318160" cy="5143320"/>
          </a:xfrm>
          <a:prstGeom prst="rect">
            <a:avLst/>
          </a:prstGeom>
        </p:spPr>
        <p:txBody>
          <a:bodyPr lIns="0" rIns="0" tIns="0" bIns="0" anchor="ctr"/>
          <a:p>
            <a:endParaRPr b="0" lang="en-US" sz="2400" spc="-1" strike="noStrike">
              <a:solidFill>
                <a:srgbClr val="002663"/>
              </a:solidFill>
              <a:uFill>
                <a:solidFill>
                  <a:srgbClr val="ffffff"/>
                </a:solidFill>
              </a:uFill>
              <a:latin typeface="Arial"/>
            </a:endParaRPr>
          </a:p>
        </p:txBody>
      </p:sp>
      <p:sp>
        <p:nvSpPr>
          <p:cNvPr id="273" name="PlaceHolder 2"/>
          <p:cNvSpPr>
            <a:spLocks noGrp="1"/>
          </p:cNvSpPr>
          <p:nvPr>
            <p:ph type="body"/>
          </p:nvPr>
        </p:nvSpPr>
        <p:spPr>
          <a:xfrm>
            <a:off x="457200" y="1203480"/>
            <a:ext cx="8229240" cy="298296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74" name="PlaceHolder 1"/>
          <p:cNvSpPr>
            <a:spLocks noGrp="1"/>
          </p:cNvSpPr>
          <p:nvPr>
            <p:ph type="title"/>
          </p:nvPr>
        </p:nvSpPr>
        <p:spPr>
          <a:xfrm>
            <a:off x="412920" y="0"/>
            <a:ext cx="8318160" cy="5143320"/>
          </a:xfrm>
          <a:prstGeom prst="rect">
            <a:avLst/>
          </a:prstGeom>
        </p:spPr>
        <p:txBody>
          <a:bodyPr lIns="0" rIns="0" tIns="0" bIns="0" anchor="ctr"/>
          <a:p>
            <a:endParaRPr b="0" lang="en-US" sz="2400" spc="-1" strike="noStrike">
              <a:solidFill>
                <a:srgbClr val="002663"/>
              </a:solidFill>
              <a:uFill>
                <a:solidFill>
                  <a:srgbClr val="ffffff"/>
                </a:solidFill>
              </a:uFill>
              <a:latin typeface="Arial"/>
            </a:endParaRPr>
          </a:p>
        </p:txBody>
      </p:sp>
      <p:sp>
        <p:nvSpPr>
          <p:cNvPr id="275" name="PlaceHolder 2"/>
          <p:cNvSpPr>
            <a:spLocks noGrp="1"/>
          </p:cNvSpPr>
          <p:nvPr>
            <p:ph type="body"/>
          </p:nvPr>
        </p:nvSpPr>
        <p:spPr>
          <a:xfrm>
            <a:off x="457200" y="1203480"/>
            <a:ext cx="4015800" cy="298296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276" name="PlaceHolder 3"/>
          <p:cNvSpPr>
            <a:spLocks noGrp="1"/>
          </p:cNvSpPr>
          <p:nvPr>
            <p:ph type="body"/>
          </p:nvPr>
        </p:nvSpPr>
        <p:spPr>
          <a:xfrm>
            <a:off x="4674240" y="1203480"/>
            <a:ext cx="4015800" cy="298296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77" name="PlaceHolder 1"/>
          <p:cNvSpPr>
            <a:spLocks noGrp="1"/>
          </p:cNvSpPr>
          <p:nvPr>
            <p:ph type="title"/>
          </p:nvPr>
        </p:nvSpPr>
        <p:spPr>
          <a:xfrm>
            <a:off x="412920" y="0"/>
            <a:ext cx="8318160" cy="5143320"/>
          </a:xfrm>
          <a:prstGeom prst="rect">
            <a:avLst/>
          </a:prstGeom>
        </p:spPr>
        <p:txBody>
          <a:bodyPr lIns="0" rIns="0" tIns="0" bIns="0" anchor="ctr"/>
          <a:p>
            <a:endParaRPr b="0" lang="en-US" sz="2400" spc="-1" strike="noStrike">
              <a:solidFill>
                <a:srgbClr val="002663"/>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12920" y="0"/>
            <a:ext cx="8318160" cy="5143320"/>
          </a:xfrm>
          <a:prstGeom prst="rect">
            <a:avLst/>
          </a:prstGeom>
        </p:spPr>
        <p:txBody>
          <a:bodyPr lIns="0" rIns="0" tIns="0" bIns="0" anchor="ctr"/>
          <a:p>
            <a:endParaRPr b="0" lang="en-US" sz="2400" spc="-1" strike="noStrike">
              <a:solidFill>
                <a:srgbClr val="002663"/>
              </a:solidFill>
              <a:uFill>
                <a:solidFill>
                  <a:srgbClr val="ffffff"/>
                </a:solidFill>
              </a:uFill>
              <a:latin typeface="Arial"/>
            </a:endParaRPr>
          </a:p>
        </p:txBody>
      </p:sp>
      <p:sp>
        <p:nvSpPr>
          <p:cNvPr id="22" name="PlaceHolder 2"/>
          <p:cNvSpPr>
            <a:spLocks noGrp="1"/>
          </p:cNvSpPr>
          <p:nvPr>
            <p:ph type="body"/>
          </p:nvPr>
        </p:nvSpPr>
        <p:spPr>
          <a:xfrm>
            <a:off x="457200" y="1203480"/>
            <a:ext cx="401580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23" name="PlaceHolder 3"/>
          <p:cNvSpPr>
            <a:spLocks noGrp="1"/>
          </p:cNvSpPr>
          <p:nvPr>
            <p:ph type="body"/>
          </p:nvPr>
        </p:nvSpPr>
        <p:spPr>
          <a:xfrm>
            <a:off x="4674240" y="1203480"/>
            <a:ext cx="401580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24" name="PlaceHolder 4"/>
          <p:cNvSpPr>
            <a:spLocks noGrp="1"/>
          </p:cNvSpPr>
          <p:nvPr>
            <p:ph type="body"/>
          </p:nvPr>
        </p:nvSpPr>
        <p:spPr>
          <a:xfrm>
            <a:off x="457200" y="2761920"/>
            <a:ext cx="822924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78" name="PlaceHolder 1"/>
          <p:cNvSpPr>
            <a:spLocks noGrp="1"/>
          </p:cNvSpPr>
          <p:nvPr>
            <p:ph type="subTitle"/>
          </p:nvPr>
        </p:nvSpPr>
        <p:spPr>
          <a:xfrm>
            <a:off x="412920" y="6777720"/>
            <a:ext cx="8318160" cy="10287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79" name="PlaceHolder 1"/>
          <p:cNvSpPr>
            <a:spLocks noGrp="1"/>
          </p:cNvSpPr>
          <p:nvPr>
            <p:ph type="title"/>
          </p:nvPr>
        </p:nvSpPr>
        <p:spPr>
          <a:xfrm>
            <a:off x="412920" y="0"/>
            <a:ext cx="8318160" cy="5143320"/>
          </a:xfrm>
          <a:prstGeom prst="rect">
            <a:avLst/>
          </a:prstGeom>
        </p:spPr>
        <p:txBody>
          <a:bodyPr lIns="0" rIns="0" tIns="0" bIns="0" anchor="ctr"/>
          <a:p>
            <a:endParaRPr b="0" lang="en-US" sz="2400" spc="-1" strike="noStrike">
              <a:solidFill>
                <a:srgbClr val="002663"/>
              </a:solidFill>
              <a:uFill>
                <a:solidFill>
                  <a:srgbClr val="ffffff"/>
                </a:solidFill>
              </a:uFill>
              <a:latin typeface="Arial"/>
            </a:endParaRPr>
          </a:p>
        </p:txBody>
      </p:sp>
      <p:sp>
        <p:nvSpPr>
          <p:cNvPr id="280" name="PlaceHolder 2"/>
          <p:cNvSpPr>
            <a:spLocks noGrp="1"/>
          </p:cNvSpPr>
          <p:nvPr>
            <p:ph type="body"/>
          </p:nvPr>
        </p:nvSpPr>
        <p:spPr>
          <a:xfrm>
            <a:off x="457200" y="1203480"/>
            <a:ext cx="401580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281" name="PlaceHolder 3"/>
          <p:cNvSpPr>
            <a:spLocks noGrp="1"/>
          </p:cNvSpPr>
          <p:nvPr>
            <p:ph type="body"/>
          </p:nvPr>
        </p:nvSpPr>
        <p:spPr>
          <a:xfrm>
            <a:off x="457200" y="2761920"/>
            <a:ext cx="401580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282" name="PlaceHolder 4"/>
          <p:cNvSpPr>
            <a:spLocks noGrp="1"/>
          </p:cNvSpPr>
          <p:nvPr>
            <p:ph type="body"/>
          </p:nvPr>
        </p:nvSpPr>
        <p:spPr>
          <a:xfrm>
            <a:off x="4674240" y="1203480"/>
            <a:ext cx="4015800" cy="298296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412920" y="0"/>
            <a:ext cx="8318160" cy="5143320"/>
          </a:xfrm>
          <a:prstGeom prst="rect">
            <a:avLst/>
          </a:prstGeom>
        </p:spPr>
        <p:txBody>
          <a:bodyPr lIns="0" rIns="0" tIns="0" bIns="0" anchor="ctr"/>
          <a:p>
            <a:endParaRPr b="0" lang="en-US" sz="2400" spc="-1" strike="noStrike">
              <a:solidFill>
                <a:srgbClr val="002663"/>
              </a:solidFill>
              <a:uFill>
                <a:solidFill>
                  <a:srgbClr val="ffffff"/>
                </a:solidFill>
              </a:uFill>
              <a:latin typeface="Arial"/>
            </a:endParaRPr>
          </a:p>
        </p:txBody>
      </p:sp>
      <p:sp>
        <p:nvSpPr>
          <p:cNvPr id="284" name="PlaceHolder 2"/>
          <p:cNvSpPr>
            <a:spLocks noGrp="1"/>
          </p:cNvSpPr>
          <p:nvPr>
            <p:ph type="body"/>
          </p:nvPr>
        </p:nvSpPr>
        <p:spPr>
          <a:xfrm>
            <a:off x="457200" y="1203480"/>
            <a:ext cx="4015800" cy="298296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285" name="PlaceHolder 3"/>
          <p:cNvSpPr>
            <a:spLocks noGrp="1"/>
          </p:cNvSpPr>
          <p:nvPr>
            <p:ph type="body"/>
          </p:nvPr>
        </p:nvSpPr>
        <p:spPr>
          <a:xfrm>
            <a:off x="4674240" y="1203480"/>
            <a:ext cx="401580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286" name="PlaceHolder 4"/>
          <p:cNvSpPr>
            <a:spLocks noGrp="1"/>
          </p:cNvSpPr>
          <p:nvPr>
            <p:ph type="body"/>
          </p:nvPr>
        </p:nvSpPr>
        <p:spPr>
          <a:xfrm>
            <a:off x="4674240" y="2761920"/>
            <a:ext cx="401580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7" name="PlaceHolder 1"/>
          <p:cNvSpPr>
            <a:spLocks noGrp="1"/>
          </p:cNvSpPr>
          <p:nvPr>
            <p:ph type="title"/>
          </p:nvPr>
        </p:nvSpPr>
        <p:spPr>
          <a:xfrm>
            <a:off x="412920" y="0"/>
            <a:ext cx="8318160" cy="5143320"/>
          </a:xfrm>
          <a:prstGeom prst="rect">
            <a:avLst/>
          </a:prstGeom>
        </p:spPr>
        <p:txBody>
          <a:bodyPr lIns="0" rIns="0" tIns="0" bIns="0" anchor="ctr"/>
          <a:p>
            <a:endParaRPr b="0" lang="en-US" sz="2400" spc="-1" strike="noStrike">
              <a:solidFill>
                <a:srgbClr val="002663"/>
              </a:solidFill>
              <a:uFill>
                <a:solidFill>
                  <a:srgbClr val="ffffff"/>
                </a:solidFill>
              </a:uFill>
              <a:latin typeface="Arial"/>
            </a:endParaRPr>
          </a:p>
        </p:txBody>
      </p:sp>
      <p:sp>
        <p:nvSpPr>
          <p:cNvPr id="288" name="PlaceHolder 2"/>
          <p:cNvSpPr>
            <a:spLocks noGrp="1"/>
          </p:cNvSpPr>
          <p:nvPr>
            <p:ph type="body"/>
          </p:nvPr>
        </p:nvSpPr>
        <p:spPr>
          <a:xfrm>
            <a:off x="457200" y="1203480"/>
            <a:ext cx="401580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289" name="PlaceHolder 3"/>
          <p:cNvSpPr>
            <a:spLocks noGrp="1"/>
          </p:cNvSpPr>
          <p:nvPr>
            <p:ph type="body"/>
          </p:nvPr>
        </p:nvSpPr>
        <p:spPr>
          <a:xfrm>
            <a:off x="4674240" y="1203480"/>
            <a:ext cx="401580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290" name="PlaceHolder 4"/>
          <p:cNvSpPr>
            <a:spLocks noGrp="1"/>
          </p:cNvSpPr>
          <p:nvPr>
            <p:ph type="body"/>
          </p:nvPr>
        </p:nvSpPr>
        <p:spPr>
          <a:xfrm>
            <a:off x="457200" y="2761920"/>
            <a:ext cx="822924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412920" y="0"/>
            <a:ext cx="8318160" cy="5143320"/>
          </a:xfrm>
          <a:prstGeom prst="rect">
            <a:avLst/>
          </a:prstGeom>
        </p:spPr>
        <p:txBody>
          <a:bodyPr lIns="0" rIns="0" tIns="0" bIns="0" anchor="ctr"/>
          <a:p>
            <a:endParaRPr b="0" lang="en-US" sz="2400" spc="-1" strike="noStrike">
              <a:solidFill>
                <a:srgbClr val="002663"/>
              </a:solidFill>
              <a:uFill>
                <a:solidFill>
                  <a:srgbClr val="ffffff"/>
                </a:solidFill>
              </a:uFill>
              <a:latin typeface="Arial"/>
            </a:endParaRPr>
          </a:p>
        </p:txBody>
      </p:sp>
      <p:sp>
        <p:nvSpPr>
          <p:cNvPr id="292" name="PlaceHolder 2"/>
          <p:cNvSpPr>
            <a:spLocks noGrp="1"/>
          </p:cNvSpPr>
          <p:nvPr>
            <p:ph type="body"/>
          </p:nvPr>
        </p:nvSpPr>
        <p:spPr>
          <a:xfrm>
            <a:off x="457200" y="1203480"/>
            <a:ext cx="822924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293" name="PlaceHolder 3"/>
          <p:cNvSpPr>
            <a:spLocks noGrp="1"/>
          </p:cNvSpPr>
          <p:nvPr>
            <p:ph type="body"/>
          </p:nvPr>
        </p:nvSpPr>
        <p:spPr>
          <a:xfrm>
            <a:off x="457200" y="2761920"/>
            <a:ext cx="822924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412920" y="0"/>
            <a:ext cx="8318160" cy="5143320"/>
          </a:xfrm>
          <a:prstGeom prst="rect">
            <a:avLst/>
          </a:prstGeom>
        </p:spPr>
        <p:txBody>
          <a:bodyPr lIns="0" rIns="0" tIns="0" bIns="0" anchor="ctr"/>
          <a:p>
            <a:endParaRPr b="0" lang="en-US" sz="2400" spc="-1" strike="noStrike">
              <a:solidFill>
                <a:srgbClr val="002663"/>
              </a:solidFill>
              <a:uFill>
                <a:solidFill>
                  <a:srgbClr val="ffffff"/>
                </a:solidFill>
              </a:uFill>
              <a:latin typeface="Arial"/>
            </a:endParaRPr>
          </a:p>
        </p:txBody>
      </p:sp>
      <p:sp>
        <p:nvSpPr>
          <p:cNvPr id="295" name="PlaceHolder 2"/>
          <p:cNvSpPr>
            <a:spLocks noGrp="1"/>
          </p:cNvSpPr>
          <p:nvPr>
            <p:ph type="body"/>
          </p:nvPr>
        </p:nvSpPr>
        <p:spPr>
          <a:xfrm>
            <a:off x="457200" y="1203480"/>
            <a:ext cx="401580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296" name="PlaceHolder 3"/>
          <p:cNvSpPr>
            <a:spLocks noGrp="1"/>
          </p:cNvSpPr>
          <p:nvPr>
            <p:ph type="body"/>
          </p:nvPr>
        </p:nvSpPr>
        <p:spPr>
          <a:xfrm>
            <a:off x="4674240" y="1203480"/>
            <a:ext cx="401580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297" name="PlaceHolder 4"/>
          <p:cNvSpPr>
            <a:spLocks noGrp="1"/>
          </p:cNvSpPr>
          <p:nvPr>
            <p:ph type="body"/>
          </p:nvPr>
        </p:nvSpPr>
        <p:spPr>
          <a:xfrm>
            <a:off x="4674240" y="2761920"/>
            <a:ext cx="401580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298" name="PlaceHolder 5"/>
          <p:cNvSpPr>
            <a:spLocks noGrp="1"/>
          </p:cNvSpPr>
          <p:nvPr>
            <p:ph type="body"/>
          </p:nvPr>
        </p:nvSpPr>
        <p:spPr>
          <a:xfrm>
            <a:off x="457200" y="2761920"/>
            <a:ext cx="4015800" cy="142272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412920" y="0"/>
            <a:ext cx="8318160" cy="5143320"/>
          </a:xfrm>
          <a:prstGeom prst="rect">
            <a:avLst/>
          </a:prstGeom>
        </p:spPr>
        <p:txBody>
          <a:bodyPr lIns="0" rIns="0" tIns="0" bIns="0" anchor="ctr"/>
          <a:p>
            <a:endParaRPr b="0" lang="en-US" sz="2400" spc="-1" strike="noStrike">
              <a:solidFill>
                <a:srgbClr val="002663"/>
              </a:solidFill>
              <a:uFill>
                <a:solidFill>
                  <a:srgbClr val="ffffff"/>
                </a:solidFill>
              </a:uFill>
              <a:latin typeface="Arial"/>
            </a:endParaRPr>
          </a:p>
        </p:txBody>
      </p:sp>
      <p:sp>
        <p:nvSpPr>
          <p:cNvPr id="300" name="PlaceHolder 2"/>
          <p:cNvSpPr>
            <a:spLocks noGrp="1"/>
          </p:cNvSpPr>
          <p:nvPr>
            <p:ph type="body"/>
          </p:nvPr>
        </p:nvSpPr>
        <p:spPr>
          <a:xfrm>
            <a:off x="457200" y="1203480"/>
            <a:ext cx="8229240" cy="298296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sp>
        <p:nvSpPr>
          <p:cNvPr id="301" name="PlaceHolder 3"/>
          <p:cNvSpPr>
            <a:spLocks noGrp="1"/>
          </p:cNvSpPr>
          <p:nvPr>
            <p:ph type="body"/>
          </p:nvPr>
        </p:nvSpPr>
        <p:spPr>
          <a:xfrm>
            <a:off x="457200" y="1203480"/>
            <a:ext cx="8229240" cy="2982960"/>
          </a:xfrm>
          <a:prstGeom prst="rect">
            <a:avLst/>
          </a:prstGeom>
        </p:spPr>
        <p:txBody>
          <a:bodyPr lIns="0" rIns="0" tIns="0" bIns="0"/>
          <a:p>
            <a:endParaRPr b="0" lang="en-US" sz="1600" spc="-1" strike="noStrike">
              <a:solidFill>
                <a:srgbClr val="002663"/>
              </a:solidFill>
              <a:uFill>
                <a:solidFill>
                  <a:srgbClr val="ffffff"/>
                </a:solidFill>
              </a:uFill>
              <a:latin typeface="BentonSans Light"/>
            </a:endParaRPr>
          </a:p>
        </p:txBody>
      </p:sp>
      <p:pic>
        <p:nvPicPr>
          <p:cNvPr id="302" name="" descr=""/>
          <p:cNvPicPr/>
          <p:nvPr/>
        </p:nvPicPr>
        <p:blipFill>
          <a:blip r:embed="rId2"/>
          <a:stretch/>
        </p:blipFill>
        <p:spPr>
          <a:xfrm>
            <a:off x="2702160" y="1203480"/>
            <a:ext cx="3738600" cy="2982960"/>
          </a:xfrm>
          <a:prstGeom prst="rect">
            <a:avLst/>
          </a:prstGeom>
          <a:ln>
            <a:noFill/>
          </a:ln>
        </p:spPr>
      </p:pic>
      <p:pic>
        <p:nvPicPr>
          <p:cNvPr id="303" name="" descr=""/>
          <p:cNvPicPr/>
          <p:nvPr/>
        </p:nvPicPr>
        <p:blipFill>
          <a:blip r:embed="rId3"/>
          <a:stretch/>
        </p:blipFill>
        <p:spPr>
          <a:xfrm>
            <a:off x="2702160" y="1203480"/>
            <a:ext cx="3738600" cy="2982960"/>
          </a:xfrm>
          <a:prstGeom prst="rect">
            <a:avLst/>
          </a:prstGeom>
          <a:ln>
            <a:noFill/>
          </a:ln>
        </p:spPr>
      </p:pic>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wmf"/><Relationship Id="rId3" Type="http://schemas.openxmlformats.org/officeDocument/2006/relationships/image" Target="../media/image2.wmf"/><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5.wmf"/><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8.wmf"/><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1.wmf"/><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4.wmf"/><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7.wmf"/><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20.wmf"/><Relationship Id="rId3" Type="http://schemas.openxmlformats.org/officeDocument/2006/relationships/slideLayout" Target="../slideLayouts/slideLayout73.xml"/><Relationship Id="rId4" Type="http://schemas.openxmlformats.org/officeDocument/2006/relationships/slideLayout" Target="../slideLayouts/slideLayout74.xml"/><Relationship Id="rId5" Type="http://schemas.openxmlformats.org/officeDocument/2006/relationships/slideLayout" Target="../slideLayouts/slideLayout75.xml"/><Relationship Id="rId6" Type="http://schemas.openxmlformats.org/officeDocument/2006/relationships/slideLayout" Target="../slideLayouts/slideLayout76.xml"/><Relationship Id="rId7" Type="http://schemas.openxmlformats.org/officeDocument/2006/relationships/slideLayout" Target="../slideLayouts/slideLayout77.xml"/><Relationship Id="rId8" Type="http://schemas.openxmlformats.org/officeDocument/2006/relationships/slideLayout" Target="../slideLayouts/slideLayout78.xml"/><Relationship Id="rId9" Type="http://schemas.openxmlformats.org/officeDocument/2006/relationships/slideLayout" Target="../slideLayouts/slideLayout79.xml"/><Relationship Id="rId10" Type="http://schemas.openxmlformats.org/officeDocument/2006/relationships/slideLayout" Target="../slideLayouts/slideLayout80.xml"/><Relationship Id="rId11" Type="http://schemas.openxmlformats.org/officeDocument/2006/relationships/slideLayout" Target="../slideLayouts/slideLayout81.xml"/><Relationship Id="rId12" Type="http://schemas.openxmlformats.org/officeDocument/2006/relationships/slideLayout" Target="../slideLayouts/slideLayout82.xml"/><Relationship Id="rId13" Type="http://schemas.openxmlformats.org/officeDocument/2006/relationships/slideLayout" Target="../slideLayouts/slideLayout83.xml"/><Relationship Id="rId14"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23.wmf"/><Relationship Id="rId3" Type="http://schemas.openxmlformats.org/officeDocument/2006/relationships/image" Target="../media/image24.wmf"/><Relationship Id="rId4" Type="http://schemas.openxmlformats.org/officeDocument/2006/relationships/slideLayout" Target="../slideLayouts/slideLayout85.xml"/><Relationship Id="rId5" Type="http://schemas.openxmlformats.org/officeDocument/2006/relationships/slideLayout" Target="../slideLayouts/slideLayout86.xml"/><Relationship Id="rId6" Type="http://schemas.openxmlformats.org/officeDocument/2006/relationships/slideLayout" Target="../slideLayouts/slideLayout87.xml"/><Relationship Id="rId7" Type="http://schemas.openxmlformats.org/officeDocument/2006/relationships/slideLayout" Target="../slideLayouts/slideLayout88.xml"/><Relationship Id="rId8" Type="http://schemas.openxmlformats.org/officeDocument/2006/relationships/slideLayout" Target="../slideLayouts/slideLayout89.xml"/><Relationship Id="rId9" Type="http://schemas.openxmlformats.org/officeDocument/2006/relationships/slideLayout" Target="../slideLayouts/slideLayout90.xml"/><Relationship Id="rId10" Type="http://schemas.openxmlformats.org/officeDocument/2006/relationships/slideLayout" Target="../slideLayouts/slideLayout91.xml"/><Relationship Id="rId11" Type="http://schemas.openxmlformats.org/officeDocument/2006/relationships/slideLayout" Target="../slideLayouts/slideLayout92.xml"/><Relationship Id="rId12" Type="http://schemas.openxmlformats.org/officeDocument/2006/relationships/slideLayout" Target="../slideLayouts/slideLayout93.xml"/><Relationship Id="rId13" Type="http://schemas.openxmlformats.org/officeDocument/2006/relationships/slideLayout" Target="../slideLayouts/slideLayout94.xml"/><Relationship Id="rId14" Type="http://schemas.openxmlformats.org/officeDocument/2006/relationships/slideLayout" Target="../slideLayouts/slideLayout95.xml"/><Relationship Id="rId15" Type="http://schemas.openxmlformats.org/officeDocument/2006/relationships/slideLayout" Target="../slideLayouts/slideLayout9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8" descr=""/>
          <p:cNvPicPr/>
          <p:nvPr/>
        </p:nvPicPr>
        <p:blipFill>
          <a:blip r:embed="rId2"/>
          <a:stretch/>
        </p:blipFill>
        <p:spPr>
          <a:xfrm>
            <a:off x="7769520" y="4757040"/>
            <a:ext cx="1325520" cy="343440"/>
          </a:xfrm>
          <a:prstGeom prst="rect">
            <a:avLst/>
          </a:prstGeom>
          <a:ln>
            <a:noFill/>
          </a:ln>
        </p:spPr>
      </p:pic>
      <p:sp>
        <p:nvSpPr>
          <p:cNvPr id="1" name="PlaceHolder 1"/>
          <p:cNvSpPr>
            <a:spLocks noGrp="1"/>
          </p:cNvSpPr>
          <p:nvPr>
            <p:ph type="title"/>
          </p:nvPr>
        </p:nvSpPr>
        <p:spPr>
          <a:xfrm>
            <a:off x="0" y="0"/>
            <a:ext cx="9143640" cy="2563200"/>
          </a:xfrm>
          <a:prstGeom prst="rect">
            <a:avLst/>
          </a:prstGeom>
        </p:spPr>
        <p:txBody>
          <a:bodyPr lIns="0" rIns="0" tIns="0" bIns="0" anchor="b"/>
          <a:p>
            <a:pPr algn="ctr">
              <a:lnSpc>
                <a:spcPct val="100000"/>
              </a:lnSpc>
            </a:pPr>
            <a:r>
              <a:rPr b="0" lang="en-US" sz="3500" spc="-1" strike="noStrike">
                <a:solidFill>
                  <a:srgbClr val="006ad2"/>
                </a:solidFill>
                <a:uFill>
                  <a:solidFill>
                    <a:srgbClr val="ffffff"/>
                  </a:solidFill>
                </a:uFill>
                <a:latin typeface="Guardian Egyp Regular"/>
                <a:ea typeface="Guardian Egyp Regular"/>
              </a:rPr>
              <a:t>Click to edit Master title </a:t>
            </a:r>
            <a:r>
              <a:rPr b="0" lang="en-US" sz="3500" spc="-1" strike="noStrike">
                <a:solidFill>
                  <a:srgbClr val="006ad2"/>
                </a:solidFill>
                <a:uFill>
                  <a:solidFill>
                    <a:srgbClr val="ffffff"/>
                  </a:solidFill>
                </a:uFill>
                <a:latin typeface="Guardian Egyp Regular"/>
                <a:ea typeface="Guardian Egyp Regular"/>
              </a:rPr>
              <a:t>style</a:t>
            </a:r>
            <a:endParaRPr b="0" lang="en-US" sz="2900" spc="-1" strike="noStrike">
              <a:solidFill>
                <a:srgbClr val="002663"/>
              </a:solidFill>
              <a:uFill>
                <a:solidFill>
                  <a:srgbClr val="ffffff"/>
                </a:solidFill>
              </a:uFill>
              <a:latin typeface="Arial"/>
            </a:endParaRPr>
          </a:p>
        </p:txBody>
      </p:sp>
      <p:sp>
        <p:nvSpPr>
          <p:cNvPr id="2" name="PlaceHolder 2"/>
          <p:cNvSpPr>
            <a:spLocks noGrp="1"/>
          </p:cNvSpPr>
          <p:nvPr>
            <p:ph type="body"/>
          </p:nvPr>
        </p:nvSpPr>
        <p:spPr>
          <a:xfrm>
            <a:off x="0" y="2563560"/>
            <a:ext cx="9143640" cy="2579400"/>
          </a:xfrm>
          <a:prstGeom prst="rect">
            <a:avLst/>
          </a:prstGeom>
        </p:spPr>
        <p:txBody>
          <a:bodyPr lIns="0" rIns="0" tIns="91440" bIns="0"/>
          <a:p>
            <a:pPr marL="432000" indent="-324000">
              <a:buClr>
                <a:srgbClr val="000000"/>
              </a:buClr>
              <a:buSzPct val="45000"/>
              <a:buFont typeface="Wingdings" charset="2"/>
              <a:buChar char=""/>
            </a:pPr>
            <a:r>
              <a:rPr b="0" lang="en-US" sz="2000" spc="-1" strike="noStrike">
                <a:solidFill>
                  <a:srgbClr val="002663"/>
                </a:solidFill>
                <a:uFill>
                  <a:solidFill>
                    <a:srgbClr val="ffffff"/>
                  </a:solidFill>
                </a:uFill>
                <a:latin typeface="BentonSans Light"/>
                <a:ea typeface="BentonSans Light"/>
              </a:rPr>
              <a:t>Click to edit the outline text format</a:t>
            </a:r>
            <a:endParaRPr b="0" lang="en-US" sz="2000" spc="-1" strike="noStrike">
              <a:solidFill>
                <a:srgbClr val="002663"/>
              </a:solidFill>
              <a:uFill>
                <a:solidFill>
                  <a:srgbClr val="ffffff"/>
                </a:solidFill>
              </a:uFill>
              <a:latin typeface="BentonSans Light"/>
            </a:endParaRPr>
          </a:p>
          <a:p>
            <a:pPr lvl="1" marL="864000" indent="-324000">
              <a:buClr>
                <a:srgbClr val="000000"/>
              </a:buClr>
              <a:buSzPct val="75000"/>
              <a:buFont typeface="Symbol" charset="2"/>
              <a:buChar char=""/>
            </a:pPr>
            <a:r>
              <a:rPr b="0" lang="en-US" sz="2000" spc="-1" strike="noStrike">
                <a:solidFill>
                  <a:srgbClr val="002663"/>
                </a:solidFill>
                <a:uFill>
                  <a:solidFill>
                    <a:srgbClr val="ffffff"/>
                  </a:solidFill>
                </a:uFill>
                <a:latin typeface="BentonSans Light"/>
                <a:ea typeface="BentonSans Light"/>
              </a:rPr>
              <a:t>Second Outline Level</a:t>
            </a:r>
            <a:endParaRPr b="0" lang="en-US" sz="2000" spc="-1" strike="noStrike">
              <a:solidFill>
                <a:srgbClr val="535a5b"/>
              </a:solidFill>
              <a:uFill>
                <a:solidFill>
                  <a:srgbClr val="ffffff"/>
                </a:solidFill>
              </a:uFill>
              <a:latin typeface="BentonSans Light"/>
            </a:endParaRPr>
          </a:p>
          <a:p>
            <a:pPr lvl="2" marL="1296000" indent="-288000">
              <a:buClr>
                <a:srgbClr val="000000"/>
              </a:buClr>
              <a:buSzPct val="45000"/>
              <a:buFont typeface="Wingdings" charset="2"/>
              <a:buChar char=""/>
            </a:pPr>
            <a:r>
              <a:rPr b="0" lang="en-US" sz="2000" spc="-1" strike="noStrike">
                <a:solidFill>
                  <a:srgbClr val="002663"/>
                </a:solidFill>
                <a:uFill>
                  <a:solidFill>
                    <a:srgbClr val="ffffff"/>
                  </a:solidFill>
                </a:uFill>
                <a:latin typeface="BentonSans Light"/>
                <a:ea typeface="BentonSans Light"/>
              </a:rPr>
              <a:t>Third Outline Level</a:t>
            </a:r>
            <a:endParaRPr b="0" lang="en-US" sz="2000" spc="-1" strike="noStrike">
              <a:solidFill>
                <a:srgbClr val="535a5b"/>
              </a:solidFill>
              <a:uFill>
                <a:solidFill>
                  <a:srgbClr val="ffffff"/>
                </a:solidFill>
              </a:uFill>
              <a:latin typeface="BentonSans Light"/>
            </a:endParaRPr>
          </a:p>
          <a:p>
            <a:pPr lvl="3" marL="1728000" indent="-216000">
              <a:buClr>
                <a:srgbClr val="000000"/>
              </a:buClr>
              <a:buSzPct val="75000"/>
              <a:buFont typeface="Symbol" charset="2"/>
              <a:buChar char=""/>
            </a:pPr>
            <a:r>
              <a:rPr b="0" lang="en-US" sz="2000" spc="-1" strike="noStrike">
                <a:solidFill>
                  <a:srgbClr val="002663"/>
                </a:solidFill>
                <a:uFill>
                  <a:solidFill>
                    <a:srgbClr val="ffffff"/>
                  </a:solidFill>
                </a:uFill>
                <a:latin typeface="BentonSans Light"/>
                <a:ea typeface="BentonSans Light"/>
              </a:rPr>
              <a:t>Fourth Outline Level</a:t>
            </a:r>
            <a:endParaRPr b="0" lang="en-US" sz="2000" spc="-1" strike="noStrike">
              <a:solidFill>
                <a:srgbClr val="535a5b"/>
              </a:solidFill>
              <a:uFill>
                <a:solidFill>
                  <a:srgbClr val="ffffff"/>
                </a:solidFill>
              </a:uFill>
              <a:latin typeface="BentonSans Light"/>
            </a:endParaRPr>
          </a:p>
          <a:p>
            <a:pPr lvl="4" marL="2160000" indent="-216000">
              <a:buClr>
                <a:srgbClr val="000000"/>
              </a:buClr>
              <a:buSzPct val="45000"/>
              <a:buFont typeface="Wingdings" charset="2"/>
              <a:buChar char=""/>
            </a:pPr>
            <a:r>
              <a:rPr b="0" lang="en-US" sz="2000" spc="-1" strike="noStrike">
                <a:solidFill>
                  <a:srgbClr val="002663"/>
                </a:solidFill>
                <a:uFill>
                  <a:solidFill>
                    <a:srgbClr val="ffffff"/>
                  </a:solidFill>
                </a:uFill>
                <a:latin typeface="BentonSans Light"/>
                <a:ea typeface="BentonSans Light"/>
              </a:rPr>
              <a:t>Fifth Outline Level</a:t>
            </a:r>
            <a:endParaRPr b="0" lang="en-US" sz="2000" spc="-1" strike="noStrike">
              <a:solidFill>
                <a:srgbClr val="535a5b"/>
              </a:solidFill>
              <a:uFill>
                <a:solidFill>
                  <a:srgbClr val="ffffff"/>
                </a:solidFill>
              </a:uFill>
              <a:latin typeface="BentonSans Light"/>
            </a:endParaRPr>
          </a:p>
          <a:p>
            <a:pPr lvl="5" marL="2592000" indent="-216000">
              <a:buClr>
                <a:srgbClr val="000000"/>
              </a:buClr>
              <a:buSzPct val="45000"/>
              <a:buFont typeface="Wingdings" charset="2"/>
              <a:buChar char=""/>
            </a:pPr>
            <a:r>
              <a:rPr b="0" lang="en-US" sz="2000" spc="-1" strike="noStrike">
                <a:solidFill>
                  <a:srgbClr val="002663"/>
                </a:solidFill>
                <a:uFill>
                  <a:solidFill>
                    <a:srgbClr val="ffffff"/>
                  </a:solidFill>
                </a:uFill>
                <a:latin typeface="BentonSans Light"/>
                <a:ea typeface="BentonSans Light"/>
              </a:rPr>
              <a:t>Sixth Outline Level</a:t>
            </a:r>
            <a:endParaRPr b="0" lang="en-US" sz="2000" spc="-1" strike="noStrike">
              <a:solidFill>
                <a:srgbClr val="535a5b"/>
              </a:solidFill>
              <a:uFill>
                <a:solidFill>
                  <a:srgbClr val="ffffff"/>
                </a:solidFill>
              </a:uFill>
              <a:latin typeface="BentonSans Light"/>
            </a:endParaRPr>
          </a:p>
          <a:p>
            <a:pPr marL="342720" indent="-342360" algn="ctr">
              <a:lnSpc>
                <a:spcPct val="100000"/>
              </a:lnSpc>
            </a:pPr>
            <a:r>
              <a:rPr b="0" lang="en-US" sz="2000" spc="-1" strike="noStrike">
                <a:solidFill>
                  <a:srgbClr val="002663"/>
                </a:solidFill>
                <a:uFill>
                  <a:solidFill>
                    <a:srgbClr val="ffffff"/>
                  </a:solidFill>
                </a:uFill>
                <a:latin typeface="BentonSans Light"/>
                <a:ea typeface="BentonSans Light"/>
              </a:rPr>
              <a:t>Seventh Outline LevelClick to edit Master text styles</a:t>
            </a:r>
            <a:endParaRPr b="0" lang="en-US" sz="2000" spc="-1" strike="noStrike">
              <a:solidFill>
                <a:srgbClr val="002663"/>
              </a:solidFill>
              <a:uFill>
                <a:solidFill>
                  <a:srgbClr val="ffffff"/>
                </a:solidFill>
              </a:uFill>
              <a:latin typeface="BentonSans Light"/>
            </a:endParaRPr>
          </a:p>
        </p:txBody>
      </p:sp>
      <p:pic>
        <p:nvPicPr>
          <p:cNvPr id="3" name="Picture 4" descr=""/>
          <p:cNvPicPr/>
          <p:nvPr/>
        </p:nvPicPr>
        <p:blipFill>
          <a:blip r:embed="rId3"/>
          <a:stretch/>
        </p:blipFill>
        <p:spPr>
          <a:xfrm>
            <a:off x="7396200" y="4652640"/>
            <a:ext cx="1653840" cy="428400"/>
          </a:xfrm>
          <a:prstGeom prst="rect">
            <a:avLst/>
          </a:prstGeom>
          <a:ln>
            <a:noFill/>
          </a:ln>
        </p:spPr>
      </p:pic>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8" name="Picture 10" descr=""/>
          <p:cNvPicPr/>
          <p:nvPr/>
        </p:nvPicPr>
        <p:blipFill>
          <a:blip r:embed="rId2"/>
          <a:stretch/>
        </p:blipFill>
        <p:spPr>
          <a:xfrm>
            <a:off x="7346880" y="4745520"/>
            <a:ext cx="1325520" cy="343440"/>
          </a:xfrm>
          <a:prstGeom prst="rect">
            <a:avLst/>
          </a:prstGeom>
          <a:ln>
            <a:noFill/>
          </a:ln>
        </p:spPr>
      </p:pic>
      <p:sp>
        <p:nvSpPr>
          <p:cNvPr id="39" name="PlaceHolder 1"/>
          <p:cNvSpPr>
            <a:spLocks noGrp="1"/>
          </p:cNvSpPr>
          <p:nvPr>
            <p:ph type="sldNum"/>
          </p:nvPr>
        </p:nvSpPr>
        <p:spPr>
          <a:xfrm>
            <a:off x="8391960" y="4924440"/>
            <a:ext cx="788760" cy="225720"/>
          </a:xfrm>
          <a:prstGeom prst="rect">
            <a:avLst/>
          </a:prstGeom>
        </p:spPr>
        <p:txBody>
          <a:bodyPr anchor="ctr"/>
          <a:p>
            <a:pPr algn="r">
              <a:lnSpc>
                <a:spcPct val="100000"/>
              </a:lnSpc>
            </a:pPr>
            <a:fld id="{E8C01B36-90DD-4A8B-B3EB-B4DAE797897F}" type="slidenum">
              <a:rPr b="0" lang="en-IN" sz="1000" spc="-1" strike="noStrike">
                <a:solidFill>
                  <a:srgbClr val="006ad2"/>
                </a:solidFill>
                <a:uFill>
                  <a:solidFill>
                    <a:srgbClr val="ffffff"/>
                  </a:solidFill>
                </a:uFill>
                <a:latin typeface="Guardian Egyp"/>
                <a:ea typeface="Guardian Egyp"/>
              </a:rPr>
              <a:t>&lt;number&gt;</a:t>
            </a:fld>
            <a:endParaRPr b="0" lang="en-IN" sz="1400" spc="-1" strike="noStrike">
              <a:solidFill>
                <a:srgbClr val="000000"/>
              </a:solidFill>
              <a:uFill>
                <a:solidFill>
                  <a:srgbClr val="ffffff"/>
                </a:solidFill>
              </a:uFill>
              <a:latin typeface="Times New Roman"/>
            </a:endParaRPr>
          </a:p>
        </p:txBody>
      </p:sp>
      <p:sp>
        <p:nvSpPr>
          <p:cNvPr id="40" name="PlaceHolder 2"/>
          <p:cNvSpPr>
            <a:spLocks noGrp="1"/>
          </p:cNvSpPr>
          <p:nvPr>
            <p:ph type="title"/>
          </p:nvPr>
        </p:nvSpPr>
        <p:spPr>
          <a:xfrm>
            <a:off x="387720" y="140760"/>
            <a:ext cx="8229240" cy="747360"/>
          </a:xfrm>
          <a:prstGeom prst="rect">
            <a:avLst/>
          </a:prstGeom>
        </p:spPr>
        <p:txBody>
          <a:bodyPr lIns="0" rIns="0" tIns="0" bIns="0"/>
          <a:p>
            <a:pPr>
              <a:lnSpc>
                <a:spcPct val="82000"/>
              </a:lnSpc>
            </a:pPr>
            <a:r>
              <a:rPr b="0" lang="en-US" sz="2400" spc="-1" strike="noStrike">
                <a:solidFill>
                  <a:srgbClr val="006ad2"/>
                </a:solidFill>
                <a:uFill>
                  <a:solidFill>
                    <a:srgbClr val="ffffff"/>
                  </a:solidFill>
                </a:uFill>
                <a:latin typeface="Guardian Egyp Regular"/>
                <a:ea typeface="Guardian Egyp Regular"/>
              </a:rPr>
              <a:t>Click to edit Master title style</a:t>
            </a:r>
            <a:endParaRPr b="0" lang="en-US" sz="2400" spc="-1" strike="noStrike">
              <a:solidFill>
                <a:srgbClr val="002663"/>
              </a:solidFill>
              <a:uFill>
                <a:solidFill>
                  <a:srgbClr val="ffffff"/>
                </a:solidFill>
              </a:uFill>
              <a:latin typeface="Arial"/>
            </a:endParaRPr>
          </a:p>
        </p:txBody>
      </p:sp>
      <p:sp>
        <p:nvSpPr>
          <p:cNvPr id="41" name="PlaceHolder 3"/>
          <p:cNvSpPr>
            <a:spLocks noGrp="1"/>
          </p:cNvSpPr>
          <p:nvPr>
            <p:ph type="body"/>
          </p:nvPr>
        </p:nvSpPr>
        <p:spPr>
          <a:xfrm>
            <a:off x="387360" y="1145160"/>
            <a:ext cx="6508440" cy="2486880"/>
          </a:xfrm>
          <a:prstGeom prst="rect">
            <a:avLst/>
          </a:prstGeom>
        </p:spPr>
        <p:txBody>
          <a:bodyPr lIns="0" rIns="0" tIns="0" bIns="0"/>
          <a:p>
            <a:pPr marL="432000" indent="-324000">
              <a:buClr>
                <a:srgbClr val="000000"/>
              </a:buClr>
              <a:buSzPct val="45000"/>
              <a:buFont typeface="Wingdings" charset="2"/>
              <a:buChar char=""/>
            </a:pPr>
            <a:r>
              <a:rPr b="0" lang="en-US" sz="1600" spc="-1" strike="noStrike">
                <a:solidFill>
                  <a:srgbClr val="002663"/>
                </a:solidFill>
                <a:uFill>
                  <a:solidFill>
                    <a:srgbClr val="ffffff"/>
                  </a:solidFill>
                </a:uFill>
                <a:latin typeface="BentonSans Light"/>
                <a:ea typeface="BentonSans Light"/>
              </a:rPr>
              <a:t>Click to edit the outline text format</a:t>
            </a:r>
            <a:endParaRPr b="0" lang="en-US" sz="1600" spc="-1" strike="noStrike">
              <a:solidFill>
                <a:srgbClr val="002663"/>
              </a:solidFill>
              <a:uFill>
                <a:solidFill>
                  <a:srgbClr val="ffffff"/>
                </a:solidFill>
              </a:uFill>
              <a:latin typeface="BentonSans Light"/>
            </a:endParaRPr>
          </a:p>
          <a:p>
            <a:pPr lvl="1" marL="864000" indent="-324000">
              <a:buClr>
                <a:srgbClr val="000000"/>
              </a:buClr>
              <a:buSzPct val="75000"/>
              <a:buFont typeface="Symbol" charset="2"/>
              <a:buChar char=""/>
            </a:pPr>
            <a:r>
              <a:rPr b="0" lang="en-US" sz="1600" spc="-1" strike="noStrike">
                <a:solidFill>
                  <a:srgbClr val="002663"/>
                </a:solidFill>
                <a:uFill>
                  <a:solidFill>
                    <a:srgbClr val="ffffff"/>
                  </a:solidFill>
                </a:uFill>
                <a:latin typeface="BentonSans Light"/>
                <a:ea typeface="BentonSans Light"/>
              </a:rPr>
              <a:t>Second Outline Level</a:t>
            </a:r>
            <a:endParaRPr b="0" lang="en-US" sz="1600" spc="-1" strike="noStrike">
              <a:solidFill>
                <a:srgbClr val="535a5b"/>
              </a:solidFill>
              <a:uFill>
                <a:solidFill>
                  <a:srgbClr val="ffffff"/>
                </a:solidFill>
              </a:uFill>
              <a:latin typeface="BentonSans Light"/>
            </a:endParaRPr>
          </a:p>
          <a:p>
            <a:pPr lvl="2" marL="1296000" indent="-288000">
              <a:buClr>
                <a:srgbClr val="000000"/>
              </a:buClr>
              <a:buSzPct val="45000"/>
              <a:buFont typeface="Wingdings" charset="2"/>
              <a:buChar char=""/>
            </a:pPr>
            <a:r>
              <a:rPr b="0" lang="en-US" sz="1600" spc="-1" strike="noStrike">
                <a:solidFill>
                  <a:srgbClr val="002663"/>
                </a:solidFill>
                <a:uFill>
                  <a:solidFill>
                    <a:srgbClr val="ffffff"/>
                  </a:solidFill>
                </a:uFill>
                <a:latin typeface="BentonSans Light"/>
                <a:ea typeface="BentonSans Light"/>
              </a:rPr>
              <a:t>Third Outline Level</a:t>
            </a:r>
            <a:endParaRPr b="0" lang="en-US" sz="1600" spc="-1" strike="noStrike">
              <a:solidFill>
                <a:srgbClr val="535a5b"/>
              </a:solidFill>
              <a:uFill>
                <a:solidFill>
                  <a:srgbClr val="ffffff"/>
                </a:solidFill>
              </a:uFill>
              <a:latin typeface="BentonSans Light"/>
            </a:endParaRPr>
          </a:p>
          <a:p>
            <a:pPr lvl="3" marL="1728000" indent="-216000">
              <a:buClr>
                <a:srgbClr val="000000"/>
              </a:buClr>
              <a:buSzPct val="75000"/>
              <a:buFont typeface="Symbol" charset="2"/>
              <a:buChar char=""/>
            </a:pPr>
            <a:r>
              <a:rPr b="0" lang="en-US" sz="1600" spc="-1" strike="noStrike">
                <a:solidFill>
                  <a:srgbClr val="002663"/>
                </a:solidFill>
                <a:uFill>
                  <a:solidFill>
                    <a:srgbClr val="ffffff"/>
                  </a:solidFill>
                </a:uFill>
                <a:latin typeface="BentonSans Light"/>
                <a:ea typeface="BentonSans Light"/>
              </a:rPr>
              <a:t>Fourth Outline Level</a:t>
            </a:r>
            <a:endParaRPr b="0" lang="en-US" sz="1600" spc="-1" strike="noStrike">
              <a:solidFill>
                <a:srgbClr val="535a5b"/>
              </a:solidFill>
              <a:uFill>
                <a:solidFill>
                  <a:srgbClr val="ffffff"/>
                </a:solidFill>
              </a:uFill>
              <a:latin typeface="BentonSans Light"/>
            </a:endParaRPr>
          </a:p>
          <a:p>
            <a:pPr lvl="4" marL="2160000" indent="-216000">
              <a:buClr>
                <a:srgbClr val="000000"/>
              </a:buClr>
              <a:buSzPct val="45000"/>
              <a:buFont typeface="Wingdings" charset="2"/>
              <a:buChar char=""/>
            </a:pPr>
            <a:r>
              <a:rPr b="0" lang="en-US" sz="1600" spc="-1" strike="noStrike">
                <a:solidFill>
                  <a:srgbClr val="002663"/>
                </a:solidFill>
                <a:uFill>
                  <a:solidFill>
                    <a:srgbClr val="ffffff"/>
                  </a:solidFill>
                </a:uFill>
                <a:latin typeface="BentonSans Light"/>
                <a:ea typeface="BentonSans Light"/>
              </a:rPr>
              <a:t>Fifth Outline Level</a:t>
            </a:r>
            <a:endParaRPr b="0" lang="en-US" sz="1600" spc="-1" strike="noStrike">
              <a:solidFill>
                <a:srgbClr val="535a5b"/>
              </a:solidFill>
              <a:uFill>
                <a:solidFill>
                  <a:srgbClr val="ffffff"/>
                </a:solidFill>
              </a:uFill>
              <a:latin typeface="BentonSans Light"/>
            </a:endParaRPr>
          </a:p>
          <a:p>
            <a:pPr lvl="5" marL="2592000" indent="-216000">
              <a:buClr>
                <a:srgbClr val="000000"/>
              </a:buClr>
              <a:buSzPct val="45000"/>
              <a:buFont typeface="Wingdings" charset="2"/>
              <a:buChar char=""/>
            </a:pPr>
            <a:r>
              <a:rPr b="0" lang="en-US" sz="1600" spc="-1" strike="noStrike">
                <a:solidFill>
                  <a:srgbClr val="002663"/>
                </a:solidFill>
                <a:uFill>
                  <a:solidFill>
                    <a:srgbClr val="ffffff"/>
                  </a:solidFill>
                </a:uFill>
                <a:latin typeface="BentonSans Light"/>
                <a:ea typeface="BentonSans Light"/>
              </a:rPr>
              <a:t>Sixth Outline Level</a:t>
            </a:r>
            <a:endParaRPr b="0" lang="en-US" sz="1600" spc="-1" strike="noStrike">
              <a:solidFill>
                <a:srgbClr val="535a5b"/>
              </a:solidFill>
              <a:uFill>
                <a:solidFill>
                  <a:srgbClr val="ffffff"/>
                </a:solidFill>
              </a:uFill>
              <a:latin typeface="BentonSans Light"/>
            </a:endParaRPr>
          </a:p>
          <a:p>
            <a:pPr marL="342720" indent="-342360">
              <a:lnSpc>
                <a:spcPct val="100000"/>
              </a:lnSpc>
            </a:pPr>
            <a:r>
              <a:rPr b="0" lang="en-US" sz="1600" spc="-1" strike="noStrike">
                <a:solidFill>
                  <a:srgbClr val="002663"/>
                </a:solidFill>
                <a:uFill>
                  <a:solidFill>
                    <a:srgbClr val="ffffff"/>
                  </a:solidFill>
                </a:uFill>
                <a:latin typeface="BentonSans Light"/>
                <a:ea typeface="BentonSans Light"/>
              </a:rPr>
              <a:t>Seventh Outline LevelClick to edit Master text styles</a:t>
            </a:r>
            <a:endParaRPr b="0" lang="en-US" sz="1600" spc="-1" strike="noStrike">
              <a:solidFill>
                <a:srgbClr val="002663"/>
              </a:solidFill>
              <a:uFill>
                <a:solidFill>
                  <a:srgbClr val="ffffff"/>
                </a:solidFill>
              </a:uFill>
              <a:latin typeface="BentonSans Light"/>
            </a:endParaRPr>
          </a:p>
          <a:p>
            <a:r>
              <a:rPr b="0" lang="en-US" sz="1600" spc="-1" strike="noStrike">
                <a:solidFill>
                  <a:srgbClr val="535a5b"/>
                </a:solidFill>
                <a:uFill>
                  <a:solidFill>
                    <a:srgbClr val="ffffff"/>
                  </a:solidFill>
                </a:uFill>
                <a:latin typeface="BentonSans Light"/>
                <a:ea typeface="BentonSans Light"/>
              </a:rPr>
              <a:t>Second level</a:t>
            </a:r>
            <a:endParaRPr b="0" lang="en-US" sz="1600" spc="-1" strike="noStrike">
              <a:solidFill>
                <a:srgbClr val="002663"/>
              </a:solidFill>
              <a:uFill>
                <a:solidFill>
                  <a:srgbClr val="ffffff"/>
                </a:solidFill>
              </a:uFill>
              <a:latin typeface="BentonSans Light"/>
            </a:endParaRPr>
          </a:p>
          <a:p>
            <a:pPr lvl="2" marL="744480" indent="-288720">
              <a:lnSpc>
                <a:spcPct val="100000"/>
              </a:lnSpc>
              <a:buClr>
                <a:srgbClr val="535a5b"/>
              </a:buClr>
              <a:buFont typeface="Arial"/>
              <a:buChar char="–"/>
            </a:pPr>
            <a:r>
              <a:rPr b="0" lang="en-US" sz="1600" spc="-1" strike="noStrike">
                <a:solidFill>
                  <a:srgbClr val="535a5b"/>
                </a:solidFill>
                <a:uFill>
                  <a:solidFill>
                    <a:srgbClr val="ffffff"/>
                  </a:solidFill>
                </a:uFill>
                <a:latin typeface="BentonSans Light"/>
                <a:ea typeface="BentonSans Light"/>
              </a:rPr>
              <a:t>Third level</a:t>
            </a:r>
            <a:endParaRPr b="0" lang="en-US" sz="1600" spc="-1" strike="noStrike">
              <a:solidFill>
                <a:srgbClr val="535a5b"/>
              </a:solidFill>
              <a:uFill>
                <a:solidFill>
                  <a:srgbClr val="ffffff"/>
                </a:solidFill>
              </a:uFill>
              <a:latin typeface="BentonSans Light"/>
            </a:endParaRPr>
          </a:p>
          <a:p>
            <a:pPr lvl="3" marL="1149480" indent="-228240">
              <a:lnSpc>
                <a:spcPct val="100000"/>
              </a:lnSpc>
              <a:buClr>
                <a:srgbClr val="535a5b"/>
              </a:buClr>
              <a:buFont typeface="Arial"/>
              <a:buChar char="•"/>
            </a:pPr>
            <a:r>
              <a:rPr b="0" lang="en-US" sz="1600" spc="-1" strike="noStrike">
                <a:solidFill>
                  <a:srgbClr val="535a5b"/>
                </a:solidFill>
                <a:uFill>
                  <a:solidFill>
                    <a:srgbClr val="ffffff"/>
                  </a:solidFill>
                </a:uFill>
                <a:latin typeface="BentonSans Light"/>
                <a:ea typeface="BentonSans Light"/>
              </a:rPr>
              <a:t>Fourth level</a:t>
            </a:r>
            <a:endParaRPr b="0" lang="en-US" sz="1600" spc="-1" strike="noStrike">
              <a:solidFill>
                <a:srgbClr val="535a5b"/>
              </a:solidFill>
              <a:uFill>
                <a:solidFill>
                  <a:srgbClr val="ffffff"/>
                </a:solidFill>
              </a:uFill>
              <a:latin typeface="BentonSans Light"/>
            </a:endParaRPr>
          </a:p>
          <a:p>
            <a:pPr lvl="4" marL="1596960" indent="-225000">
              <a:lnSpc>
                <a:spcPct val="100000"/>
              </a:lnSpc>
              <a:buClr>
                <a:srgbClr val="535a5b"/>
              </a:buClr>
              <a:buFont typeface="Arial"/>
              <a:buChar char="−"/>
            </a:pPr>
            <a:r>
              <a:rPr b="0" lang="en-US" sz="1600" spc="-1" strike="noStrike">
                <a:solidFill>
                  <a:srgbClr val="535a5b"/>
                </a:solidFill>
                <a:uFill>
                  <a:solidFill>
                    <a:srgbClr val="ffffff"/>
                  </a:solidFill>
                </a:uFill>
                <a:latin typeface="BentonSans Light"/>
                <a:ea typeface="BentonSans Light"/>
              </a:rPr>
              <a:t>Fifth level</a:t>
            </a:r>
            <a:endParaRPr b="0" lang="en-US" sz="2000" spc="-1" strike="noStrike">
              <a:solidFill>
                <a:srgbClr val="535a5b"/>
              </a:solidFill>
              <a:uFill>
                <a:solidFill>
                  <a:srgbClr val="ffffff"/>
                </a:solidFill>
              </a:uFill>
              <a:latin typeface="BentonSans Light"/>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76" name="Picture 10" descr=""/>
          <p:cNvPicPr/>
          <p:nvPr/>
        </p:nvPicPr>
        <p:blipFill>
          <a:blip r:embed="rId2"/>
          <a:stretch/>
        </p:blipFill>
        <p:spPr>
          <a:xfrm>
            <a:off x="7346880" y="4745520"/>
            <a:ext cx="1325520" cy="343440"/>
          </a:xfrm>
          <a:prstGeom prst="rect">
            <a:avLst/>
          </a:prstGeom>
          <a:ln>
            <a:noFill/>
          </a:ln>
        </p:spPr>
      </p:pic>
      <p:sp>
        <p:nvSpPr>
          <p:cNvPr id="77" name="PlaceHolder 1"/>
          <p:cNvSpPr>
            <a:spLocks noGrp="1"/>
          </p:cNvSpPr>
          <p:nvPr>
            <p:ph type="sldNum"/>
          </p:nvPr>
        </p:nvSpPr>
        <p:spPr>
          <a:xfrm>
            <a:off x="8391960" y="4924440"/>
            <a:ext cx="788760" cy="225720"/>
          </a:xfrm>
          <a:prstGeom prst="rect">
            <a:avLst/>
          </a:prstGeom>
        </p:spPr>
        <p:txBody>
          <a:bodyPr anchor="ctr"/>
          <a:p>
            <a:pPr algn="r">
              <a:lnSpc>
                <a:spcPct val="100000"/>
              </a:lnSpc>
            </a:pPr>
            <a:fld id="{7F7F1CFB-E588-4692-901E-97DD957CDB5C}" type="slidenum">
              <a:rPr b="0" lang="en-IN" sz="1000" spc="-1" strike="noStrike">
                <a:solidFill>
                  <a:srgbClr val="006ad2"/>
                </a:solidFill>
                <a:uFill>
                  <a:solidFill>
                    <a:srgbClr val="ffffff"/>
                  </a:solidFill>
                </a:uFill>
                <a:latin typeface="Guardian Egyp"/>
                <a:ea typeface="Guardian Egyp"/>
              </a:rPr>
              <a:t>&lt;number&gt;</a:t>
            </a:fld>
            <a:endParaRPr b="0" lang="en-IN" sz="1400" spc="-1" strike="noStrike">
              <a:solidFill>
                <a:srgbClr val="000000"/>
              </a:solidFill>
              <a:uFill>
                <a:solidFill>
                  <a:srgbClr val="ffffff"/>
                </a:solidFill>
              </a:uFill>
              <a:latin typeface="Times New Roman"/>
            </a:endParaRPr>
          </a:p>
        </p:txBody>
      </p:sp>
      <p:sp>
        <p:nvSpPr>
          <p:cNvPr id="78" name="PlaceHolder 2"/>
          <p:cNvSpPr>
            <a:spLocks noGrp="1"/>
          </p:cNvSpPr>
          <p:nvPr>
            <p:ph type="title"/>
          </p:nvPr>
        </p:nvSpPr>
        <p:spPr>
          <a:xfrm>
            <a:off x="387720" y="140760"/>
            <a:ext cx="8229240" cy="747360"/>
          </a:xfrm>
          <a:prstGeom prst="rect">
            <a:avLst/>
          </a:prstGeom>
        </p:spPr>
        <p:txBody>
          <a:bodyPr lIns="0" rIns="0" tIns="0" bIns="0"/>
          <a:p>
            <a:pPr>
              <a:lnSpc>
                <a:spcPct val="82000"/>
              </a:lnSpc>
            </a:pPr>
            <a:r>
              <a:rPr b="0" lang="en-US" sz="2400" spc="-1" strike="noStrike">
                <a:solidFill>
                  <a:srgbClr val="006ad2"/>
                </a:solidFill>
                <a:uFill>
                  <a:solidFill>
                    <a:srgbClr val="ffffff"/>
                  </a:solidFill>
                </a:uFill>
                <a:latin typeface="Guardian Egyp Regular"/>
                <a:ea typeface="Guardian Egyp Regular"/>
              </a:rPr>
              <a:t>Click to edit Master title style</a:t>
            </a:r>
            <a:endParaRPr b="0" lang="en-US" sz="2400" spc="-1" strike="noStrike">
              <a:solidFill>
                <a:srgbClr val="002663"/>
              </a:solidFill>
              <a:uFill>
                <a:solidFill>
                  <a:srgbClr val="ffffff"/>
                </a:solidFill>
              </a:uFill>
              <a:latin typeface="Arial"/>
            </a:endParaRPr>
          </a:p>
        </p:txBody>
      </p:sp>
      <p:sp>
        <p:nvSpPr>
          <p:cNvPr id="79" name="PlaceHolder 3"/>
          <p:cNvSpPr>
            <a:spLocks noGrp="1"/>
          </p:cNvSpPr>
          <p:nvPr>
            <p:ph type="body"/>
          </p:nvPr>
        </p:nvSpPr>
        <p:spPr>
          <a:xfrm>
            <a:off x="387360" y="1145160"/>
            <a:ext cx="6508440" cy="2486880"/>
          </a:xfrm>
          <a:prstGeom prst="rect">
            <a:avLst/>
          </a:prstGeom>
        </p:spPr>
        <p:txBody>
          <a:bodyPr lIns="0" rIns="0" tIns="0" bIns="0"/>
          <a:p>
            <a:pPr marL="432000" indent="-324000">
              <a:buClr>
                <a:srgbClr val="000000"/>
              </a:buClr>
              <a:buSzPct val="45000"/>
              <a:buFont typeface="Wingdings" charset="2"/>
              <a:buChar char=""/>
            </a:pPr>
            <a:r>
              <a:rPr b="0" lang="en-US" sz="1600" spc="-1" strike="noStrike">
                <a:solidFill>
                  <a:srgbClr val="002663"/>
                </a:solidFill>
                <a:uFill>
                  <a:solidFill>
                    <a:srgbClr val="ffffff"/>
                  </a:solidFill>
                </a:uFill>
                <a:latin typeface="BentonSans Light"/>
                <a:ea typeface="BentonSans Light"/>
              </a:rPr>
              <a:t>Click to edit the outline text format</a:t>
            </a:r>
            <a:endParaRPr b="0" lang="en-US" sz="1600" spc="-1" strike="noStrike">
              <a:solidFill>
                <a:srgbClr val="002663"/>
              </a:solidFill>
              <a:uFill>
                <a:solidFill>
                  <a:srgbClr val="ffffff"/>
                </a:solidFill>
              </a:uFill>
              <a:latin typeface="BentonSans Light"/>
            </a:endParaRPr>
          </a:p>
          <a:p>
            <a:pPr lvl="1" marL="864000" indent="-324000">
              <a:buClr>
                <a:srgbClr val="000000"/>
              </a:buClr>
              <a:buSzPct val="75000"/>
              <a:buFont typeface="Symbol" charset="2"/>
              <a:buChar char=""/>
            </a:pPr>
            <a:r>
              <a:rPr b="0" lang="en-US" sz="1600" spc="-1" strike="noStrike">
                <a:solidFill>
                  <a:srgbClr val="002663"/>
                </a:solidFill>
                <a:uFill>
                  <a:solidFill>
                    <a:srgbClr val="ffffff"/>
                  </a:solidFill>
                </a:uFill>
                <a:latin typeface="BentonSans Light"/>
                <a:ea typeface="BentonSans Light"/>
              </a:rPr>
              <a:t>Second Outline Level</a:t>
            </a:r>
            <a:endParaRPr b="0" lang="en-US" sz="1600" spc="-1" strike="noStrike">
              <a:solidFill>
                <a:srgbClr val="535a5b"/>
              </a:solidFill>
              <a:uFill>
                <a:solidFill>
                  <a:srgbClr val="ffffff"/>
                </a:solidFill>
              </a:uFill>
              <a:latin typeface="BentonSans Light"/>
            </a:endParaRPr>
          </a:p>
          <a:p>
            <a:pPr lvl="2" marL="1296000" indent="-288000">
              <a:buClr>
                <a:srgbClr val="000000"/>
              </a:buClr>
              <a:buSzPct val="45000"/>
              <a:buFont typeface="Wingdings" charset="2"/>
              <a:buChar char=""/>
            </a:pPr>
            <a:r>
              <a:rPr b="0" lang="en-US" sz="1600" spc="-1" strike="noStrike">
                <a:solidFill>
                  <a:srgbClr val="002663"/>
                </a:solidFill>
                <a:uFill>
                  <a:solidFill>
                    <a:srgbClr val="ffffff"/>
                  </a:solidFill>
                </a:uFill>
                <a:latin typeface="BentonSans Light"/>
                <a:ea typeface="BentonSans Light"/>
              </a:rPr>
              <a:t>Third Outline Level</a:t>
            </a:r>
            <a:endParaRPr b="0" lang="en-US" sz="1600" spc="-1" strike="noStrike">
              <a:solidFill>
                <a:srgbClr val="535a5b"/>
              </a:solidFill>
              <a:uFill>
                <a:solidFill>
                  <a:srgbClr val="ffffff"/>
                </a:solidFill>
              </a:uFill>
              <a:latin typeface="BentonSans Light"/>
            </a:endParaRPr>
          </a:p>
          <a:p>
            <a:pPr lvl="3" marL="1728000" indent="-216000">
              <a:buClr>
                <a:srgbClr val="000000"/>
              </a:buClr>
              <a:buSzPct val="75000"/>
              <a:buFont typeface="Symbol" charset="2"/>
              <a:buChar char=""/>
            </a:pPr>
            <a:r>
              <a:rPr b="0" lang="en-US" sz="1600" spc="-1" strike="noStrike">
                <a:solidFill>
                  <a:srgbClr val="002663"/>
                </a:solidFill>
                <a:uFill>
                  <a:solidFill>
                    <a:srgbClr val="ffffff"/>
                  </a:solidFill>
                </a:uFill>
                <a:latin typeface="BentonSans Light"/>
                <a:ea typeface="BentonSans Light"/>
              </a:rPr>
              <a:t>Fourth Outline Level</a:t>
            </a:r>
            <a:endParaRPr b="0" lang="en-US" sz="1600" spc="-1" strike="noStrike">
              <a:solidFill>
                <a:srgbClr val="535a5b"/>
              </a:solidFill>
              <a:uFill>
                <a:solidFill>
                  <a:srgbClr val="ffffff"/>
                </a:solidFill>
              </a:uFill>
              <a:latin typeface="BentonSans Light"/>
            </a:endParaRPr>
          </a:p>
          <a:p>
            <a:pPr lvl="4" marL="2160000" indent="-216000">
              <a:buClr>
                <a:srgbClr val="000000"/>
              </a:buClr>
              <a:buSzPct val="45000"/>
              <a:buFont typeface="Wingdings" charset="2"/>
              <a:buChar char=""/>
            </a:pPr>
            <a:r>
              <a:rPr b="0" lang="en-US" sz="1600" spc="-1" strike="noStrike">
                <a:solidFill>
                  <a:srgbClr val="002663"/>
                </a:solidFill>
                <a:uFill>
                  <a:solidFill>
                    <a:srgbClr val="ffffff"/>
                  </a:solidFill>
                </a:uFill>
                <a:latin typeface="BentonSans Light"/>
                <a:ea typeface="BentonSans Light"/>
              </a:rPr>
              <a:t>Fifth Outline Level</a:t>
            </a:r>
            <a:endParaRPr b="0" lang="en-US" sz="1600" spc="-1" strike="noStrike">
              <a:solidFill>
                <a:srgbClr val="535a5b"/>
              </a:solidFill>
              <a:uFill>
                <a:solidFill>
                  <a:srgbClr val="ffffff"/>
                </a:solidFill>
              </a:uFill>
              <a:latin typeface="BentonSans Light"/>
            </a:endParaRPr>
          </a:p>
          <a:p>
            <a:pPr lvl="5" marL="2592000" indent="-216000">
              <a:buClr>
                <a:srgbClr val="000000"/>
              </a:buClr>
              <a:buSzPct val="45000"/>
              <a:buFont typeface="Wingdings" charset="2"/>
              <a:buChar char=""/>
            </a:pPr>
            <a:r>
              <a:rPr b="0" lang="en-US" sz="1600" spc="-1" strike="noStrike">
                <a:solidFill>
                  <a:srgbClr val="002663"/>
                </a:solidFill>
                <a:uFill>
                  <a:solidFill>
                    <a:srgbClr val="ffffff"/>
                  </a:solidFill>
                </a:uFill>
                <a:latin typeface="BentonSans Light"/>
                <a:ea typeface="BentonSans Light"/>
              </a:rPr>
              <a:t>Sixth Outline Level</a:t>
            </a:r>
            <a:endParaRPr b="0" lang="en-US" sz="1600" spc="-1" strike="noStrike">
              <a:solidFill>
                <a:srgbClr val="535a5b"/>
              </a:solidFill>
              <a:uFill>
                <a:solidFill>
                  <a:srgbClr val="ffffff"/>
                </a:solidFill>
              </a:uFill>
              <a:latin typeface="BentonSans Light"/>
            </a:endParaRPr>
          </a:p>
          <a:p>
            <a:pPr marL="342720" indent="-342360">
              <a:lnSpc>
                <a:spcPct val="100000"/>
              </a:lnSpc>
            </a:pPr>
            <a:r>
              <a:rPr b="0" lang="en-US" sz="1600" spc="-1" strike="noStrike">
                <a:solidFill>
                  <a:srgbClr val="002663"/>
                </a:solidFill>
                <a:uFill>
                  <a:solidFill>
                    <a:srgbClr val="ffffff"/>
                  </a:solidFill>
                </a:uFill>
                <a:latin typeface="BentonSans Light"/>
                <a:ea typeface="BentonSans Light"/>
              </a:rPr>
              <a:t>Seventh Outline LevelClick to edit Master text styles</a:t>
            </a:r>
            <a:endParaRPr b="0" lang="en-US" sz="1600" spc="-1" strike="noStrike">
              <a:solidFill>
                <a:srgbClr val="002663"/>
              </a:solidFill>
              <a:uFill>
                <a:solidFill>
                  <a:srgbClr val="ffffff"/>
                </a:solidFill>
              </a:uFill>
              <a:latin typeface="BentonSans Light"/>
            </a:endParaRPr>
          </a:p>
          <a:p>
            <a:r>
              <a:rPr b="0" lang="en-US" sz="1600" spc="-1" strike="noStrike">
                <a:solidFill>
                  <a:srgbClr val="535a5b"/>
                </a:solidFill>
                <a:uFill>
                  <a:solidFill>
                    <a:srgbClr val="ffffff"/>
                  </a:solidFill>
                </a:uFill>
                <a:latin typeface="BentonSans Light"/>
                <a:ea typeface="BentonSans Light"/>
              </a:rPr>
              <a:t>Second level</a:t>
            </a:r>
            <a:endParaRPr b="0" lang="en-US" sz="1600" spc="-1" strike="noStrike">
              <a:solidFill>
                <a:srgbClr val="002663"/>
              </a:solidFill>
              <a:uFill>
                <a:solidFill>
                  <a:srgbClr val="ffffff"/>
                </a:solidFill>
              </a:uFill>
              <a:latin typeface="BentonSans Light"/>
            </a:endParaRPr>
          </a:p>
          <a:p>
            <a:pPr lvl="2" marL="744480" indent="-288720">
              <a:lnSpc>
                <a:spcPct val="100000"/>
              </a:lnSpc>
              <a:buClr>
                <a:srgbClr val="535a5b"/>
              </a:buClr>
              <a:buFont typeface="Arial"/>
              <a:buChar char="–"/>
            </a:pPr>
            <a:r>
              <a:rPr b="0" lang="en-US" sz="1600" spc="-1" strike="noStrike">
                <a:solidFill>
                  <a:srgbClr val="535a5b"/>
                </a:solidFill>
                <a:uFill>
                  <a:solidFill>
                    <a:srgbClr val="ffffff"/>
                  </a:solidFill>
                </a:uFill>
                <a:latin typeface="BentonSans Light"/>
                <a:ea typeface="BentonSans Light"/>
              </a:rPr>
              <a:t>Third level</a:t>
            </a:r>
            <a:endParaRPr b="0" lang="en-US" sz="1600" spc="-1" strike="noStrike">
              <a:solidFill>
                <a:srgbClr val="535a5b"/>
              </a:solidFill>
              <a:uFill>
                <a:solidFill>
                  <a:srgbClr val="ffffff"/>
                </a:solidFill>
              </a:uFill>
              <a:latin typeface="BentonSans Light"/>
            </a:endParaRPr>
          </a:p>
          <a:p>
            <a:pPr lvl="3" marL="1149480" indent="-228240">
              <a:lnSpc>
                <a:spcPct val="100000"/>
              </a:lnSpc>
              <a:buClr>
                <a:srgbClr val="535a5b"/>
              </a:buClr>
              <a:buFont typeface="Arial"/>
              <a:buChar char="•"/>
            </a:pPr>
            <a:r>
              <a:rPr b="0" lang="en-US" sz="1600" spc="-1" strike="noStrike">
                <a:solidFill>
                  <a:srgbClr val="535a5b"/>
                </a:solidFill>
                <a:uFill>
                  <a:solidFill>
                    <a:srgbClr val="ffffff"/>
                  </a:solidFill>
                </a:uFill>
                <a:latin typeface="BentonSans Light"/>
                <a:ea typeface="BentonSans Light"/>
              </a:rPr>
              <a:t>Fourth level</a:t>
            </a:r>
            <a:endParaRPr b="0" lang="en-US" sz="1600" spc="-1" strike="noStrike">
              <a:solidFill>
                <a:srgbClr val="535a5b"/>
              </a:solidFill>
              <a:uFill>
                <a:solidFill>
                  <a:srgbClr val="ffffff"/>
                </a:solidFill>
              </a:uFill>
              <a:latin typeface="BentonSans Light"/>
            </a:endParaRPr>
          </a:p>
          <a:p>
            <a:pPr lvl="4" marL="1596960" indent="-225000">
              <a:lnSpc>
                <a:spcPct val="100000"/>
              </a:lnSpc>
              <a:buClr>
                <a:srgbClr val="535a5b"/>
              </a:buClr>
              <a:buFont typeface="Arial"/>
              <a:buChar char="−"/>
            </a:pPr>
            <a:r>
              <a:rPr b="0" lang="en-US" sz="1600" spc="-1" strike="noStrike">
                <a:solidFill>
                  <a:srgbClr val="535a5b"/>
                </a:solidFill>
                <a:uFill>
                  <a:solidFill>
                    <a:srgbClr val="ffffff"/>
                  </a:solidFill>
                </a:uFill>
                <a:latin typeface="BentonSans Light"/>
                <a:ea typeface="BentonSans Light"/>
              </a:rPr>
              <a:t>Fifth level</a:t>
            </a:r>
            <a:endParaRPr b="0" lang="en-US" sz="2000" spc="-1" strike="noStrike">
              <a:solidFill>
                <a:srgbClr val="535a5b"/>
              </a:solidFill>
              <a:uFill>
                <a:solidFill>
                  <a:srgbClr val="ffffff"/>
                </a:solidFill>
              </a:uFill>
              <a:latin typeface="BentonSans Light"/>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14" name="Picture 10" descr=""/>
          <p:cNvPicPr/>
          <p:nvPr/>
        </p:nvPicPr>
        <p:blipFill>
          <a:blip r:embed="rId2"/>
          <a:stretch/>
        </p:blipFill>
        <p:spPr>
          <a:xfrm>
            <a:off x="7346880" y="4745520"/>
            <a:ext cx="1325520" cy="343440"/>
          </a:xfrm>
          <a:prstGeom prst="rect">
            <a:avLst/>
          </a:prstGeom>
          <a:ln>
            <a:noFill/>
          </a:ln>
        </p:spPr>
      </p:pic>
      <p:sp>
        <p:nvSpPr>
          <p:cNvPr id="115" name="PlaceHolder 1"/>
          <p:cNvSpPr>
            <a:spLocks noGrp="1"/>
          </p:cNvSpPr>
          <p:nvPr>
            <p:ph type="sldNum"/>
          </p:nvPr>
        </p:nvSpPr>
        <p:spPr>
          <a:xfrm>
            <a:off x="8391960" y="4924440"/>
            <a:ext cx="788760" cy="225720"/>
          </a:xfrm>
          <a:prstGeom prst="rect">
            <a:avLst/>
          </a:prstGeom>
        </p:spPr>
        <p:txBody>
          <a:bodyPr anchor="ctr"/>
          <a:p>
            <a:pPr algn="r">
              <a:lnSpc>
                <a:spcPct val="100000"/>
              </a:lnSpc>
            </a:pPr>
            <a:fld id="{A47B7EB1-1DB0-43EB-83C2-5F00A761DF2C}" type="slidenum">
              <a:rPr b="0" lang="en-IN" sz="1000" spc="-1" strike="noStrike">
                <a:solidFill>
                  <a:srgbClr val="006ad2"/>
                </a:solidFill>
                <a:uFill>
                  <a:solidFill>
                    <a:srgbClr val="ffffff"/>
                  </a:solidFill>
                </a:uFill>
                <a:latin typeface="Guardian Egyp"/>
                <a:ea typeface="Guardian Egyp"/>
              </a:rPr>
              <a:t>&lt;number&gt;</a:t>
            </a:fld>
            <a:endParaRPr b="0" lang="en-IN" sz="1400" spc="-1" strike="noStrike">
              <a:solidFill>
                <a:srgbClr val="000000"/>
              </a:solidFill>
              <a:uFill>
                <a:solidFill>
                  <a:srgbClr val="ffffff"/>
                </a:solidFill>
              </a:uFill>
              <a:latin typeface="Times New Roman"/>
            </a:endParaRPr>
          </a:p>
        </p:txBody>
      </p:sp>
      <p:sp>
        <p:nvSpPr>
          <p:cNvPr id="116" name="PlaceHolder 2"/>
          <p:cNvSpPr>
            <a:spLocks noGrp="1"/>
          </p:cNvSpPr>
          <p:nvPr>
            <p:ph type="title"/>
          </p:nvPr>
        </p:nvSpPr>
        <p:spPr>
          <a:xfrm>
            <a:off x="387720" y="140760"/>
            <a:ext cx="8229240" cy="747360"/>
          </a:xfrm>
          <a:prstGeom prst="rect">
            <a:avLst/>
          </a:prstGeom>
        </p:spPr>
        <p:txBody>
          <a:bodyPr lIns="0" rIns="0" tIns="0" bIns="0"/>
          <a:p>
            <a:pPr>
              <a:lnSpc>
                <a:spcPct val="82000"/>
              </a:lnSpc>
            </a:pPr>
            <a:r>
              <a:rPr b="0" lang="en-US" sz="2400" spc="-1" strike="noStrike">
                <a:solidFill>
                  <a:srgbClr val="006ad2"/>
                </a:solidFill>
                <a:uFill>
                  <a:solidFill>
                    <a:srgbClr val="ffffff"/>
                  </a:solidFill>
                </a:uFill>
                <a:latin typeface="Guardian Egyp Regular"/>
                <a:ea typeface="Guardian Egyp Regular"/>
              </a:rPr>
              <a:t>Click to edit Master title style</a:t>
            </a:r>
            <a:endParaRPr b="0" lang="en-US" sz="2400" spc="-1" strike="noStrike">
              <a:solidFill>
                <a:srgbClr val="002663"/>
              </a:solidFill>
              <a:uFill>
                <a:solidFill>
                  <a:srgbClr val="ffffff"/>
                </a:solidFill>
              </a:uFill>
              <a:latin typeface="Arial"/>
            </a:endParaRPr>
          </a:p>
        </p:txBody>
      </p:sp>
      <p:sp>
        <p:nvSpPr>
          <p:cNvPr id="117" name="PlaceHolder 3"/>
          <p:cNvSpPr>
            <a:spLocks noGrp="1"/>
          </p:cNvSpPr>
          <p:nvPr>
            <p:ph type="body"/>
          </p:nvPr>
        </p:nvSpPr>
        <p:spPr>
          <a:xfrm>
            <a:off x="387360" y="1145160"/>
            <a:ext cx="6508440" cy="2486880"/>
          </a:xfrm>
          <a:prstGeom prst="rect">
            <a:avLst/>
          </a:prstGeom>
        </p:spPr>
        <p:txBody>
          <a:bodyPr lIns="0" rIns="0" tIns="0" bIns="0"/>
          <a:p>
            <a:pPr marL="432000" indent="-324000">
              <a:buClr>
                <a:srgbClr val="000000"/>
              </a:buClr>
              <a:buSzPct val="45000"/>
              <a:buFont typeface="Wingdings" charset="2"/>
              <a:buChar char=""/>
            </a:pPr>
            <a:r>
              <a:rPr b="0" lang="en-US" sz="1600" spc="-1" strike="noStrike">
                <a:solidFill>
                  <a:srgbClr val="002663"/>
                </a:solidFill>
                <a:uFill>
                  <a:solidFill>
                    <a:srgbClr val="ffffff"/>
                  </a:solidFill>
                </a:uFill>
                <a:latin typeface="BentonSans Light"/>
                <a:ea typeface="BentonSans Light"/>
              </a:rPr>
              <a:t>Click to edit the outline text format</a:t>
            </a:r>
            <a:endParaRPr b="0" lang="en-US" sz="1600" spc="-1" strike="noStrike">
              <a:solidFill>
                <a:srgbClr val="002663"/>
              </a:solidFill>
              <a:uFill>
                <a:solidFill>
                  <a:srgbClr val="ffffff"/>
                </a:solidFill>
              </a:uFill>
              <a:latin typeface="BentonSans Light"/>
            </a:endParaRPr>
          </a:p>
          <a:p>
            <a:pPr lvl="1" marL="864000" indent="-324000">
              <a:buClr>
                <a:srgbClr val="000000"/>
              </a:buClr>
              <a:buSzPct val="75000"/>
              <a:buFont typeface="Symbol" charset="2"/>
              <a:buChar char=""/>
            </a:pPr>
            <a:r>
              <a:rPr b="0" lang="en-US" sz="1600" spc="-1" strike="noStrike">
                <a:solidFill>
                  <a:srgbClr val="002663"/>
                </a:solidFill>
                <a:uFill>
                  <a:solidFill>
                    <a:srgbClr val="ffffff"/>
                  </a:solidFill>
                </a:uFill>
                <a:latin typeface="BentonSans Light"/>
                <a:ea typeface="BentonSans Light"/>
              </a:rPr>
              <a:t>Second Outline Level</a:t>
            </a:r>
            <a:endParaRPr b="0" lang="en-US" sz="1600" spc="-1" strike="noStrike">
              <a:solidFill>
                <a:srgbClr val="535a5b"/>
              </a:solidFill>
              <a:uFill>
                <a:solidFill>
                  <a:srgbClr val="ffffff"/>
                </a:solidFill>
              </a:uFill>
              <a:latin typeface="BentonSans Light"/>
            </a:endParaRPr>
          </a:p>
          <a:p>
            <a:pPr lvl="2" marL="1296000" indent="-288000">
              <a:buClr>
                <a:srgbClr val="000000"/>
              </a:buClr>
              <a:buSzPct val="45000"/>
              <a:buFont typeface="Wingdings" charset="2"/>
              <a:buChar char=""/>
            </a:pPr>
            <a:r>
              <a:rPr b="0" lang="en-US" sz="1600" spc="-1" strike="noStrike">
                <a:solidFill>
                  <a:srgbClr val="002663"/>
                </a:solidFill>
                <a:uFill>
                  <a:solidFill>
                    <a:srgbClr val="ffffff"/>
                  </a:solidFill>
                </a:uFill>
                <a:latin typeface="BentonSans Light"/>
                <a:ea typeface="BentonSans Light"/>
              </a:rPr>
              <a:t>Third Outline Level</a:t>
            </a:r>
            <a:endParaRPr b="0" lang="en-US" sz="1600" spc="-1" strike="noStrike">
              <a:solidFill>
                <a:srgbClr val="535a5b"/>
              </a:solidFill>
              <a:uFill>
                <a:solidFill>
                  <a:srgbClr val="ffffff"/>
                </a:solidFill>
              </a:uFill>
              <a:latin typeface="BentonSans Light"/>
            </a:endParaRPr>
          </a:p>
          <a:p>
            <a:pPr lvl="3" marL="1728000" indent="-216000">
              <a:buClr>
                <a:srgbClr val="000000"/>
              </a:buClr>
              <a:buSzPct val="75000"/>
              <a:buFont typeface="Symbol" charset="2"/>
              <a:buChar char=""/>
            </a:pPr>
            <a:r>
              <a:rPr b="0" lang="en-US" sz="1600" spc="-1" strike="noStrike">
                <a:solidFill>
                  <a:srgbClr val="002663"/>
                </a:solidFill>
                <a:uFill>
                  <a:solidFill>
                    <a:srgbClr val="ffffff"/>
                  </a:solidFill>
                </a:uFill>
                <a:latin typeface="BentonSans Light"/>
                <a:ea typeface="BentonSans Light"/>
              </a:rPr>
              <a:t>Fourth Outline Level</a:t>
            </a:r>
            <a:endParaRPr b="0" lang="en-US" sz="1600" spc="-1" strike="noStrike">
              <a:solidFill>
                <a:srgbClr val="535a5b"/>
              </a:solidFill>
              <a:uFill>
                <a:solidFill>
                  <a:srgbClr val="ffffff"/>
                </a:solidFill>
              </a:uFill>
              <a:latin typeface="BentonSans Light"/>
            </a:endParaRPr>
          </a:p>
          <a:p>
            <a:pPr lvl="4" marL="2160000" indent="-216000">
              <a:buClr>
                <a:srgbClr val="000000"/>
              </a:buClr>
              <a:buSzPct val="45000"/>
              <a:buFont typeface="Wingdings" charset="2"/>
              <a:buChar char=""/>
            </a:pPr>
            <a:r>
              <a:rPr b="0" lang="en-US" sz="1600" spc="-1" strike="noStrike">
                <a:solidFill>
                  <a:srgbClr val="002663"/>
                </a:solidFill>
                <a:uFill>
                  <a:solidFill>
                    <a:srgbClr val="ffffff"/>
                  </a:solidFill>
                </a:uFill>
                <a:latin typeface="BentonSans Light"/>
                <a:ea typeface="BentonSans Light"/>
              </a:rPr>
              <a:t>Fifth Outline Level</a:t>
            </a:r>
            <a:endParaRPr b="0" lang="en-US" sz="1600" spc="-1" strike="noStrike">
              <a:solidFill>
                <a:srgbClr val="535a5b"/>
              </a:solidFill>
              <a:uFill>
                <a:solidFill>
                  <a:srgbClr val="ffffff"/>
                </a:solidFill>
              </a:uFill>
              <a:latin typeface="BentonSans Light"/>
            </a:endParaRPr>
          </a:p>
          <a:p>
            <a:pPr lvl="5" marL="2592000" indent="-216000">
              <a:buClr>
                <a:srgbClr val="000000"/>
              </a:buClr>
              <a:buSzPct val="45000"/>
              <a:buFont typeface="Wingdings" charset="2"/>
              <a:buChar char=""/>
            </a:pPr>
            <a:r>
              <a:rPr b="0" lang="en-US" sz="1600" spc="-1" strike="noStrike">
                <a:solidFill>
                  <a:srgbClr val="002663"/>
                </a:solidFill>
                <a:uFill>
                  <a:solidFill>
                    <a:srgbClr val="ffffff"/>
                  </a:solidFill>
                </a:uFill>
                <a:latin typeface="BentonSans Light"/>
                <a:ea typeface="BentonSans Light"/>
              </a:rPr>
              <a:t>Sixth Outline Level</a:t>
            </a:r>
            <a:endParaRPr b="0" lang="en-US" sz="1600" spc="-1" strike="noStrike">
              <a:solidFill>
                <a:srgbClr val="535a5b"/>
              </a:solidFill>
              <a:uFill>
                <a:solidFill>
                  <a:srgbClr val="ffffff"/>
                </a:solidFill>
              </a:uFill>
              <a:latin typeface="BentonSans Light"/>
            </a:endParaRPr>
          </a:p>
          <a:p>
            <a:pPr marL="342720" indent="-342360">
              <a:lnSpc>
                <a:spcPct val="100000"/>
              </a:lnSpc>
            </a:pPr>
            <a:r>
              <a:rPr b="0" lang="en-US" sz="1600" spc="-1" strike="noStrike">
                <a:solidFill>
                  <a:srgbClr val="002663"/>
                </a:solidFill>
                <a:uFill>
                  <a:solidFill>
                    <a:srgbClr val="ffffff"/>
                  </a:solidFill>
                </a:uFill>
                <a:latin typeface="BentonSans Light"/>
                <a:ea typeface="BentonSans Light"/>
              </a:rPr>
              <a:t>Seventh Outline LevelClick to edit Master text styles</a:t>
            </a:r>
            <a:endParaRPr b="0" lang="en-US" sz="1600" spc="-1" strike="noStrike">
              <a:solidFill>
                <a:srgbClr val="002663"/>
              </a:solidFill>
              <a:uFill>
                <a:solidFill>
                  <a:srgbClr val="ffffff"/>
                </a:solidFill>
              </a:uFill>
              <a:latin typeface="BentonSans Light"/>
            </a:endParaRPr>
          </a:p>
          <a:p>
            <a:r>
              <a:rPr b="0" lang="en-US" sz="1600" spc="-1" strike="noStrike">
                <a:solidFill>
                  <a:srgbClr val="535a5b"/>
                </a:solidFill>
                <a:uFill>
                  <a:solidFill>
                    <a:srgbClr val="ffffff"/>
                  </a:solidFill>
                </a:uFill>
                <a:latin typeface="BentonSans Light"/>
                <a:ea typeface="BentonSans Light"/>
              </a:rPr>
              <a:t>Second level</a:t>
            </a:r>
            <a:endParaRPr b="0" lang="en-US" sz="1600" spc="-1" strike="noStrike">
              <a:solidFill>
                <a:srgbClr val="002663"/>
              </a:solidFill>
              <a:uFill>
                <a:solidFill>
                  <a:srgbClr val="ffffff"/>
                </a:solidFill>
              </a:uFill>
              <a:latin typeface="BentonSans Light"/>
            </a:endParaRPr>
          </a:p>
          <a:p>
            <a:pPr lvl="2" marL="744480" indent="-288720">
              <a:lnSpc>
                <a:spcPct val="100000"/>
              </a:lnSpc>
              <a:buClr>
                <a:srgbClr val="535a5b"/>
              </a:buClr>
              <a:buFont typeface="Arial"/>
              <a:buChar char="–"/>
            </a:pPr>
            <a:r>
              <a:rPr b="0" lang="en-US" sz="1600" spc="-1" strike="noStrike">
                <a:solidFill>
                  <a:srgbClr val="535a5b"/>
                </a:solidFill>
                <a:uFill>
                  <a:solidFill>
                    <a:srgbClr val="ffffff"/>
                  </a:solidFill>
                </a:uFill>
                <a:latin typeface="BentonSans Light"/>
                <a:ea typeface="BentonSans Light"/>
              </a:rPr>
              <a:t>Third level</a:t>
            </a:r>
            <a:endParaRPr b="0" lang="en-US" sz="1600" spc="-1" strike="noStrike">
              <a:solidFill>
                <a:srgbClr val="535a5b"/>
              </a:solidFill>
              <a:uFill>
                <a:solidFill>
                  <a:srgbClr val="ffffff"/>
                </a:solidFill>
              </a:uFill>
              <a:latin typeface="BentonSans Light"/>
            </a:endParaRPr>
          </a:p>
          <a:p>
            <a:pPr lvl="3" marL="1149480" indent="-228240">
              <a:lnSpc>
                <a:spcPct val="100000"/>
              </a:lnSpc>
              <a:buClr>
                <a:srgbClr val="535a5b"/>
              </a:buClr>
              <a:buFont typeface="Arial"/>
              <a:buChar char="•"/>
            </a:pPr>
            <a:r>
              <a:rPr b="0" lang="en-US" sz="1600" spc="-1" strike="noStrike">
                <a:solidFill>
                  <a:srgbClr val="535a5b"/>
                </a:solidFill>
                <a:uFill>
                  <a:solidFill>
                    <a:srgbClr val="ffffff"/>
                  </a:solidFill>
                </a:uFill>
                <a:latin typeface="BentonSans Light"/>
                <a:ea typeface="BentonSans Light"/>
              </a:rPr>
              <a:t>Fourth level</a:t>
            </a:r>
            <a:endParaRPr b="0" lang="en-US" sz="1600" spc="-1" strike="noStrike">
              <a:solidFill>
                <a:srgbClr val="535a5b"/>
              </a:solidFill>
              <a:uFill>
                <a:solidFill>
                  <a:srgbClr val="ffffff"/>
                </a:solidFill>
              </a:uFill>
              <a:latin typeface="BentonSans Light"/>
            </a:endParaRPr>
          </a:p>
          <a:p>
            <a:pPr lvl="4" marL="1596960" indent="-225000">
              <a:lnSpc>
                <a:spcPct val="100000"/>
              </a:lnSpc>
              <a:buClr>
                <a:srgbClr val="535a5b"/>
              </a:buClr>
              <a:buFont typeface="Arial"/>
              <a:buChar char="−"/>
            </a:pPr>
            <a:r>
              <a:rPr b="0" lang="en-US" sz="1600" spc="-1" strike="noStrike">
                <a:solidFill>
                  <a:srgbClr val="535a5b"/>
                </a:solidFill>
                <a:uFill>
                  <a:solidFill>
                    <a:srgbClr val="ffffff"/>
                  </a:solidFill>
                </a:uFill>
                <a:latin typeface="BentonSans Light"/>
                <a:ea typeface="BentonSans Light"/>
              </a:rPr>
              <a:t>Fifth level</a:t>
            </a:r>
            <a:endParaRPr b="0" lang="en-US" sz="2000" spc="-1" strike="noStrike">
              <a:solidFill>
                <a:srgbClr val="535a5b"/>
              </a:solidFill>
              <a:uFill>
                <a:solidFill>
                  <a:srgbClr val="ffffff"/>
                </a:solidFill>
              </a:uFill>
              <a:latin typeface="BentonSans Light"/>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52" name="Picture 10" descr=""/>
          <p:cNvPicPr/>
          <p:nvPr/>
        </p:nvPicPr>
        <p:blipFill>
          <a:blip r:embed="rId2"/>
          <a:stretch/>
        </p:blipFill>
        <p:spPr>
          <a:xfrm>
            <a:off x="7346880" y="4745520"/>
            <a:ext cx="1325520" cy="343440"/>
          </a:xfrm>
          <a:prstGeom prst="rect">
            <a:avLst/>
          </a:prstGeom>
          <a:ln>
            <a:noFill/>
          </a:ln>
        </p:spPr>
      </p:pic>
      <p:sp>
        <p:nvSpPr>
          <p:cNvPr id="153" name="PlaceHolder 1"/>
          <p:cNvSpPr>
            <a:spLocks noGrp="1"/>
          </p:cNvSpPr>
          <p:nvPr>
            <p:ph type="sldNum"/>
          </p:nvPr>
        </p:nvSpPr>
        <p:spPr>
          <a:xfrm>
            <a:off x="8391960" y="4924440"/>
            <a:ext cx="788760" cy="225720"/>
          </a:xfrm>
          <a:prstGeom prst="rect">
            <a:avLst/>
          </a:prstGeom>
        </p:spPr>
        <p:txBody>
          <a:bodyPr anchor="ctr"/>
          <a:p>
            <a:pPr algn="r">
              <a:lnSpc>
                <a:spcPct val="100000"/>
              </a:lnSpc>
            </a:pPr>
            <a:fld id="{2B4677AC-C7D7-4FB0-9E48-26B00F222198}" type="slidenum">
              <a:rPr b="0" lang="en-IN" sz="1000" spc="-1" strike="noStrike">
                <a:solidFill>
                  <a:srgbClr val="006ad2"/>
                </a:solidFill>
                <a:uFill>
                  <a:solidFill>
                    <a:srgbClr val="ffffff"/>
                  </a:solidFill>
                </a:uFill>
                <a:latin typeface="Guardian Egyp"/>
                <a:ea typeface="Guardian Egyp"/>
              </a:rPr>
              <a:t>&lt;number&gt;</a:t>
            </a:fld>
            <a:endParaRPr b="0" lang="en-IN" sz="1400" spc="-1" strike="noStrike">
              <a:solidFill>
                <a:srgbClr val="000000"/>
              </a:solidFill>
              <a:uFill>
                <a:solidFill>
                  <a:srgbClr val="ffffff"/>
                </a:solidFill>
              </a:uFill>
              <a:latin typeface="Times New Roman"/>
            </a:endParaRPr>
          </a:p>
        </p:txBody>
      </p:sp>
      <p:sp>
        <p:nvSpPr>
          <p:cNvPr id="154" name="PlaceHolder 2"/>
          <p:cNvSpPr>
            <a:spLocks noGrp="1"/>
          </p:cNvSpPr>
          <p:nvPr>
            <p:ph type="title"/>
          </p:nvPr>
        </p:nvSpPr>
        <p:spPr>
          <a:xfrm>
            <a:off x="387720" y="140760"/>
            <a:ext cx="8229240" cy="747360"/>
          </a:xfrm>
          <a:prstGeom prst="rect">
            <a:avLst/>
          </a:prstGeom>
        </p:spPr>
        <p:txBody>
          <a:bodyPr lIns="0" rIns="0" tIns="0" bIns="0"/>
          <a:p>
            <a:pPr>
              <a:lnSpc>
                <a:spcPct val="82000"/>
              </a:lnSpc>
            </a:pPr>
            <a:r>
              <a:rPr b="0" lang="en-US" sz="2400" spc="-1" strike="noStrike">
                <a:solidFill>
                  <a:srgbClr val="006ad2"/>
                </a:solidFill>
                <a:uFill>
                  <a:solidFill>
                    <a:srgbClr val="ffffff"/>
                  </a:solidFill>
                </a:uFill>
                <a:latin typeface="Guardian Egyp Regular"/>
                <a:ea typeface="Guardian Egyp Regular"/>
              </a:rPr>
              <a:t>Click to edit Master title style</a:t>
            </a:r>
            <a:endParaRPr b="0" lang="en-US" sz="2400" spc="-1" strike="noStrike">
              <a:solidFill>
                <a:srgbClr val="002663"/>
              </a:solidFill>
              <a:uFill>
                <a:solidFill>
                  <a:srgbClr val="ffffff"/>
                </a:solidFill>
              </a:uFill>
              <a:latin typeface="Arial"/>
            </a:endParaRPr>
          </a:p>
        </p:txBody>
      </p:sp>
      <p:sp>
        <p:nvSpPr>
          <p:cNvPr id="155" name="PlaceHolder 3"/>
          <p:cNvSpPr>
            <a:spLocks noGrp="1"/>
          </p:cNvSpPr>
          <p:nvPr>
            <p:ph type="body"/>
          </p:nvPr>
        </p:nvSpPr>
        <p:spPr>
          <a:xfrm>
            <a:off x="387360" y="1145160"/>
            <a:ext cx="6508440" cy="2486880"/>
          </a:xfrm>
          <a:prstGeom prst="rect">
            <a:avLst/>
          </a:prstGeom>
        </p:spPr>
        <p:txBody>
          <a:bodyPr lIns="0" rIns="0" tIns="0" bIns="0"/>
          <a:p>
            <a:pPr marL="432000" indent="-324000">
              <a:buClr>
                <a:srgbClr val="000000"/>
              </a:buClr>
              <a:buSzPct val="45000"/>
              <a:buFont typeface="Wingdings" charset="2"/>
              <a:buChar char=""/>
            </a:pPr>
            <a:r>
              <a:rPr b="0" lang="en-US" sz="1600" spc="-1" strike="noStrike">
                <a:solidFill>
                  <a:srgbClr val="002663"/>
                </a:solidFill>
                <a:uFill>
                  <a:solidFill>
                    <a:srgbClr val="ffffff"/>
                  </a:solidFill>
                </a:uFill>
                <a:latin typeface="BentonSans Light"/>
                <a:ea typeface="BentonSans Light"/>
              </a:rPr>
              <a:t>Click to edit the outline text format</a:t>
            </a:r>
            <a:endParaRPr b="0" lang="en-US" sz="1600" spc="-1" strike="noStrike">
              <a:solidFill>
                <a:srgbClr val="002663"/>
              </a:solidFill>
              <a:uFill>
                <a:solidFill>
                  <a:srgbClr val="ffffff"/>
                </a:solidFill>
              </a:uFill>
              <a:latin typeface="BentonSans Light"/>
            </a:endParaRPr>
          </a:p>
          <a:p>
            <a:pPr lvl="1" marL="864000" indent="-324000">
              <a:buClr>
                <a:srgbClr val="000000"/>
              </a:buClr>
              <a:buSzPct val="75000"/>
              <a:buFont typeface="Symbol" charset="2"/>
              <a:buChar char=""/>
            </a:pPr>
            <a:r>
              <a:rPr b="0" lang="en-US" sz="1600" spc="-1" strike="noStrike">
                <a:solidFill>
                  <a:srgbClr val="002663"/>
                </a:solidFill>
                <a:uFill>
                  <a:solidFill>
                    <a:srgbClr val="ffffff"/>
                  </a:solidFill>
                </a:uFill>
                <a:latin typeface="BentonSans Light"/>
                <a:ea typeface="BentonSans Light"/>
              </a:rPr>
              <a:t>Second Outline Level</a:t>
            </a:r>
            <a:endParaRPr b="0" lang="en-US" sz="1600" spc="-1" strike="noStrike">
              <a:solidFill>
                <a:srgbClr val="535a5b"/>
              </a:solidFill>
              <a:uFill>
                <a:solidFill>
                  <a:srgbClr val="ffffff"/>
                </a:solidFill>
              </a:uFill>
              <a:latin typeface="BentonSans Light"/>
            </a:endParaRPr>
          </a:p>
          <a:p>
            <a:pPr lvl="2" marL="1296000" indent="-288000">
              <a:buClr>
                <a:srgbClr val="000000"/>
              </a:buClr>
              <a:buSzPct val="45000"/>
              <a:buFont typeface="Wingdings" charset="2"/>
              <a:buChar char=""/>
            </a:pPr>
            <a:r>
              <a:rPr b="0" lang="en-US" sz="1600" spc="-1" strike="noStrike">
                <a:solidFill>
                  <a:srgbClr val="002663"/>
                </a:solidFill>
                <a:uFill>
                  <a:solidFill>
                    <a:srgbClr val="ffffff"/>
                  </a:solidFill>
                </a:uFill>
                <a:latin typeface="BentonSans Light"/>
                <a:ea typeface="BentonSans Light"/>
              </a:rPr>
              <a:t>Third Outline Level</a:t>
            </a:r>
            <a:endParaRPr b="0" lang="en-US" sz="1600" spc="-1" strike="noStrike">
              <a:solidFill>
                <a:srgbClr val="535a5b"/>
              </a:solidFill>
              <a:uFill>
                <a:solidFill>
                  <a:srgbClr val="ffffff"/>
                </a:solidFill>
              </a:uFill>
              <a:latin typeface="BentonSans Light"/>
            </a:endParaRPr>
          </a:p>
          <a:p>
            <a:pPr lvl="3" marL="1728000" indent="-216000">
              <a:buClr>
                <a:srgbClr val="000000"/>
              </a:buClr>
              <a:buSzPct val="75000"/>
              <a:buFont typeface="Symbol" charset="2"/>
              <a:buChar char=""/>
            </a:pPr>
            <a:r>
              <a:rPr b="0" lang="en-US" sz="1600" spc="-1" strike="noStrike">
                <a:solidFill>
                  <a:srgbClr val="002663"/>
                </a:solidFill>
                <a:uFill>
                  <a:solidFill>
                    <a:srgbClr val="ffffff"/>
                  </a:solidFill>
                </a:uFill>
                <a:latin typeface="BentonSans Light"/>
                <a:ea typeface="BentonSans Light"/>
              </a:rPr>
              <a:t>Fourth Outline Level</a:t>
            </a:r>
            <a:endParaRPr b="0" lang="en-US" sz="1600" spc="-1" strike="noStrike">
              <a:solidFill>
                <a:srgbClr val="535a5b"/>
              </a:solidFill>
              <a:uFill>
                <a:solidFill>
                  <a:srgbClr val="ffffff"/>
                </a:solidFill>
              </a:uFill>
              <a:latin typeface="BentonSans Light"/>
            </a:endParaRPr>
          </a:p>
          <a:p>
            <a:pPr lvl="4" marL="2160000" indent="-216000">
              <a:buClr>
                <a:srgbClr val="000000"/>
              </a:buClr>
              <a:buSzPct val="45000"/>
              <a:buFont typeface="Wingdings" charset="2"/>
              <a:buChar char=""/>
            </a:pPr>
            <a:r>
              <a:rPr b="0" lang="en-US" sz="1600" spc="-1" strike="noStrike">
                <a:solidFill>
                  <a:srgbClr val="002663"/>
                </a:solidFill>
                <a:uFill>
                  <a:solidFill>
                    <a:srgbClr val="ffffff"/>
                  </a:solidFill>
                </a:uFill>
                <a:latin typeface="BentonSans Light"/>
                <a:ea typeface="BentonSans Light"/>
              </a:rPr>
              <a:t>Fifth Outline Level</a:t>
            </a:r>
            <a:endParaRPr b="0" lang="en-US" sz="1600" spc="-1" strike="noStrike">
              <a:solidFill>
                <a:srgbClr val="535a5b"/>
              </a:solidFill>
              <a:uFill>
                <a:solidFill>
                  <a:srgbClr val="ffffff"/>
                </a:solidFill>
              </a:uFill>
              <a:latin typeface="BentonSans Light"/>
            </a:endParaRPr>
          </a:p>
          <a:p>
            <a:pPr lvl="5" marL="2592000" indent="-216000">
              <a:buClr>
                <a:srgbClr val="000000"/>
              </a:buClr>
              <a:buSzPct val="45000"/>
              <a:buFont typeface="Wingdings" charset="2"/>
              <a:buChar char=""/>
            </a:pPr>
            <a:r>
              <a:rPr b="0" lang="en-US" sz="1600" spc="-1" strike="noStrike">
                <a:solidFill>
                  <a:srgbClr val="002663"/>
                </a:solidFill>
                <a:uFill>
                  <a:solidFill>
                    <a:srgbClr val="ffffff"/>
                  </a:solidFill>
                </a:uFill>
                <a:latin typeface="BentonSans Light"/>
                <a:ea typeface="BentonSans Light"/>
              </a:rPr>
              <a:t>Sixth Outline Level</a:t>
            </a:r>
            <a:endParaRPr b="0" lang="en-US" sz="1600" spc="-1" strike="noStrike">
              <a:solidFill>
                <a:srgbClr val="535a5b"/>
              </a:solidFill>
              <a:uFill>
                <a:solidFill>
                  <a:srgbClr val="ffffff"/>
                </a:solidFill>
              </a:uFill>
              <a:latin typeface="BentonSans Light"/>
            </a:endParaRPr>
          </a:p>
          <a:p>
            <a:pPr marL="342720" indent="-342360">
              <a:lnSpc>
                <a:spcPct val="100000"/>
              </a:lnSpc>
            </a:pPr>
            <a:r>
              <a:rPr b="0" lang="en-US" sz="1600" spc="-1" strike="noStrike">
                <a:solidFill>
                  <a:srgbClr val="002663"/>
                </a:solidFill>
                <a:uFill>
                  <a:solidFill>
                    <a:srgbClr val="ffffff"/>
                  </a:solidFill>
                </a:uFill>
                <a:latin typeface="BentonSans Light"/>
                <a:ea typeface="BentonSans Light"/>
              </a:rPr>
              <a:t>Seventh Outline LevelClick to edit Master text styles</a:t>
            </a:r>
            <a:endParaRPr b="0" lang="en-US" sz="1600" spc="-1" strike="noStrike">
              <a:solidFill>
                <a:srgbClr val="002663"/>
              </a:solidFill>
              <a:uFill>
                <a:solidFill>
                  <a:srgbClr val="ffffff"/>
                </a:solidFill>
              </a:uFill>
              <a:latin typeface="BentonSans Light"/>
            </a:endParaRPr>
          </a:p>
          <a:p>
            <a:r>
              <a:rPr b="0" lang="en-US" sz="1600" spc="-1" strike="noStrike">
                <a:solidFill>
                  <a:srgbClr val="535a5b"/>
                </a:solidFill>
                <a:uFill>
                  <a:solidFill>
                    <a:srgbClr val="ffffff"/>
                  </a:solidFill>
                </a:uFill>
                <a:latin typeface="BentonSans Light"/>
                <a:ea typeface="BentonSans Light"/>
              </a:rPr>
              <a:t>Second level</a:t>
            </a:r>
            <a:endParaRPr b="0" lang="en-US" sz="1600" spc="-1" strike="noStrike">
              <a:solidFill>
                <a:srgbClr val="002663"/>
              </a:solidFill>
              <a:uFill>
                <a:solidFill>
                  <a:srgbClr val="ffffff"/>
                </a:solidFill>
              </a:uFill>
              <a:latin typeface="BentonSans Light"/>
            </a:endParaRPr>
          </a:p>
          <a:p>
            <a:pPr lvl="2" marL="744480" indent="-288720">
              <a:lnSpc>
                <a:spcPct val="100000"/>
              </a:lnSpc>
              <a:buClr>
                <a:srgbClr val="535a5b"/>
              </a:buClr>
              <a:buFont typeface="Arial"/>
              <a:buChar char="–"/>
            </a:pPr>
            <a:r>
              <a:rPr b="0" lang="en-US" sz="1600" spc="-1" strike="noStrike">
                <a:solidFill>
                  <a:srgbClr val="535a5b"/>
                </a:solidFill>
                <a:uFill>
                  <a:solidFill>
                    <a:srgbClr val="ffffff"/>
                  </a:solidFill>
                </a:uFill>
                <a:latin typeface="BentonSans Light"/>
                <a:ea typeface="BentonSans Light"/>
              </a:rPr>
              <a:t>Third level</a:t>
            </a:r>
            <a:endParaRPr b="0" lang="en-US" sz="1600" spc="-1" strike="noStrike">
              <a:solidFill>
                <a:srgbClr val="535a5b"/>
              </a:solidFill>
              <a:uFill>
                <a:solidFill>
                  <a:srgbClr val="ffffff"/>
                </a:solidFill>
              </a:uFill>
              <a:latin typeface="BentonSans Light"/>
            </a:endParaRPr>
          </a:p>
          <a:p>
            <a:pPr lvl="3" marL="1149480" indent="-228240">
              <a:lnSpc>
                <a:spcPct val="100000"/>
              </a:lnSpc>
              <a:buClr>
                <a:srgbClr val="535a5b"/>
              </a:buClr>
              <a:buFont typeface="Arial"/>
              <a:buChar char="•"/>
            </a:pPr>
            <a:r>
              <a:rPr b="0" lang="en-US" sz="1600" spc="-1" strike="noStrike">
                <a:solidFill>
                  <a:srgbClr val="535a5b"/>
                </a:solidFill>
                <a:uFill>
                  <a:solidFill>
                    <a:srgbClr val="ffffff"/>
                  </a:solidFill>
                </a:uFill>
                <a:latin typeface="BentonSans Light"/>
                <a:ea typeface="BentonSans Light"/>
              </a:rPr>
              <a:t>Fourth level</a:t>
            </a:r>
            <a:endParaRPr b="0" lang="en-US" sz="1600" spc="-1" strike="noStrike">
              <a:solidFill>
                <a:srgbClr val="535a5b"/>
              </a:solidFill>
              <a:uFill>
                <a:solidFill>
                  <a:srgbClr val="ffffff"/>
                </a:solidFill>
              </a:uFill>
              <a:latin typeface="BentonSans Light"/>
            </a:endParaRPr>
          </a:p>
          <a:p>
            <a:pPr lvl="4" marL="1596960" indent="-225000">
              <a:lnSpc>
                <a:spcPct val="100000"/>
              </a:lnSpc>
              <a:buClr>
                <a:srgbClr val="535a5b"/>
              </a:buClr>
              <a:buFont typeface="Arial"/>
              <a:buChar char="−"/>
            </a:pPr>
            <a:r>
              <a:rPr b="0" lang="en-US" sz="1600" spc="-1" strike="noStrike">
                <a:solidFill>
                  <a:srgbClr val="535a5b"/>
                </a:solidFill>
                <a:uFill>
                  <a:solidFill>
                    <a:srgbClr val="ffffff"/>
                  </a:solidFill>
                </a:uFill>
                <a:latin typeface="BentonSans Light"/>
                <a:ea typeface="BentonSans Light"/>
              </a:rPr>
              <a:t>Fifth level</a:t>
            </a:r>
            <a:endParaRPr b="0" lang="en-US" sz="2000" spc="-1" strike="noStrike">
              <a:solidFill>
                <a:srgbClr val="535a5b"/>
              </a:solidFill>
              <a:uFill>
                <a:solidFill>
                  <a:srgbClr val="ffffff"/>
                </a:solidFill>
              </a:uFill>
              <a:latin typeface="BentonSans Light"/>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90" name="Picture 10" descr=""/>
          <p:cNvPicPr/>
          <p:nvPr/>
        </p:nvPicPr>
        <p:blipFill>
          <a:blip r:embed="rId2"/>
          <a:stretch/>
        </p:blipFill>
        <p:spPr>
          <a:xfrm>
            <a:off x="7346880" y="4745520"/>
            <a:ext cx="1325520" cy="343440"/>
          </a:xfrm>
          <a:prstGeom prst="rect">
            <a:avLst/>
          </a:prstGeom>
          <a:ln>
            <a:noFill/>
          </a:ln>
        </p:spPr>
      </p:pic>
      <p:sp>
        <p:nvSpPr>
          <p:cNvPr id="191" name="PlaceHolder 1"/>
          <p:cNvSpPr>
            <a:spLocks noGrp="1"/>
          </p:cNvSpPr>
          <p:nvPr>
            <p:ph type="sldNum"/>
          </p:nvPr>
        </p:nvSpPr>
        <p:spPr>
          <a:xfrm>
            <a:off x="8391960" y="4924440"/>
            <a:ext cx="788760" cy="225720"/>
          </a:xfrm>
          <a:prstGeom prst="rect">
            <a:avLst/>
          </a:prstGeom>
        </p:spPr>
        <p:txBody>
          <a:bodyPr anchor="ctr"/>
          <a:p>
            <a:pPr algn="r">
              <a:lnSpc>
                <a:spcPct val="100000"/>
              </a:lnSpc>
            </a:pPr>
            <a:fld id="{96E7CF55-1C2C-4096-B0D2-D9F29F67DB63}" type="slidenum">
              <a:rPr b="0" lang="en-IN" sz="1000" spc="-1" strike="noStrike">
                <a:solidFill>
                  <a:srgbClr val="006ad2"/>
                </a:solidFill>
                <a:uFill>
                  <a:solidFill>
                    <a:srgbClr val="ffffff"/>
                  </a:solidFill>
                </a:uFill>
                <a:latin typeface="Guardian Egyp"/>
                <a:ea typeface="Guardian Egyp"/>
              </a:rPr>
              <a:t>&lt;number&gt;</a:t>
            </a:fld>
            <a:endParaRPr b="0" lang="en-IN" sz="1400" spc="-1" strike="noStrike">
              <a:solidFill>
                <a:srgbClr val="000000"/>
              </a:solidFill>
              <a:uFill>
                <a:solidFill>
                  <a:srgbClr val="ffffff"/>
                </a:solidFill>
              </a:uFill>
              <a:latin typeface="Times New Roman"/>
            </a:endParaRPr>
          </a:p>
        </p:txBody>
      </p:sp>
      <p:sp>
        <p:nvSpPr>
          <p:cNvPr id="192" name="PlaceHolder 2"/>
          <p:cNvSpPr>
            <a:spLocks noGrp="1"/>
          </p:cNvSpPr>
          <p:nvPr>
            <p:ph type="title"/>
          </p:nvPr>
        </p:nvSpPr>
        <p:spPr>
          <a:xfrm>
            <a:off x="387720" y="140760"/>
            <a:ext cx="8229240" cy="747360"/>
          </a:xfrm>
          <a:prstGeom prst="rect">
            <a:avLst/>
          </a:prstGeom>
        </p:spPr>
        <p:txBody>
          <a:bodyPr lIns="0" rIns="0" tIns="0" bIns="0"/>
          <a:p>
            <a:pPr>
              <a:lnSpc>
                <a:spcPct val="82000"/>
              </a:lnSpc>
            </a:pPr>
            <a:r>
              <a:rPr b="0" lang="en-US" sz="2400" spc="-1" strike="noStrike">
                <a:solidFill>
                  <a:srgbClr val="006ad2"/>
                </a:solidFill>
                <a:uFill>
                  <a:solidFill>
                    <a:srgbClr val="ffffff"/>
                  </a:solidFill>
                </a:uFill>
                <a:latin typeface="Guardian Egyp Regular"/>
                <a:ea typeface="Guardian Egyp Regular"/>
              </a:rPr>
              <a:t>Click to edit Master title style</a:t>
            </a:r>
            <a:endParaRPr b="0" lang="en-US" sz="2400" spc="-1" strike="noStrike">
              <a:solidFill>
                <a:srgbClr val="002663"/>
              </a:solidFill>
              <a:uFill>
                <a:solidFill>
                  <a:srgbClr val="ffffff"/>
                </a:solidFill>
              </a:uFill>
              <a:latin typeface="Arial"/>
            </a:endParaRPr>
          </a:p>
        </p:txBody>
      </p:sp>
      <p:sp>
        <p:nvSpPr>
          <p:cNvPr id="193" name="PlaceHolder 3"/>
          <p:cNvSpPr>
            <a:spLocks noGrp="1"/>
          </p:cNvSpPr>
          <p:nvPr>
            <p:ph type="body"/>
          </p:nvPr>
        </p:nvSpPr>
        <p:spPr>
          <a:xfrm>
            <a:off x="387360" y="1145160"/>
            <a:ext cx="6508440" cy="2486880"/>
          </a:xfrm>
          <a:prstGeom prst="rect">
            <a:avLst/>
          </a:prstGeom>
        </p:spPr>
        <p:txBody>
          <a:bodyPr lIns="0" rIns="0" tIns="0" bIns="0"/>
          <a:p>
            <a:pPr marL="432000" indent="-324000">
              <a:buClr>
                <a:srgbClr val="000000"/>
              </a:buClr>
              <a:buSzPct val="45000"/>
              <a:buFont typeface="Wingdings" charset="2"/>
              <a:buChar char=""/>
            </a:pPr>
            <a:r>
              <a:rPr b="0" lang="en-US" sz="1600" spc="-1" strike="noStrike">
                <a:solidFill>
                  <a:srgbClr val="002663"/>
                </a:solidFill>
                <a:uFill>
                  <a:solidFill>
                    <a:srgbClr val="ffffff"/>
                  </a:solidFill>
                </a:uFill>
                <a:latin typeface="BentonSans Light"/>
                <a:ea typeface="BentonSans Light"/>
              </a:rPr>
              <a:t>Click to edit the outline text format</a:t>
            </a:r>
            <a:endParaRPr b="0" lang="en-US" sz="1600" spc="-1" strike="noStrike">
              <a:solidFill>
                <a:srgbClr val="002663"/>
              </a:solidFill>
              <a:uFill>
                <a:solidFill>
                  <a:srgbClr val="ffffff"/>
                </a:solidFill>
              </a:uFill>
              <a:latin typeface="BentonSans Light"/>
            </a:endParaRPr>
          </a:p>
          <a:p>
            <a:pPr lvl="1" marL="864000" indent="-324000">
              <a:buClr>
                <a:srgbClr val="000000"/>
              </a:buClr>
              <a:buSzPct val="75000"/>
              <a:buFont typeface="Symbol" charset="2"/>
              <a:buChar char=""/>
            </a:pPr>
            <a:r>
              <a:rPr b="0" lang="en-US" sz="1600" spc="-1" strike="noStrike">
                <a:solidFill>
                  <a:srgbClr val="002663"/>
                </a:solidFill>
                <a:uFill>
                  <a:solidFill>
                    <a:srgbClr val="ffffff"/>
                  </a:solidFill>
                </a:uFill>
                <a:latin typeface="BentonSans Light"/>
                <a:ea typeface="BentonSans Light"/>
              </a:rPr>
              <a:t>Second Outline Level</a:t>
            </a:r>
            <a:endParaRPr b="0" lang="en-US" sz="1600" spc="-1" strike="noStrike">
              <a:solidFill>
                <a:srgbClr val="535a5b"/>
              </a:solidFill>
              <a:uFill>
                <a:solidFill>
                  <a:srgbClr val="ffffff"/>
                </a:solidFill>
              </a:uFill>
              <a:latin typeface="BentonSans Light"/>
            </a:endParaRPr>
          </a:p>
          <a:p>
            <a:pPr lvl="2" marL="1296000" indent="-288000">
              <a:buClr>
                <a:srgbClr val="000000"/>
              </a:buClr>
              <a:buSzPct val="45000"/>
              <a:buFont typeface="Wingdings" charset="2"/>
              <a:buChar char=""/>
            </a:pPr>
            <a:r>
              <a:rPr b="0" lang="en-US" sz="1600" spc="-1" strike="noStrike">
                <a:solidFill>
                  <a:srgbClr val="002663"/>
                </a:solidFill>
                <a:uFill>
                  <a:solidFill>
                    <a:srgbClr val="ffffff"/>
                  </a:solidFill>
                </a:uFill>
                <a:latin typeface="BentonSans Light"/>
                <a:ea typeface="BentonSans Light"/>
              </a:rPr>
              <a:t>Third Outline Level</a:t>
            </a:r>
            <a:endParaRPr b="0" lang="en-US" sz="1600" spc="-1" strike="noStrike">
              <a:solidFill>
                <a:srgbClr val="535a5b"/>
              </a:solidFill>
              <a:uFill>
                <a:solidFill>
                  <a:srgbClr val="ffffff"/>
                </a:solidFill>
              </a:uFill>
              <a:latin typeface="BentonSans Light"/>
            </a:endParaRPr>
          </a:p>
          <a:p>
            <a:pPr lvl="3" marL="1728000" indent="-216000">
              <a:buClr>
                <a:srgbClr val="000000"/>
              </a:buClr>
              <a:buSzPct val="75000"/>
              <a:buFont typeface="Symbol" charset="2"/>
              <a:buChar char=""/>
            </a:pPr>
            <a:r>
              <a:rPr b="0" lang="en-US" sz="1600" spc="-1" strike="noStrike">
                <a:solidFill>
                  <a:srgbClr val="002663"/>
                </a:solidFill>
                <a:uFill>
                  <a:solidFill>
                    <a:srgbClr val="ffffff"/>
                  </a:solidFill>
                </a:uFill>
                <a:latin typeface="BentonSans Light"/>
                <a:ea typeface="BentonSans Light"/>
              </a:rPr>
              <a:t>Fourth Outline Level</a:t>
            </a:r>
            <a:endParaRPr b="0" lang="en-US" sz="1600" spc="-1" strike="noStrike">
              <a:solidFill>
                <a:srgbClr val="535a5b"/>
              </a:solidFill>
              <a:uFill>
                <a:solidFill>
                  <a:srgbClr val="ffffff"/>
                </a:solidFill>
              </a:uFill>
              <a:latin typeface="BentonSans Light"/>
            </a:endParaRPr>
          </a:p>
          <a:p>
            <a:pPr lvl="4" marL="2160000" indent="-216000">
              <a:buClr>
                <a:srgbClr val="000000"/>
              </a:buClr>
              <a:buSzPct val="45000"/>
              <a:buFont typeface="Wingdings" charset="2"/>
              <a:buChar char=""/>
            </a:pPr>
            <a:r>
              <a:rPr b="0" lang="en-US" sz="1600" spc="-1" strike="noStrike">
                <a:solidFill>
                  <a:srgbClr val="002663"/>
                </a:solidFill>
                <a:uFill>
                  <a:solidFill>
                    <a:srgbClr val="ffffff"/>
                  </a:solidFill>
                </a:uFill>
                <a:latin typeface="BentonSans Light"/>
                <a:ea typeface="BentonSans Light"/>
              </a:rPr>
              <a:t>Fifth Outline Level</a:t>
            </a:r>
            <a:endParaRPr b="0" lang="en-US" sz="1600" spc="-1" strike="noStrike">
              <a:solidFill>
                <a:srgbClr val="535a5b"/>
              </a:solidFill>
              <a:uFill>
                <a:solidFill>
                  <a:srgbClr val="ffffff"/>
                </a:solidFill>
              </a:uFill>
              <a:latin typeface="BentonSans Light"/>
            </a:endParaRPr>
          </a:p>
          <a:p>
            <a:pPr lvl="5" marL="2592000" indent="-216000">
              <a:buClr>
                <a:srgbClr val="000000"/>
              </a:buClr>
              <a:buSzPct val="45000"/>
              <a:buFont typeface="Wingdings" charset="2"/>
              <a:buChar char=""/>
            </a:pPr>
            <a:r>
              <a:rPr b="0" lang="en-US" sz="1600" spc="-1" strike="noStrike">
                <a:solidFill>
                  <a:srgbClr val="002663"/>
                </a:solidFill>
                <a:uFill>
                  <a:solidFill>
                    <a:srgbClr val="ffffff"/>
                  </a:solidFill>
                </a:uFill>
                <a:latin typeface="BentonSans Light"/>
                <a:ea typeface="BentonSans Light"/>
              </a:rPr>
              <a:t>Sixth Outline Level</a:t>
            </a:r>
            <a:endParaRPr b="0" lang="en-US" sz="1600" spc="-1" strike="noStrike">
              <a:solidFill>
                <a:srgbClr val="535a5b"/>
              </a:solidFill>
              <a:uFill>
                <a:solidFill>
                  <a:srgbClr val="ffffff"/>
                </a:solidFill>
              </a:uFill>
              <a:latin typeface="BentonSans Light"/>
            </a:endParaRPr>
          </a:p>
          <a:p>
            <a:pPr marL="342720" indent="-342360">
              <a:lnSpc>
                <a:spcPct val="100000"/>
              </a:lnSpc>
            </a:pPr>
            <a:r>
              <a:rPr b="0" lang="en-US" sz="1600" spc="-1" strike="noStrike">
                <a:solidFill>
                  <a:srgbClr val="002663"/>
                </a:solidFill>
                <a:uFill>
                  <a:solidFill>
                    <a:srgbClr val="ffffff"/>
                  </a:solidFill>
                </a:uFill>
                <a:latin typeface="BentonSans Light"/>
                <a:ea typeface="BentonSans Light"/>
              </a:rPr>
              <a:t>Seventh Outline LevelClick to edit Master text styles</a:t>
            </a:r>
            <a:endParaRPr b="0" lang="en-US" sz="1600" spc="-1" strike="noStrike">
              <a:solidFill>
                <a:srgbClr val="002663"/>
              </a:solidFill>
              <a:uFill>
                <a:solidFill>
                  <a:srgbClr val="ffffff"/>
                </a:solidFill>
              </a:uFill>
              <a:latin typeface="BentonSans Light"/>
            </a:endParaRPr>
          </a:p>
          <a:p>
            <a:r>
              <a:rPr b="0" lang="en-US" sz="1600" spc="-1" strike="noStrike">
                <a:solidFill>
                  <a:srgbClr val="535a5b"/>
                </a:solidFill>
                <a:uFill>
                  <a:solidFill>
                    <a:srgbClr val="ffffff"/>
                  </a:solidFill>
                </a:uFill>
                <a:latin typeface="BentonSans Light"/>
                <a:ea typeface="BentonSans Light"/>
              </a:rPr>
              <a:t>Second level</a:t>
            </a:r>
            <a:endParaRPr b="0" lang="en-US" sz="1600" spc="-1" strike="noStrike">
              <a:solidFill>
                <a:srgbClr val="002663"/>
              </a:solidFill>
              <a:uFill>
                <a:solidFill>
                  <a:srgbClr val="ffffff"/>
                </a:solidFill>
              </a:uFill>
              <a:latin typeface="BentonSans Light"/>
            </a:endParaRPr>
          </a:p>
          <a:p>
            <a:pPr lvl="2" marL="744480" indent="-288720">
              <a:lnSpc>
                <a:spcPct val="100000"/>
              </a:lnSpc>
              <a:buClr>
                <a:srgbClr val="535a5b"/>
              </a:buClr>
              <a:buFont typeface="Arial"/>
              <a:buChar char="–"/>
            </a:pPr>
            <a:r>
              <a:rPr b="0" lang="en-US" sz="1600" spc="-1" strike="noStrike">
                <a:solidFill>
                  <a:srgbClr val="535a5b"/>
                </a:solidFill>
                <a:uFill>
                  <a:solidFill>
                    <a:srgbClr val="ffffff"/>
                  </a:solidFill>
                </a:uFill>
                <a:latin typeface="BentonSans Light"/>
                <a:ea typeface="BentonSans Light"/>
              </a:rPr>
              <a:t>Third level</a:t>
            </a:r>
            <a:endParaRPr b="0" lang="en-US" sz="1600" spc="-1" strike="noStrike">
              <a:solidFill>
                <a:srgbClr val="535a5b"/>
              </a:solidFill>
              <a:uFill>
                <a:solidFill>
                  <a:srgbClr val="ffffff"/>
                </a:solidFill>
              </a:uFill>
              <a:latin typeface="BentonSans Light"/>
            </a:endParaRPr>
          </a:p>
          <a:p>
            <a:pPr lvl="3" marL="1149480" indent="-228240">
              <a:lnSpc>
                <a:spcPct val="100000"/>
              </a:lnSpc>
              <a:buClr>
                <a:srgbClr val="535a5b"/>
              </a:buClr>
              <a:buFont typeface="Arial"/>
              <a:buChar char="•"/>
            </a:pPr>
            <a:r>
              <a:rPr b="0" lang="en-US" sz="1600" spc="-1" strike="noStrike">
                <a:solidFill>
                  <a:srgbClr val="535a5b"/>
                </a:solidFill>
                <a:uFill>
                  <a:solidFill>
                    <a:srgbClr val="ffffff"/>
                  </a:solidFill>
                </a:uFill>
                <a:latin typeface="BentonSans Light"/>
                <a:ea typeface="BentonSans Light"/>
              </a:rPr>
              <a:t>Fourth level</a:t>
            </a:r>
            <a:endParaRPr b="0" lang="en-US" sz="1600" spc="-1" strike="noStrike">
              <a:solidFill>
                <a:srgbClr val="535a5b"/>
              </a:solidFill>
              <a:uFill>
                <a:solidFill>
                  <a:srgbClr val="ffffff"/>
                </a:solidFill>
              </a:uFill>
              <a:latin typeface="BentonSans Light"/>
            </a:endParaRPr>
          </a:p>
          <a:p>
            <a:pPr lvl="4" marL="1596960" indent="-225000">
              <a:lnSpc>
                <a:spcPct val="100000"/>
              </a:lnSpc>
              <a:buClr>
                <a:srgbClr val="535a5b"/>
              </a:buClr>
              <a:buFont typeface="Arial"/>
              <a:buChar char="−"/>
            </a:pPr>
            <a:r>
              <a:rPr b="0" lang="en-US" sz="1600" spc="-1" strike="noStrike">
                <a:solidFill>
                  <a:srgbClr val="535a5b"/>
                </a:solidFill>
                <a:uFill>
                  <a:solidFill>
                    <a:srgbClr val="ffffff"/>
                  </a:solidFill>
                </a:uFill>
                <a:latin typeface="BentonSans Light"/>
                <a:ea typeface="BentonSans Light"/>
              </a:rPr>
              <a:t>Fifth level</a:t>
            </a:r>
            <a:endParaRPr b="0" lang="en-US" sz="2000" spc="-1" strike="noStrike">
              <a:solidFill>
                <a:srgbClr val="535a5b"/>
              </a:solidFill>
              <a:uFill>
                <a:solidFill>
                  <a:srgbClr val="ffffff"/>
                </a:solidFill>
              </a:uFill>
              <a:latin typeface="BentonSans Light"/>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28" name="Picture 10" descr=""/>
          <p:cNvPicPr/>
          <p:nvPr/>
        </p:nvPicPr>
        <p:blipFill>
          <a:blip r:embed="rId2"/>
          <a:stretch/>
        </p:blipFill>
        <p:spPr>
          <a:xfrm>
            <a:off x="7346880" y="4745520"/>
            <a:ext cx="1325520" cy="343440"/>
          </a:xfrm>
          <a:prstGeom prst="rect">
            <a:avLst/>
          </a:prstGeom>
          <a:ln>
            <a:noFill/>
          </a:ln>
        </p:spPr>
      </p:pic>
      <p:sp>
        <p:nvSpPr>
          <p:cNvPr id="229" name="PlaceHolder 1"/>
          <p:cNvSpPr>
            <a:spLocks noGrp="1"/>
          </p:cNvSpPr>
          <p:nvPr>
            <p:ph type="sldNum"/>
          </p:nvPr>
        </p:nvSpPr>
        <p:spPr>
          <a:xfrm>
            <a:off x="8391960" y="4924440"/>
            <a:ext cx="788760" cy="225720"/>
          </a:xfrm>
          <a:prstGeom prst="rect">
            <a:avLst/>
          </a:prstGeom>
        </p:spPr>
        <p:txBody>
          <a:bodyPr anchor="ctr"/>
          <a:p>
            <a:pPr algn="r">
              <a:lnSpc>
                <a:spcPct val="100000"/>
              </a:lnSpc>
            </a:pPr>
            <a:fld id="{207BE8A6-8833-422C-BF5F-FC72B91DB8E8}" type="slidenum">
              <a:rPr b="0" lang="en-IN" sz="1000" spc="-1" strike="noStrike">
                <a:solidFill>
                  <a:srgbClr val="006ad2"/>
                </a:solidFill>
                <a:uFill>
                  <a:solidFill>
                    <a:srgbClr val="ffffff"/>
                  </a:solidFill>
                </a:uFill>
                <a:latin typeface="Guardian Egyp"/>
                <a:ea typeface="Guardian Egyp"/>
              </a:rPr>
              <a:t>&lt;number&gt;</a:t>
            </a:fld>
            <a:endParaRPr b="0" lang="en-IN" sz="1400" spc="-1" strike="noStrike">
              <a:solidFill>
                <a:srgbClr val="000000"/>
              </a:solidFill>
              <a:uFill>
                <a:solidFill>
                  <a:srgbClr val="ffffff"/>
                </a:solidFill>
              </a:uFill>
              <a:latin typeface="Times New Roman"/>
            </a:endParaRPr>
          </a:p>
        </p:txBody>
      </p:sp>
      <p:sp>
        <p:nvSpPr>
          <p:cNvPr id="230" name="PlaceHolder 2"/>
          <p:cNvSpPr>
            <a:spLocks noGrp="1"/>
          </p:cNvSpPr>
          <p:nvPr>
            <p:ph type="title"/>
          </p:nvPr>
        </p:nvSpPr>
        <p:spPr>
          <a:xfrm>
            <a:off x="387720" y="140760"/>
            <a:ext cx="8229240" cy="747360"/>
          </a:xfrm>
          <a:prstGeom prst="rect">
            <a:avLst/>
          </a:prstGeom>
        </p:spPr>
        <p:txBody>
          <a:bodyPr lIns="0" rIns="0" tIns="0" bIns="0"/>
          <a:p>
            <a:pPr>
              <a:lnSpc>
                <a:spcPct val="82000"/>
              </a:lnSpc>
            </a:pPr>
            <a:r>
              <a:rPr b="0" lang="en-US" sz="2400" spc="-1" strike="noStrike">
                <a:solidFill>
                  <a:srgbClr val="006ad2"/>
                </a:solidFill>
                <a:uFill>
                  <a:solidFill>
                    <a:srgbClr val="ffffff"/>
                  </a:solidFill>
                </a:uFill>
                <a:latin typeface="Guardian Egyp Regular"/>
                <a:ea typeface="Guardian Egyp Regular"/>
              </a:rPr>
              <a:t>Click to edit Master title style</a:t>
            </a:r>
            <a:endParaRPr b="0" lang="en-US" sz="2400" spc="-1" strike="noStrike">
              <a:solidFill>
                <a:srgbClr val="002663"/>
              </a:solidFill>
              <a:uFill>
                <a:solidFill>
                  <a:srgbClr val="ffffff"/>
                </a:solidFill>
              </a:uFill>
              <a:latin typeface="Arial"/>
            </a:endParaRPr>
          </a:p>
        </p:txBody>
      </p:sp>
      <p:sp>
        <p:nvSpPr>
          <p:cNvPr id="231" name="PlaceHolder 3"/>
          <p:cNvSpPr>
            <a:spLocks noGrp="1"/>
          </p:cNvSpPr>
          <p:nvPr>
            <p:ph type="body"/>
          </p:nvPr>
        </p:nvSpPr>
        <p:spPr>
          <a:xfrm>
            <a:off x="387360" y="1145160"/>
            <a:ext cx="6508440" cy="2486880"/>
          </a:xfrm>
          <a:prstGeom prst="rect">
            <a:avLst/>
          </a:prstGeom>
        </p:spPr>
        <p:txBody>
          <a:bodyPr lIns="0" rIns="0" tIns="0" bIns="0"/>
          <a:p>
            <a:pPr marL="432000" indent="-324000">
              <a:buClr>
                <a:srgbClr val="000000"/>
              </a:buClr>
              <a:buSzPct val="45000"/>
              <a:buFont typeface="Wingdings" charset="2"/>
              <a:buChar char=""/>
            </a:pPr>
            <a:r>
              <a:rPr b="0" lang="en-US" sz="1600" spc="-1" strike="noStrike">
                <a:solidFill>
                  <a:srgbClr val="002663"/>
                </a:solidFill>
                <a:uFill>
                  <a:solidFill>
                    <a:srgbClr val="ffffff"/>
                  </a:solidFill>
                </a:uFill>
                <a:latin typeface="BentonSans Light"/>
                <a:ea typeface="BentonSans Light"/>
              </a:rPr>
              <a:t>Click to edit the outline text format</a:t>
            </a:r>
            <a:endParaRPr b="0" lang="en-US" sz="1600" spc="-1" strike="noStrike">
              <a:solidFill>
                <a:srgbClr val="002663"/>
              </a:solidFill>
              <a:uFill>
                <a:solidFill>
                  <a:srgbClr val="ffffff"/>
                </a:solidFill>
              </a:uFill>
              <a:latin typeface="BentonSans Light"/>
            </a:endParaRPr>
          </a:p>
          <a:p>
            <a:pPr lvl="1" marL="864000" indent="-324000">
              <a:buClr>
                <a:srgbClr val="000000"/>
              </a:buClr>
              <a:buSzPct val="75000"/>
              <a:buFont typeface="Symbol" charset="2"/>
              <a:buChar char=""/>
            </a:pPr>
            <a:r>
              <a:rPr b="0" lang="en-US" sz="1600" spc="-1" strike="noStrike">
                <a:solidFill>
                  <a:srgbClr val="002663"/>
                </a:solidFill>
                <a:uFill>
                  <a:solidFill>
                    <a:srgbClr val="ffffff"/>
                  </a:solidFill>
                </a:uFill>
                <a:latin typeface="BentonSans Light"/>
                <a:ea typeface="BentonSans Light"/>
              </a:rPr>
              <a:t>Second Outline Level</a:t>
            </a:r>
            <a:endParaRPr b="0" lang="en-US" sz="1600" spc="-1" strike="noStrike">
              <a:solidFill>
                <a:srgbClr val="535a5b"/>
              </a:solidFill>
              <a:uFill>
                <a:solidFill>
                  <a:srgbClr val="ffffff"/>
                </a:solidFill>
              </a:uFill>
              <a:latin typeface="BentonSans Light"/>
            </a:endParaRPr>
          </a:p>
          <a:p>
            <a:pPr lvl="2" marL="1296000" indent="-288000">
              <a:buClr>
                <a:srgbClr val="000000"/>
              </a:buClr>
              <a:buSzPct val="45000"/>
              <a:buFont typeface="Wingdings" charset="2"/>
              <a:buChar char=""/>
            </a:pPr>
            <a:r>
              <a:rPr b="0" lang="en-US" sz="1600" spc="-1" strike="noStrike">
                <a:solidFill>
                  <a:srgbClr val="002663"/>
                </a:solidFill>
                <a:uFill>
                  <a:solidFill>
                    <a:srgbClr val="ffffff"/>
                  </a:solidFill>
                </a:uFill>
                <a:latin typeface="BentonSans Light"/>
                <a:ea typeface="BentonSans Light"/>
              </a:rPr>
              <a:t>Third Outline Level</a:t>
            </a:r>
            <a:endParaRPr b="0" lang="en-US" sz="1600" spc="-1" strike="noStrike">
              <a:solidFill>
                <a:srgbClr val="535a5b"/>
              </a:solidFill>
              <a:uFill>
                <a:solidFill>
                  <a:srgbClr val="ffffff"/>
                </a:solidFill>
              </a:uFill>
              <a:latin typeface="BentonSans Light"/>
            </a:endParaRPr>
          </a:p>
          <a:p>
            <a:pPr lvl="3" marL="1728000" indent="-216000">
              <a:buClr>
                <a:srgbClr val="000000"/>
              </a:buClr>
              <a:buSzPct val="75000"/>
              <a:buFont typeface="Symbol" charset="2"/>
              <a:buChar char=""/>
            </a:pPr>
            <a:r>
              <a:rPr b="0" lang="en-US" sz="1600" spc="-1" strike="noStrike">
                <a:solidFill>
                  <a:srgbClr val="002663"/>
                </a:solidFill>
                <a:uFill>
                  <a:solidFill>
                    <a:srgbClr val="ffffff"/>
                  </a:solidFill>
                </a:uFill>
                <a:latin typeface="BentonSans Light"/>
                <a:ea typeface="BentonSans Light"/>
              </a:rPr>
              <a:t>Fourth Outline Level</a:t>
            </a:r>
            <a:endParaRPr b="0" lang="en-US" sz="1600" spc="-1" strike="noStrike">
              <a:solidFill>
                <a:srgbClr val="535a5b"/>
              </a:solidFill>
              <a:uFill>
                <a:solidFill>
                  <a:srgbClr val="ffffff"/>
                </a:solidFill>
              </a:uFill>
              <a:latin typeface="BentonSans Light"/>
            </a:endParaRPr>
          </a:p>
          <a:p>
            <a:pPr lvl="4" marL="2160000" indent="-216000">
              <a:buClr>
                <a:srgbClr val="000000"/>
              </a:buClr>
              <a:buSzPct val="45000"/>
              <a:buFont typeface="Wingdings" charset="2"/>
              <a:buChar char=""/>
            </a:pPr>
            <a:r>
              <a:rPr b="0" lang="en-US" sz="1600" spc="-1" strike="noStrike">
                <a:solidFill>
                  <a:srgbClr val="002663"/>
                </a:solidFill>
                <a:uFill>
                  <a:solidFill>
                    <a:srgbClr val="ffffff"/>
                  </a:solidFill>
                </a:uFill>
                <a:latin typeface="BentonSans Light"/>
                <a:ea typeface="BentonSans Light"/>
              </a:rPr>
              <a:t>Fifth Outline Level</a:t>
            </a:r>
            <a:endParaRPr b="0" lang="en-US" sz="1600" spc="-1" strike="noStrike">
              <a:solidFill>
                <a:srgbClr val="535a5b"/>
              </a:solidFill>
              <a:uFill>
                <a:solidFill>
                  <a:srgbClr val="ffffff"/>
                </a:solidFill>
              </a:uFill>
              <a:latin typeface="BentonSans Light"/>
            </a:endParaRPr>
          </a:p>
          <a:p>
            <a:pPr lvl="5" marL="2592000" indent="-216000">
              <a:buClr>
                <a:srgbClr val="000000"/>
              </a:buClr>
              <a:buSzPct val="45000"/>
              <a:buFont typeface="Wingdings" charset="2"/>
              <a:buChar char=""/>
            </a:pPr>
            <a:r>
              <a:rPr b="0" lang="en-US" sz="1600" spc="-1" strike="noStrike">
                <a:solidFill>
                  <a:srgbClr val="002663"/>
                </a:solidFill>
                <a:uFill>
                  <a:solidFill>
                    <a:srgbClr val="ffffff"/>
                  </a:solidFill>
                </a:uFill>
                <a:latin typeface="BentonSans Light"/>
                <a:ea typeface="BentonSans Light"/>
              </a:rPr>
              <a:t>Sixth Outline Level</a:t>
            </a:r>
            <a:endParaRPr b="0" lang="en-US" sz="1600" spc="-1" strike="noStrike">
              <a:solidFill>
                <a:srgbClr val="535a5b"/>
              </a:solidFill>
              <a:uFill>
                <a:solidFill>
                  <a:srgbClr val="ffffff"/>
                </a:solidFill>
              </a:uFill>
              <a:latin typeface="BentonSans Light"/>
            </a:endParaRPr>
          </a:p>
          <a:p>
            <a:pPr marL="342720" indent="-342360">
              <a:lnSpc>
                <a:spcPct val="100000"/>
              </a:lnSpc>
            </a:pPr>
            <a:r>
              <a:rPr b="0" lang="en-US" sz="1600" spc="-1" strike="noStrike">
                <a:solidFill>
                  <a:srgbClr val="002663"/>
                </a:solidFill>
                <a:uFill>
                  <a:solidFill>
                    <a:srgbClr val="ffffff"/>
                  </a:solidFill>
                </a:uFill>
                <a:latin typeface="BentonSans Light"/>
                <a:ea typeface="BentonSans Light"/>
              </a:rPr>
              <a:t>Seventh Outline LevelClick to edit Master text styles</a:t>
            </a:r>
            <a:endParaRPr b="0" lang="en-US" sz="1600" spc="-1" strike="noStrike">
              <a:solidFill>
                <a:srgbClr val="002663"/>
              </a:solidFill>
              <a:uFill>
                <a:solidFill>
                  <a:srgbClr val="ffffff"/>
                </a:solidFill>
              </a:uFill>
              <a:latin typeface="BentonSans Light"/>
            </a:endParaRPr>
          </a:p>
          <a:p>
            <a:r>
              <a:rPr b="0" lang="en-US" sz="1600" spc="-1" strike="noStrike">
                <a:solidFill>
                  <a:srgbClr val="535a5b"/>
                </a:solidFill>
                <a:uFill>
                  <a:solidFill>
                    <a:srgbClr val="ffffff"/>
                  </a:solidFill>
                </a:uFill>
                <a:latin typeface="BentonSans Light"/>
                <a:ea typeface="BentonSans Light"/>
              </a:rPr>
              <a:t>Second level</a:t>
            </a:r>
            <a:endParaRPr b="0" lang="en-US" sz="1600" spc="-1" strike="noStrike">
              <a:solidFill>
                <a:srgbClr val="002663"/>
              </a:solidFill>
              <a:uFill>
                <a:solidFill>
                  <a:srgbClr val="ffffff"/>
                </a:solidFill>
              </a:uFill>
              <a:latin typeface="BentonSans Light"/>
            </a:endParaRPr>
          </a:p>
          <a:p>
            <a:pPr lvl="2" marL="744480" indent="-288720">
              <a:lnSpc>
                <a:spcPct val="100000"/>
              </a:lnSpc>
              <a:buClr>
                <a:srgbClr val="535a5b"/>
              </a:buClr>
              <a:buFont typeface="Arial"/>
              <a:buChar char="–"/>
            </a:pPr>
            <a:r>
              <a:rPr b="0" lang="en-US" sz="1600" spc="-1" strike="noStrike">
                <a:solidFill>
                  <a:srgbClr val="535a5b"/>
                </a:solidFill>
                <a:uFill>
                  <a:solidFill>
                    <a:srgbClr val="ffffff"/>
                  </a:solidFill>
                </a:uFill>
                <a:latin typeface="BentonSans Light"/>
                <a:ea typeface="BentonSans Light"/>
              </a:rPr>
              <a:t>Third level</a:t>
            </a:r>
            <a:endParaRPr b="0" lang="en-US" sz="1600" spc="-1" strike="noStrike">
              <a:solidFill>
                <a:srgbClr val="535a5b"/>
              </a:solidFill>
              <a:uFill>
                <a:solidFill>
                  <a:srgbClr val="ffffff"/>
                </a:solidFill>
              </a:uFill>
              <a:latin typeface="BentonSans Light"/>
            </a:endParaRPr>
          </a:p>
          <a:p>
            <a:pPr lvl="3" marL="1149480" indent="-228240">
              <a:lnSpc>
                <a:spcPct val="100000"/>
              </a:lnSpc>
              <a:buClr>
                <a:srgbClr val="535a5b"/>
              </a:buClr>
              <a:buFont typeface="Arial"/>
              <a:buChar char="•"/>
            </a:pPr>
            <a:r>
              <a:rPr b="0" lang="en-US" sz="1600" spc="-1" strike="noStrike">
                <a:solidFill>
                  <a:srgbClr val="535a5b"/>
                </a:solidFill>
                <a:uFill>
                  <a:solidFill>
                    <a:srgbClr val="ffffff"/>
                  </a:solidFill>
                </a:uFill>
                <a:latin typeface="BentonSans Light"/>
                <a:ea typeface="BentonSans Light"/>
              </a:rPr>
              <a:t>Fourth level</a:t>
            </a:r>
            <a:endParaRPr b="0" lang="en-US" sz="1600" spc="-1" strike="noStrike">
              <a:solidFill>
                <a:srgbClr val="535a5b"/>
              </a:solidFill>
              <a:uFill>
                <a:solidFill>
                  <a:srgbClr val="ffffff"/>
                </a:solidFill>
              </a:uFill>
              <a:latin typeface="BentonSans Light"/>
            </a:endParaRPr>
          </a:p>
          <a:p>
            <a:pPr lvl="4" marL="1596960" indent="-225000">
              <a:lnSpc>
                <a:spcPct val="100000"/>
              </a:lnSpc>
              <a:buClr>
                <a:srgbClr val="535a5b"/>
              </a:buClr>
              <a:buFont typeface="Arial"/>
              <a:buChar char="−"/>
            </a:pPr>
            <a:r>
              <a:rPr b="0" lang="en-US" sz="1600" spc="-1" strike="noStrike">
                <a:solidFill>
                  <a:srgbClr val="535a5b"/>
                </a:solidFill>
                <a:uFill>
                  <a:solidFill>
                    <a:srgbClr val="ffffff"/>
                  </a:solidFill>
                </a:uFill>
                <a:latin typeface="BentonSans Light"/>
                <a:ea typeface="BentonSans Light"/>
              </a:rPr>
              <a:t>Fifth level</a:t>
            </a:r>
            <a:endParaRPr b="0" lang="en-US" sz="2000" spc="-1" strike="noStrike">
              <a:solidFill>
                <a:srgbClr val="535a5b"/>
              </a:solidFill>
              <a:uFill>
                <a:solidFill>
                  <a:srgbClr val="ffffff"/>
                </a:solidFill>
              </a:uFill>
              <a:latin typeface="BentonSans Light"/>
            </a:endParaRPr>
          </a:p>
        </p:txBody>
      </p:sp>
    </p:spTree>
  </p:cSld>
  <p:clrMap bg1="lt1" bg2="lt2" tx1="dk1" tx2="dk2" accent1="accent1" accent2="accent2" accent3="accent3" accent4="accent4" accent5="accent5" accent6="accent6" hlink="hlink" folHlink="folHlink"/>
  <p:sldLayoutIdLst>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66" name="Picture 10" descr=""/>
          <p:cNvPicPr/>
          <p:nvPr/>
        </p:nvPicPr>
        <p:blipFill>
          <a:blip r:embed="rId2"/>
          <a:stretch/>
        </p:blipFill>
        <p:spPr>
          <a:xfrm>
            <a:off x="7346880" y="4745520"/>
            <a:ext cx="1325520" cy="343440"/>
          </a:xfrm>
          <a:prstGeom prst="rect">
            <a:avLst/>
          </a:prstGeom>
          <a:ln>
            <a:noFill/>
          </a:ln>
        </p:spPr>
      </p:pic>
      <p:sp>
        <p:nvSpPr>
          <p:cNvPr id="267" name="PlaceHolder 1"/>
          <p:cNvSpPr>
            <a:spLocks noGrp="1"/>
          </p:cNvSpPr>
          <p:nvPr>
            <p:ph type="title"/>
          </p:nvPr>
        </p:nvSpPr>
        <p:spPr>
          <a:xfrm>
            <a:off x="412920" y="0"/>
            <a:ext cx="8318160" cy="5143320"/>
          </a:xfrm>
          <a:prstGeom prst="rect">
            <a:avLst/>
          </a:prstGeom>
        </p:spPr>
        <p:txBody>
          <a:bodyPr lIns="0" rIns="0" tIns="0" bIns="0" anchor="ctr"/>
          <a:p>
            <a:pPr algn="ctr">
              <a:lnSpc>
                <a:spcPct val="100000"/>
              </a:lnSpc>
            </a:pPr>
            <a:r>
              <a:rPr b="0" lang="en-US" sz="3500" spc="-1" strike="noStrike">
                <a:solidFill>
                  <a:srgbClr val="006ad2"/>
                </a:solidFill>
                <a:uFill>
                  <a:solidFill>
                    <a:srgbClr val="ffffff"/>
                  </a:solidFill>
                </a:uFill>
                <a:latin typeface="Guardian Egyp Regular"/>
                <a:ea typeface="Guardian Egyp Regular"/>
              </a:rPr>
              <a:t>Click to edit Master title style</a:t>
            </a:r>
            <a:endParaRPr b="0" lang="en-US" sz="2400" spc="-1" strike="noStrike">
              <a:solidFill>
                <a:srgbClr val="002663"/>
              </a:solidFill>
              <a:uFill>
                <a:solidFill>
                  <a:srgbClr val="ffffff"/>
                </a:solidFill>
              </a:uFill>
              <a:latin typeface="Arial"/>
            </a:endParaRPr>
          </a:p>
        </p:txBody>
      </p:sp>
      <p:pic>
        <p:nvPicPr>
          <p:cNvPr id="268" name="Picture 4" descr=""/>
          <p:cNvPicPr/>
          <p:nvPr/>
        </p:nvPicPr>
        <p:blipFill>
          <a:blip r:embed="rId3"/>
          <a:stretch/>
        </p:blipFill>
        <p:spPr>
          <a:xfrm>
            <a:off x="7076880" y="4533480"/>
            <a:ext cx="1653840" cy="428400"/>
          </a:xfrm>
          <a:prstGeom prst="rect">
            <a:avLst/>
          </a:prstGeom>
          <a:ln>
            <a:noFill/>
          </a:ln>
        </p:spPr>
      </p:pic>
      <p:sp>
        <p:nvSpPr>
          <p:cNvPr id="269" name="PlaceHolder 2"/>
          <p:cNvSpPr>
            <a:spLocks noGrp="1"/>
          </p:cNvSpPr>
          <p:nvPr>
            <p:ph type="body"/>
          </p:nvPr>
        </p:nvSpPr>
        <p:spPr>
          <a:xfrm>
            <a:off x="457200" y="1203480"/>
            <a:ext cx="8229240" cy="2982960"/>
          </a:xfrm>
          <a:prstGeom prst="rect">
            <a:avLst/>
          </a:prstGeom>
        </p:spPr>
        <p:txBody>
          <a:bodyPr lIns="0" rIns="0" tIns="0" bIns="0"/>
          <a:p>
            <a:pPr marL="432000" indent="-324000">
              <a:buClr>
                <a:srgbClr val="000000"/>
              </a:buClr>
              <a:buSzPct val="45000"/>
              <a:buFont typeface="Wingdings" charset="2"/>
              <a:buChar char=""/>
            </a:pPr>
            <a:r>
              <a:rPr b="0" lang="en-US" sz="1600" spc="-1" strike="noStrike">
                <a:solidFill>
                  <a:srgbClr val="002663"/>
                </a:solidFill>
                <a:uFill>
                  <a:solidFill>
                    <a:srgbClr val="ffffff"/>
                  </a:solidFill>
                </a:uFill>
                <a:latin typeface="BentonSans Light"/>
              </a:rPr>
              <a:t>Click to edit the outline text format</a:t>
            </a:r>
            <a:endParaRPr b="0" lang="en-US" sz="1600" spc="-1" strike="noStrike">
              <a:solidFill>
                <a:srgbClr val="002663"/>
              </a:solidFill>
              <a:uFill>
                <a:solidFill>
                  <a:srgbClr val="ffffff"/>
                </a:solidFill>
              </a:uFill>
              <a:latin typeface="BentonSans Light"/>
            </a:endParaRPr>
          </a:p>
          <a:p>
            <a:pPr lvl="1" marL="864000" indent="-324000">
              <a:buClr>
                <a:srgbClr val="000000"/>
              </a:buClr>
              <a:buSzPct val="75000"/>
              <a:buFont typeface="Symbol" charset="2"/>
              <a:buChar char=""/>
            </a:pPr>
            <a:r>
              <a:rPr b="0" lang="en-US" sz="1600" spc="-1" strike="noStrike">
                <a:solidFill>
                  <a:srgbClr val="535a5b"/>
                </a:solidFill>
                <a:uFill>
                  <a:solidFill>
                    <a:srgbClr val="ffffff"/>
                  </a:solidFill>
                </a:uFill>
                <a:latin typeface="BentonSans Light"/>
              </a:rPr>
              <a:t>Second Outline Level</a:t>
            </a:r>
            <a:endParaRPr b="0" lang="en-US" sz="1600" spc="-1" strike="noStrike">
              <a:solidFill>
                <a:srgbClr val="535a5b"/>
              </a:solidFill>
              <a:uFill>
                <a:solidFill>
                  <a:srgbClr val="ffffff"/>
                </a:solidFill>
              </a:uFill>
              <a:latin typeface="BentonSans Light"/>
            </a:endParaRPr>
          </a:p>
          <a:p>
            <a:pPr lvl="2" marL="1296000" indent="-288000">
              <a:buClr>
                <a:srgbClr val="000000"/>
              </a:buClr>
              <a:buSzPct val="45000"/>
              <a:buFont typeface="Wingdings" charset="2"/>
              <a:buChar char=""/>
            </a:pPr>
            <a:r>
              <a:rPr b="0" lang="en-US" sz="1600" spc="-1" strike="noStrike">
                <a:solidFill>
                  <a:srgbClr val="535a5b"/>
                </a:solidFill>
                <a:uFill>
                  <a:solidFill>
                    <a:srgbClr val="ffffff"/>
                  </a:solidFill>
                </a:uFill>
                <a:latin typeface="BentonSans Light"/>
              </a:rPr>
              <a:t>Third Outline Level</a:t>
            </a:r>
            <a:endParaRPr b="0" lang="en-US" sz="1600" spc="-1" strike="noStrike">
              <a:solidFill>
                <a:srgbClr val="535a5b"/>
              </a:solidFill>
              <a:uFill>
                <a:solidFill>
                  <a:srgbClr val="ffffff"/>
                </a:solidFill>
              </a:uFill>
              <a:latin typeface="BentonSans Light"/>
            </a:endParaRPr>
          </a:p>
          <a:p>
            <a:pPr lvl="3" marL="1728000" indent="-216000">
              <a:buClr>
                <a:srgbClr val="000000"/>
              </a:buClr>
              <a:buSzPct val="75000"/>
              <a:buFont typeface="Symbol" charset="2"/>
              <a:buChar char=""/>
            </a:pPr>
            <a:r>
              <a:rPr b="0" lang="en-US" sz="1600" spc="-1" strike="noStrike">
                <a:solidFill>
                  <a:srgbClr val="535a5b"/>
                </a:solidFill>
                <a:uFill>
                  <a:solidFill>
                    <a:srgbClr val="ffffff"/>
                  </a:solidFill>
                </a:uFill>
                <a:latin typeface="BentonSans Light"/>
              </a:rPr>
              <a:t>Fourth Outline Level</a:t>
            </a:r>
            <a:endParaRPr b="0" lang="en-US" sz="1600" spc="-1" strike="noStrike">
              <a:solidFill>
                <a:srgbClr val="535a5b"/>
              </a:solidFill>
              <a:uFill>
                <a:solidFill>
                  <a:srgbClr val="ffffff"/>
                </a:solidFill>
              </a:uFill>
              <a:latin typeface="BentonSans Light"/>
            </a:endParaRPr>
          </a:p>
          <a:p>
            <a:pPr lvl="4" marL="2160000" indent="-216000">
              <a:buClr>
                <a:srgbClr val="000000"/>
              </a:buClr>
              <a:buSzPct val="45000"/>
              <a:buFont typeface="Wingdings" charset="2"/>
              <a:buChar char=""/>
            </a:pPr>
            <a:r>
              <a:rPr b="0" lang="en-US" sz="2000" spc="-1" strike="noStrike">
                <a:solidFill>
                  <a:srgbClr val="535a5b"/>
                </a:solidFill>
                <a:uFill>
                  <a:solidFill>
                    <a:srgbClr val="ffffff"/>
                  </a:solidFill>
                </a:uFill>
                <a:latin typeface="BentonSans Light"/>
              </a:rPr>
              <a:t>Fifth Outline Level</a:t>
            </a:r>
            <a:endParaRPr b="0" lang="en-US" sz="2000" spc="-1" strike="noStrike">
              <a:solidFill>
                <a:srgbClr val="535a5b"/>
              </a:solidFill>
              <a:uFill>
                <a:solidFill>
                  <a:srgbClr val="ffffff"/>
                </a:solidFill>
              </a:uFill>
              <a:latin typeface="BentonSans Light"/>
            </a:endParaRPr>
          </a:p>
          <a:p>
            <a:pPr lvl="5" marL="2592000" indent="-216000">
              <a:buClr>
                <a:srgbClr val="000000"/>
              </a:buClr>
              <a:buSzPct val="45000"/>
              <a:buFont typeface="Wingdings" charset="2"/>
              <a:buChar char=""/>
            </a:pPr>
            <a:r>
              <a:rPr b="0" lang="en-US" sz="2000" spc="-1" strike="noStrike">
                <a:solidFill>
                  <a:srgbClr val="535a5b"/>
                </a:solidFill>
                <a:uFill>
                  <a:solidFill>
                    <a:srgbClr val="ffffff"/>
                  </a:solidFill>
                </a:uFill>
                <a:latin typeface="BentonSans Light"/>
              </a:rPr>
              <a:t>Sixth Outline Level</a:t>
            </a:r>
            <a:endParaRPr b="0" lang="en-US" sz="2000" spc="-1" strike="noStrike">
              <a:solidFill>
                <a:srgbClr val="535a5b"/>
              </a:solidFill>
              <a:uFill>
                <a:solidFill>
                  <a:srgbClr val="ffffff"/>
                </a:solidFill>
              </a:uFill>
              <a:latin typeface="BentonSans Light"/>
            </a:endParaRPr>
          </a:p>
          <a:p>
            <a:pPr lvl="6" marL="3024000" indent="-216000">
              <a:buClr>
                <a:srgbClr val="000000"/>
              </a:buClr>
              <a:buSzPct val="45000"/>
              <a:buFont typeface="Wingdings" charset="2"/>
              <a:buChar char=""/>
            </a:pPr>
            <a:r>
              <a:rPr b="0" lang="en-US" sz="2000" spc="-1" strike="noStrike">
                <a:solidFill>
                  <a:srgbClr val="535a5b"/>
                </a:solidFill>
                <a:uFill>
                  <a:solidFill>
                    <a:srgbClr val="ffffff"/>
                  </a:solidFill>
                </a:uFill>
                <a:latin typeface="BentonSans Light"/>
              </a:rPr>
              <a:t>Seventh Outline Level</a:t>
            </a:r>
            <a:endParaRPr b="0" lang="en-US" sz="2000" spc="-1" strike="noStrike">
              <a:solidFill>
                <a:srgbClr val="535a5b"/>
              </a:solidFill>
              <a:uFill>
                <a:solidFill>
                  <a:srgbClr val="ffffff"/>
                </a:solidFill>
              </a:uFill>
              <a:latin typeface="BentonSans Light"/>
            </a:endParaRPr>
          </a:p>
        </p:txBody>
      </p:sp>
    </p:spTree>
  </p:cSld>
  <p:clrMap bg1="lt1" bg2="lt2" tx1="dk1" tx2="dk2" accent1="accent1" accent2="accent2" accent3="accent3" accent4="accent4" accent5="accent5" accent6="accent6" hlink="hlink" folHlink="folHlink"/>
  <p:sldLayoutIdLst>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49.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hyperlink" Target="file:///home/ashutosh/Desktop/amex/Slytherin_IITKharagpur.csv" TargetMode="External"/><Relationship Id="rId2" Type="http://schemas.openxmlformats.org/officeDocument/2006/relationships/hyperlink" Target="https://goo.gl/xVQqjn" TargetMode="External"/><Relationship Id="rId3" Type="http://schemas.openxmlformats.org/officeDocument/2006/relationships/slideLayout" Target="../slideLayouts/slideLayout73.xml"/><Relationship Id="rId4"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8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TextShape 1"/>
          <p:cNvSpPr txBox="1"/>
          <p:nvPr/>
        </p:nvSpPr>
        <p:spPr>
          <a:xfrm>
            <a:off x="0" y="0"/>
            <a:ext cx="9143640" cy="2563200"/>
          </a:xfrm>
          <a:prstGeom prst="rect">
            <a:avLst/>
          </a:prstGeom>
          <a:noFill/>
          <a:ln>
            <a:noFill/>
          </a:ln>
        </p:spPr>
        <p:txBody>
          <a:bodyPr lIns="0" rIns="0" tIns="0" bIns="0" anchor="b"/>
          <a:p>
            <a:pPr algn="ctr">
              <a:lnSpc>
                <a:spcPct val="100000"/>
              </a:lnSpc>
            </a:pPr>
            <a:r>
              <a:rPr b="0" lang="en-US" sz="3500" spc="-1" strike="noStrike">
                <a:solidFill>
                  <a:srgbClr val="006ad2"/>
                </a:solidFill>
                <a:uFill>
                  <a:solidFill>
                    <a:srgbClr val="ffffff"/>
                  </a:solidFill>
                </a:uFill>
                <a:latin typeface="Guardian Egyp Regular"/>
                <a:ea typeface="Guardian Egyp Regular"/>
              </a:rPr>
              <a:t>American Express Campus </a:t>
            </a:r>
            <a:r>
              <a:rPr b="0" lang="en-US" sz="3500" spc="-1" strike="noStrike">
                <a:solidFill>
                  <a:srgbClr val="006ad2"/>
                </a:solidFill>
                <a:uFill>
                  <a:solidFill>
                    <a:srgbClr val="ffffff"/>
                  </a:solidFill>
                </a:uFill>
                <a:latin typeface="Guardian Egyp Regular"/>
                <a:ea typeface="Guardian Egyp Regular"/>
              </a:rPr>
              <a:t>
</a:t>
            </a:r>
            <a:r>
              <a:rPr b="0" lang="en-US" sz="3500" spc="-1" strike="noStrike">
                <a:solidFill>
                  <a:srgbClr val="006ad2"/>
                </a:solidFill>
                <a:uFill>
                  <a:solidFill>
                    <a:srgbClr val="ffffff"/>
                  </a:solidFill>
                </a:uFill>
                <a:latin typeface="Guardian Egyp Regular"/>
                <a:ea typeface="Guardian Egyp Regular"/>
              </a:rPr>
              <a:t>Analyze This 2018</a:t>
            </a:r>
            <a:endParaRPr b="0" lang="en-US" sz="2900" spc="-1" strike="noStrike">
              <a:solidFill>
                <a:srgbClr val="002663"/>
              </a:solidFill>
              <a:uFill>
                <a:solidFill>
                  <a:srgbClr val="ffffff"/>
                </a:solidFill>
              </a:uFill>
              <a:latin typeface="Arial"/>
            </a:endParaRPr>
          </a:p>
        </p:txBody>
      </p:sp>
      <p:sp>
        <p:nvSpPr>
          <p:cNvPr id="310" name="TextShape 2"/>
          <p:cNvSpPr txBox="1"/>
          <p:nvPr/>
        </p:nvSpPr>
        <p:spPr>
          <a:xfrm>
            <a:off x="0" y="2563560"/>
            <a:ext cx="9143640" cy="2579400"/>
          </a:xfrm>
          <a:prstGeom prst="rect">
            <a:avLst/>
          </a:prstGeom>
          <a:noFill/>
          <a:ln>
            <a:noFill/>
          </a:ln>
        </p:spPr>
        <p:txBody>
          <a:bodyPr lIns="0" rIns="0" tIns="91440" bIns="0"/>
          <a:p>
            <a:pPr marL="342720" indent="-342360" algn="ctr">
              <a:lnSpc>
                <a:spcPct val="100000"/>
              </a:lnSpc>
            </a:pPr>
            <a:r>
              <a:rPr b="0" lang="en-US" sz="2000" spc="-1" strike="noStrike">
                <a:solidFill>
                  <a:srgbClr val="002663"/>
                </a:solidFill>
                <a:uFill>
                  <a:solidFill>
                    <a:srgbClr val="ffffff"/>
                  </a:solidFill>
                </a:uFill>
                <a:latin typeface="BentonSans Light"/>
                <a:ea typeface="BentonSans Light"/>
              </a:rPr>
              <a:t>Final Submission</a:t>
            </a:r>
            <a:endParaRPr b="0" lang="en-US" sz="1600" spc="-1" strike="noStrike">
              <a:solidFill>
                <a:srgbClr val="002663"/>
              </a:solidFill>
              <a:uFill>
                <a:solidFill>
                  <a:srgbClr val="ffffff"/>
                </a:solidFill>
              </a:uFill>
              <a:latin typeface="BentonSans Light"/>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TextShape 1"/>
          <p:cNvSpPr txBox="1"/>
          <p:nvPr/>
        </p:nvSpPr>
        <p:spPr>
          <a:xfrm>
            <a:off x="387720" y="151200"/>
            <a:ext cx="8229240" cy="747360"/>
          </a:xfrm>
          <a:prstGeom prst="rect">
            <a:avLst/>
          </a:prstGeom>
          <a:noFill/>
          <a:ln>
            <a:noFill/>
          </a:ln>
        </p:spPr>
        <p:txBody>
          <a:bodyPr lIns="0" rIns="0" tIns="0" bIns="0"/>
          <a:p>
            <a:pPr>
              <a:lnSpc>
                <a:spcPct val="82000"/>
              </a:lnSpc>
            </a:pPr>
            <a:r>
              <a:rPr b="0" lang="en-US" sz="2400" spc="-1" strike="noStrike">
                <a:solidFill>
                  <a:srgbClr val="006ad2"/>
                </a:solidFill>
                <a:uFill>
                  <a:solidFill>
                    <a:srgbClr val="ffffff"/>
                  </a:solidFill>
                </a:uFill>
                <a:latin typeface="Guardian Egyp Regular"/>
                <a:ea typeface="Guardian Egyp Regular"/>
              </a:rPr>
              <a:t>Team Details</a:t>
            </a:r>
            <a:endParaRPr b="0" lang="en-US" sz="2400" spc="-1" strike="noStrike">
              <a:solidFill>
                <a:srgbClr val="002663"/>
              </a:solidFill>
              <a:uFill>
                <a:solidFill>
                  <a:srgbClr val="ffffff"/>
                </a:solidFill>
              </a:uFill>
              <a:latin typeface="Arial"/>
            </a:endParaRPr>
          </a:p>
        </p:txBody>
      </p:sp>
      <p:sp>
        <p:nvSpPr>
          <p:cNvPr id="312" name="Line 2"/>
          <p:cNvSpPr/>
          <p:nvPr/>
        </p:nvSpPr>
        <p:spPr>
          <a:xfrm>
            <a:off x="0" y="653760"/>
            <a:ext cx="9144000" cy="360"/>
          </a:xfrm>
          <a:prstGeom prst="line">
            <a:avLst/>
          </a:prstGeom>
          <a:ln>
            <a:round/>
          </a:ln>
        </p:spPr>
        <p:style>
          <a:lnRef idx="2">
            <a:schemeClr val="accent1"/>
          </a:lnRef>
          <a:fillRef idx="0">
            <a:schemeClr val="accent1"/>
          </a:fillRef>
          <a:effectRef idx="1">
            <a:schemeClr val="accent1"/>
          </a:effectRef>
          <a:fontRef idx="minor"/>
        </p:style>
      </p:sp>
      <p:graphicFrame>
        <p:nvGraphicFramePr>
          <p:cNvPr id="313" name="Table 3"/>
          <p:cNvGraphicFramePr/>
          <p:nvPr/>
        </p:nvGraphicFramePr>
        <p:xfrm>
          <a:off x="584280" y="2530440"/>
          <a:ext cx="8229240" cy="2133360"/>
        </p:xfrm>
        <a:graphic>
          <a:graphicData uri="http://schemas.openxmlformats.org/drawingml/2006/table">
            <a:tbl>
              <a:tblPr/>
              <a:tblGrid>
                <a:gridCol w="1645920"/>
                <a:gridCol w="1645920"/>
                <a:gridCol w="1645920"/>
                <a:gridCol w="1645920"/>
                <a:gridCol w="1645920"/>
              </a:tblGrid>
              <a:tr h="394560">
                <a:tc>
                  <a:txBody>
                    <a:bodyPr/>
                    <a:p>
                      <a:pPr>
                        <a:lnSpc>
                          <a:spcPct val="100000"/>
                        </a:lnSpc>
                      </a:pPr>
                      <a:r>
                        <a:rPr b="0" lang="en-IN" sz="1800" spc="-1" strike="noStrike">
                          <a:solidFill>
                            <a:srgbClr val="002663"/>
                          </a:solidFill>
                          <a:uFill>
                            <a:solidFill>
                              <a:srgbClr val="ffffff"/>
                            </a:solidFill>
                          </a:uFill>
                          <a:latin typeface="Arial"/>
                        </a:rPr>
                        <a:t>Name </a:t>
                      </a:r>
                      <a:endParaRPr b="0" lang="en-IN" sz="1800" spc="-1" strike="noStrike">
                        <a:solidFill>
                          <a:srgbClr val="000000"/>
                        </a:solidFill>
                        <a:uFill>
                          <a:solidFill>
                            <a:srgbClr val="ffffff"/>
                          </a:solidFill>
                        </a:uFill>
                        <a:latin typeface="Arial"/>
                      </a:endParaRPr>
                    </a:p>
                  </a:txBody>
                  <a:tcPr marL="91440" marR="91440">
                    <a:solidFill>
                      <a:srgbClr val="729fcf"/>
                    </a:solidFill>
                  </a:tcPr>
                </a:tc>
                <a:tc>
                  <a:txBody>
                    <a:bodyPr/>
                    <a:p>
                      <a:pPr>
                        <a:lnSpc>
                          <a:spcPct val="100000"/>
                        </a:lnSpc>
                      </a:pPr>
                      <a:r>
                        <a:rPr b="0" lang="en-IN" sz="1800" spc="-1" strike="noStrike">
                          <a:solidFill>
                            <a:srgbClr val="002663"/>
                          </a:solidFill>
                          <a:uFill>
                            <a:solidFill>
                              <a:srgbClr val="ffffff"/>
                            </a:solidFill>
                          </a:uFill>
                          <a:latin typeface="Arial"/>
                        </a:rPr>
                        <a:t>Campus</a:t>
                      </a:r>
                      <a:endParaRPr b="0" lang="en-IN" sz="1800" spc="-1" strike="noStrike">
                        <a:solidFill>
                          <a:srgbClr val="000000"/>
                        </a:solidFill>
                        <a:uFill>
                          <a:solidFill>
                            <a:srgbClr val="ffffff"/>
                          </a:solidFill>
                        </a:uFill>
                        <a:latin typeface="Arial"/>
                      </a:endParaRPr>
                    </a:p>
                  </a:txBody>
                  <a:tcPr marL="91440" marR="91440">
                    <a:solidFill>
                      <a:srgbClr val="729fcf"/>
                    </a:solidFill>
                  </a:tcPr>
                </a:tc>
                <a:tc>
                  <a:txBody>
                    <a:bodyPr/>
                    <a:p>
                      <a:pPr>
                        <a:lnSpc>
                          <a:spcPct val="100000"/>
                        </a:lnSpc>
                      </a:pPr>
                      <a:r>
                        <a:rPr b="0" lang="en-IN" sz="1800" spc="-1" strike="noStrike">
                          <a:solidFill>
                            <a:srgbClr val="002663"/>
                          </a:solidFill>
                          <a:uFill>
                            <a:solidFill>
                              <a:srgbClr val="ffffff"/>
                            </a:solidFill>
                          </a:uFill>
                          <a:latin typeface="Arial"/>
                        </a:rPr>
                        <a:t>Roll No.</a:t>
                      </a:r>
                      <a:endParaRPr b="0" lang="en-IN" sz="1800" spc="-1" strike="noStrike">
                        <a:solidFill>
                          <a:srgbClr val="000000"/>
                        </a:solidFill>
                        <a:uFill>
                          <a:solidFill>
                            <a:srgbClr val="ffffff"/>
                          </a:solidFill>
                        </a:uFill>
                        <a:latin typeface="Arial"/>
                      </a:endParaRPr>
                    </a:p>
                  </a:txBody>
                  <a:tcPr marL="91440" marR="91440">
                    <a:solidFill>
                      <a:srgbClr val="729fcf"/>
                    </a:solidFill>
                  </a:tcPr>
                </a:tc>
                <a:tc>
                  <a:txBody>
                    <a:bodyPr/>
                    <a:p>
                      <a:pPr>
                        <a:lnSpc>
                          <a:spcPct val="100000"/>
                        </a:lnSpc>
                      </a:pPr>
                      <a:r>
                        <a:rPr b="0" lang="en-IN" sz="1800" spc="-1" strike="noStrike">
                          <a:solidFill>
                            <a:srgbClr val="002663"/>
                          </a:solidFill>
                          <a:uFill>
                            <a:solidFill>
                              <a:srgbClr val="ffffff"/>
                            </a:solidFill>
                          </a:uFill>
                          <a:latin typeface="Arial"/>
                        </a:rPr>
                        <a:t>Mobile No. </a:t>
                      </a:r>
                      <a:endParaRPr b="0" lang="en-IN" sz="1800" spc="-1" strike="noStrike">
                        <a:solidFill>
                          <a:srgbClr val="000000"/>
                        </a:solidFill>
                        <a:uFill>
                          <a:solidFill>
                            <a:srgbClr val="ffffff"/>
                          </a:solidFill>
                        </a:uFill>
                        <a:latin typeface="Arial"/>
                      </a:endParaRPr>
                    </a:p>
                  </a:txBody>
                  <a:tcPr marL="91440" marR="91440">
                    <a:solidFill>
                      <a:srgbClr val="729fcf"/>
                    </a:solidFill>
                  </a:tcPr>
                </a:tc>
                <a:tc>
                  <a:txBody>
                    <a:bodyPr/>
                    <a:p>
                      <a:pPr>
                        <a:lnSpc>
                          <a:spcPct val="100000"/>
                        </a:lnSpc>
                      </a:pPr>
                      <a:r>
                        <a:rPr b="0" lang="en-IN" sz="1800" spc="-1" strike="noStrike">
                          <a:solidFill>
                            <a:srgbClr val="002663"/>
                          </a:solidFill>
                          <a:uFill>
                            <a:solidFill>
                              <a:srgbClr val="ffffff"/>
                            </a:solidFill>
                          </a:uFill>
                          <a:latin typeface="Arial"/>
                        </a:rPr>
                        <a:t>Email Id</a:t>
                      </a:r>
                      <a:endParaRPr b="0" lang="en-IN" sz="1800" spc="-1" strike="noStrike">
                        <a:solidFill>
                          <a:srgbClr val="000000"/>
                        </a:solidFill>
                        <a:uFill>
                          <a:solidFill>
                            <a:srgbClr val="ffffff"/>
                          </a:solidFill>
                        </a:uFill>
                        <a:latin typeface="Arial"/>
                      </a:endParaRPr>
                    </a:p>
                  </a:txBody>
                  <a:tcPr marL="91440" marR="91440">
                    <a:solidFill>
                      <a:srgbClr val="729fcf"/>
                    </a:solidFill>
                  </a:tcPr>
                </a:tc>
              </a:tr>
              <a:tr h="869040">
                <a:tc>
                  <a:txBody>
                    <a:bodyPr/>
                    <a:p>
                      <a:r>
                        <a:rPr b="0" lang="en-IN" sz="1600" spc="-1" strike="noStrike">
                          <a:solidFill>
                            <a:srgbClr val="000000"/>
                          </a:solidFill>
                          <a:uFill>
                            <a:solidFill>
                              <a:srgbClr val="ffffff"/>
                            </a:solidFill>
                          </a:uFill>
                          <a:latin typeface="Times New Roman"/>
                        </a:rPr>
                        <a:t>Ashutosh Gupta</a:t>
                      </a:r>
                      <a:endParaRPr b="0" lang="en-IN" sz="1600" spc="-1" strike="noStrike">
                        <a:solidFill>
                          <a:srgbClr val="000000"/>
                        </a:solidFill>
                        <a:uFill>
                          <a:solidFill>
                            <a:srgbClr val="ffffff"/>
                          </a:solidFill>
                        </a:uFill>
                        <a:latin typeface="Times New Roman"/>
                      </a:endParaRPr>
                    </a:p>
                  </a:txBody>
                  <a:tcPr marL="91440" marR="91440">
                    <a:solidFill>
                      <a:srgbClr val="729fcf"/>
                    </a:solidFill>
                  </a:tcPr>
                </a:tc>
                <a:tc>
                  <a:txBody>
                    <a:bodyPr/>
                    <a:p>
                      <a:r>
                        <a:rPr b="0" lang="en-IN" sz="1600" spc="-1" strike="noStrike">
                          <a:solidFill>
                            <a:srgbClr val="000000"/>
                          </a:solidFill>
                          <a:uFill>
                            <a:solidFill>
                              <a:srgbClr val="ffffff"/>
                            </a:solidFill>
                          </a:uFill>
                          <a:latin typeface="Times New Roman"/>
                        </a:rPr>
                        <a:t>IIT Kharagpur</a:t>
                      </a:r>
                      <a:endParaRPr b="0" lang="en-IN" sz="1600" spc="-1" strike="noStrike">
                        <a:solidFill>
                          <a:srgbClr val="000000"/>
                        </a:solidFill>
                        <a:uFill>
                          <a:solidFill>
                            <a:srgbClr val="ffffff"/>
                          </a:solidFill>
                        </a:uFill>
                        <a:latin typeface="Times New Roman"/>
                      </a:endParaRPr>
                    </a:p>
                  </a:txBody>
                  <a:tcPr marL="91440" marR="91440">
                    <a:solidFill>
                      <a:srgbClr val="729fcf"/>
                    </a:solidFill>
                  </a:tcPr>
                </a:tc>
                <a:tc>
                  <a:txBody>
                    <a:bodyPr/>
                    <a:p>
                      <a:r>
                        <a:rPr b="0" lang="en-IN" sz="1600" spc="-1" strike="noStrike">
                          <a:solidFill>
                            <a:srgbClr val="000000"/>
                          </a:solidFill>
                          <a:uFill>
                            <a:solidFill>
                              <a:srgbClr val="ffffff"/>
                            </a:solidFill>
                          </a:uFill>
                          <a:latin typeface="Times New Roman"/>
                        </a:rPr>
                        <a:t>16AG30007</a:t>
                      </a:r>
                      <a:endParaRPr b="0" lang="en-IN" sz="1600" spc="-1" strike="noStrike">
                        <a:solidFill>
                          <a:srgbClr val="000000"/>
                        </a:solidFill>
                        <a:uFill>
                          <a:solidFill>
                            <a:srgbClr val="ffffff"/>
                          </a:solidFill>
                        </a:uFill>
                        <a:latin typeface="Times New Roman"/>
                      </a:endParaRPr>
                    </a:p>
                  </a:txBody>
                  <a:tcPr marL="91440" marR="91440">
                    <a:solidFill>
                      <a:srgbClr val="729fcf"/>
                    </a:solidFill>
                  </a:tcPr>
                </a:tc>
                <a:tc>
                  <a:txBody>
                    <a:bodyPr/>
                    <a:p>
                      <a:r>
                        <a:rPr b="0" lang="en-IN" sz="1600" spc="-1" strike="noStrike">
                          <a:solidFill>
                            <a:srgbClr val="000000"/>
                          </a:solidFill>
                          <a:uFill>
                            <a:solidFill>
                              <a:srgbClr val="ffffff"/>
                            </a:solidFill>
                          </a:uFill>
                          <a:latin typeface="Times New Roman"/>
                        </a:rPr>
                        <a:t>8764031749</a:t>
                      </a:r>
                      <a:endParaRPr b="0" lang="en-IN" sz="1600" spc="-1" strike="noStrike">
                        <a:solidFill>
                          <a:srgbClr val="000000"/>
                        </a:solidFill>
                        <a:uFill>
                          <a:solidFill>
                            <a:srgbClr val="ffffff"/>
                          </a:solidFill>
                        </a:uFill>
                        <a:latin typeface="Times New Roman"/>
                      </a:endParaRPr>
                    </a:p>
                  </a:txBody>
                  <a:tcPr marL="91440" marR="91440">
                    <a:solidFill>
                      <a:srgbClr val="729fcf"/>
                    </a:solidFill>
                  </a:tcPr>
                </a:tc>
                <a:tc>
                  <a:txBody>
                    <a:bodyPr/>
                    <a:p>
                      <a:r>
                        <a:rPr b="0" lang="en-IN" sz="1600" spc="-1" strike="noStrike">
                          <a:solidFill>
                            <a:srgbClr val="000000"/>
                          </a:solidFill>
                          <a:uFill>
                            <a:solidFill>
                              <a:srgbClr val="ffffff"/>
                            </a:solidFill>
                          </a:uFill>
                          <a:latin typeface="Times New Roman"/>
                        </a:rPr>
                        <a:t>iamashu@iitkgp.ac.in</a:t>
                      </a:r>
                      <a:endParaRPr b="0" lang="en-IN" sz="1600" spc="-1" strike="noStrike">
                        <a:solidFill>
                          <a:srgbClr val="000000"/>
                        </a:solidFill>
                        <a:uFill>
                          <a:solidFill>
                            <a:srgbClr val="ffffff"/>
                          </a:solidFill>
                        </a:uFill>
                        <a:latin typeface="Times New Roman"/>
                      </a:endParaRPr>
                    </a:p>
                  </a:txBody>
                  <a:tcPr marL="91440" marR="91440">
                    <a:solidFill>
                      <a:srgbClr val="729fcf"/>
                    </a:solidFill>
                  </a:tcPr>
                </a:tc>
              </a:tr>
              <a:tr h="869760">
                <a:tc>
                  <a:txBody>
                    <a:bodyPr/>
                    <a:p>
                      <a:r>
                        <a:rPr b="0" lang="en-IN" sz="1600" spc="-1" strike="noStrike">
                          <a:solidFill>
                            <a:srgbClr val="000000"/>
                          </a:solidFill>
                          <a:uFill>
                            <a:solidFill>
                              <a:srgbClr val="ffffff"/>
                            </a:solidFill>
                          </a:uFill>
                          <a:latin typeface="Times New Roman"/>
                        </a:rPr>
                        <a:t>Praveen Kumar</a:t>
                      </a:r>
                      <a:endParaRPr b="0" lang="en-IN" sz="1600" spc="-1" strike="noStrike">
                        <a:solidFill>
                          <a:srgbClr val="000000"/>
                        </a:solidFill>
                        <a:uFill>
                          <a:solidFill>
                            <a:srgbClr val="ffffff"/>
                          </a:solidFill>
                        </a:uFill>
                        <a:latin typeface="Times New Roman"/>
                      </a:endParaRPr>
                    </a:p>
                  </a:txBody>
                  <a:tcPr marL="91440" marR="91440">
                    <a:solidFill>
                      <a:srgbClr val="729fcf"/>
                    </a:solidFill>
                  </a:tcPr>
                </a:tc>
                <a:tc>
                  <a:txBody>
                    <a:bodyPr/>
                    <a:p>
                      <a:r>
                        <a:rPr b="0" lang="en-IN" sz="1600" spc="-1" strike="noStrike">
                          <a:solidFill>
                            <a:srgbClr val="000000"/>
                          </a:solidFill>
                          <a:uFill>
                            <a:solidFill>
                              <a:srgbClr val="ffffff"/>
                            </a:solidFill>
                          </a:uFill>
                          <a:latin typeface="Arial"/>
                        </a:rPr>
                        <a:t>IIT Kharagpur</a:t>
                      </a:r>
                      <a:endParaRPr b="0" lang="en-IN" sz="1600" spc="-1" strike="noStrike">
                        <a:solidFill>
                          <a:srgbClr val="000000"/>
                        </a:solidFill>
                        <a:uFill>
                          <a:solidFill>
                            <a:srgbClr val="ffffff"/>
                          </a:solidFill>
                        </a:uFill>
                        <a:latin typeface="Arial"/>
                      </a:endParaRPr>
                    </a:p>
                  </a:txBody>
                  <a:tcPr marL="91440" marR="91440">
                    <a:solidFill>
                      <a:srgbClr val="729fcf"/>
                    </a:solidFill>
                  </a:tcPr>
                </a:tc>
                <a:tc>
                  <a:txBody>
                    <a:bodyPr/>
                    <a:p>
                      <a:r>
                        <a:rPr b="0" lang="en-IN" sz="1600" spc="-1" strike="noStrike">
                          <a:solidFill>
                            <a:srgbClr val="000000"/>
                          </a:solidFill>
                          <a:uFill>
                            <a:solidFill>
                              <a:srgbClr val="ffffff"/>
                            </a:solidFill>
                          </a:uFill>
                          <a:latin typeface="Times New Roman"/>
                        </a:rPr>
                        <a:t>16AG30021</a:t>
                      </a:r>
                      <a:endParaRPr b="0" lang="en-IN" sz="1600" spc="-1" strike="noStrike">
                        <a:solidFill>
                          <a:srgbClr val="000000"/>
                        </a:solidFill>
                        <a:uFill>
                          <a:solidFill>
                            <a:srgbClr val="ffffff"/>
                          </a:solidFill>
                        </a:uFill>
                        <a:latin typeface="Times New Roman"/>
                      </a:endParaRPr>
                    </a:p>
                  </a:txBody>
                  <a:tcPr marL="91440" marR="91440">
                    <a:solidFill>
                      <a:srgbClr val="729fcf"/>
                    </a:solidFill>
                  </a:tcPr>
                </a:tc>
                <a:tc>
                  <a:txBody>
                    <a:bodyPr/>
                    <a:p>
                      <a:r>
                        <a:rPr b="0" lang="en-IN" sz="1600" spc="-1" strike="noStrike">
                          <a:solidFill>
                            <a:srgbClr val="000000"/>
                          </a:solidFill>
                          <a:uFill>
                            <a:solidFill>
                              <a:srgbClr val="ffffff"/>
                            </a:solidFill>
                          </a:uFill>
                          <a:latin typeface="Times New Roman"/>
                        </a:rPr>
                        <a:t>9807323764</a:t>
                      </a:r>
                      <a:endParaRPr b="0" lang="en-IN" sz="1600" spc="-1" strike="noStrike">
                        <a:solidFill>
                          <a:srgbClr val="000000"/>
                        </a:solidFill>
                        <a:uFill>
                          <a:solidFill>
                            <a:srgbClr val="ffffff"/>
                          </a:solidFill>
                        </a:uFill>
                        <a:latin typeface="Times New Roman"/>
                      </a:endParaRPr>
                    </a:p>
                  </a:txBody>
                  <a:tcPr marL="91440" marR="91440">
                    <a:solidFill>
                      <a:srgbClr val="729fcf"/>
                    </a:solidFill>
                  </a:tcPr>
                </a:tc>
                <a:tc>
                  <a:txBody>
                    <a:bodyPr/>
                    <a:p>
                      <a:r>
                        <a:rPr b="0" lang="en-IN" sz="1600" spc="-1" strike="noStrike">
                          <a:solidFill>
                            <a:srgbClr val="000000"/>
                          </a:solidFill>
                          <a:uFill>
                            <a:solidFill>
                              <a:srgbClr val="ffffff"/>
                            </a:solidFill>
                          </a:uFill>
                          <a:latin typeface="Times New Roman"/>
                        </a:rPr>
                        <a:t>pkpraveen603@gmail.com</a:t>
                      </a:r>
                      <a:endParaRPr b="0" lang="en-IN" sz="1600" spc="-1" strike="noStrike">
                        <a:solidFill>
                          <a:srgbClr val="000000"/>
                        </a:solidFill>
                        <a:uFill>
                          <a:solidFill>
                            <a:srgbClr val="ffffff"/>
                          </a:solidFill>
                        </a:uFill>
                        <a:latin typeface="Times New Roman"/>
                      </a:endParaRPr>
                    </a:p>
                  </a:txBody>
                  <a:tcPr marL="91440" marR="91440">
                    <a:solidFill>
                      <a:srgbClr val="729fcf"/>
                    </a:solidFill>
                  </a:tcPr>
                </a:tc>
              </a:tr>
            </a:tbl>
          </a:graphicData>
        </a:graphic>
      </p:graphicFrame>
      <p:sp>
        <p:nvSpPr>
          <p:cNvPr id="314" name="CustomShape 4"/>
          <p:cNvSpPr/>
          <p:nvPr/>
        </p:nvSpPr>
        <p:spPr>
          <a:xfrm>
            <a:off x="600120" y="1285920"/>
            <a:ext cx="3614400" cy="456120"/>
          </a:xfrm>
          <a:prstGeom prst="rect">
            <a:avLst/>
          </a:prstGeom>
          <a:noFill/>
          <a:ln>
            <a:noFill/>
          </a:ln>
        </p:spPr>
        <p:style>
          <a:lnRef idx="0"/>
          <a:fillRef idx="0"/>
          <a:effectRef idx="0"/>
          <a:fontRef idx="minor"/>
        </p:style>
        <p:txBody>
          <a:bodyPr lIns="90000" rIns="90000" tIns="45000" bIns="45000"/>
          <a:p>
            <a:pPr>
              <a:lnSpc>
                <a:spcPct val="100000"/>
              </a:lnSpc>
            </a:pPr>
            <a:r>
              <a:rPr b="1" lang="en-IN" sz="2400" spc="-1" strike="noStrike" u="sng">
                <a:solidFill>
                  <a:srgbClr val="002663"/>
                </a:solidFill>
                <a:uFill>
                  <a:solidFill>
                    <a:srgbClr val="ffffff"/>
                  </a:solidFill>
                </a:uFill>
                <a:latin typeface="Arial"/>
              </a:rPr>
              <a:t>Team Name</a:t>
            </a:r>
            <a:r>
              <a:rPr b="1" lang="en-IN" sz="2400" spc="-1" strike="noStrike">
                <a:solidFill>
                  <a:srgbClr val="002663"/>
                </a:solidFill>
                <a:uFill>
                  <a:solidFill>
                    <a:srgbClr val="ffffff"/>
                  </a:solidFill>
                </a:uFill>
                <a:latin typeface="Arial"/>
              </a:rPr>
              <a:t> :</a:t>
            </a:r>
            <a:endParaRPr b="0" lang="en-IN"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TextShape 1"/>
          <p:cNvSpPr txBox="1"/>
          <p:nvPr/>
        </p:nvSpPr>
        <p:spPr>
          <a:xfrm>
            <a:off x="387720" y="151200"/>
            <a:ext cx="8229240" cy="747360"/>
          </a:xfrm>
          <a:prstGeom prst="rect">
            <a:avLst/>
          </a:prstGeom>
          <a:noFill/>
          <a:ln>
            <a:noFill/>
          </a:ln>
        </p:spPr>
        <p:txBody>
          <a:bodyPr lIns="0" rIns="0" tIns="0" bIns="0"/>
          <a:p>
            <a:pPr>
              <a:lnSpc>
                <a:spcPct val="82000"/>
              </a:lnSpc>
            </a:pPr>
            <a:r>
              <a:rPr b="0" lang="en-US" sz="2400" spc="-1" strike="noStrike">
                <a:solidFill>
                  <a:srgbClr val="006ad2"/>
                </a:solidFill>
                <a:uFill>
                  <a:solidFill>
                    <a:srgbClr val="ffffff"/>
                  </a:solidFill>
                </a:uFill>
                <a:latin typeface="Guardian Egyp Regular"/>
                <a:ea typeface="Guardian Egyp Regular"/>
              </a:rPr>
              <a:t>Estimation Technique Used</a:t>
            </a:r>
            <a:endParaRPr b="0" lang="en-US" sz="2400" spc="-1" strike="noStrike">
              <a:solidFill>
                <a:srgbClr val="002663"/>
              </a:solidFill>
              <a:uFill>
                <a:solidFill>
                  <a:srgbClr val="ffffff"/>
                </a:solidFill>
              </a:uFill>
              <a:latin typeface="Arial"/>
            </a:endParaRPr>
          </a:p>
        </p:txBody>
      </p:sp>
      <p:sp>
        <p:nvSpPr>
          <p:cNvPr id="316" name="Line 2"/>
          <p:cNvSpPr/>
          <p:nvPr/>
        </p:nvSpPr>
        <p:spPr>
          <a:xfrm>
            <a:off x="0" y="653760"/>
            <a:ext cx="9144000" cy="360"/>
          </a:xfrm>
          <a:prstGeom prst="line">
            <a:avLst/>
          </a:prstGeom>
          <a:ln>
            <a:round/>
          </a:ln>
        </p:spPr>
        <p:style>
          <a:lnRef idx="2">
            <a:schemeClr val="accent1"/>
          </a:lnRef>
          <a:fillRef idx="0">
            <a:schemeClr val="accent1"/>
          </a:fillRef>
          <a:effectRef idx="1">
            <a:schemeClr val="accent1"/>
          </a:effectRef>
          <a:fontRef idx="minor"/>
        </p:style>
      </p:sp>
      <p:sp>
        <p:nvSpPr>
          <p:cNvPr id="317" name="CustomShape 3"/>
          <p:cNvSpPr/>
          <p:nvPr/>
        </p:nvSpPr>
        <p:spPr>
          <a:xfrm>
            <a:off x="197280" y="752400"/>
            <a:ext cx="8804880" cy="4226760"/>
          </a:xfrm>
          <a:prstGeom prst="rect">
            <a:avLst/>
          </a:prstGeom>
          <a:noFill/>
          <a:ln>
            <a:noFill/>
          </a:ln>
        </p:spPr>
        <p:style>
          <a:lnRef idx="0"/>
          <a:fillRef idx="0"/>
          <a:effectRef idx="0"/>
          <a:fontRef idx="minor"/>
        </p:style>
        <p:txBody>
          <a:bodyPr lIns="90000" rIns="90000" tIns="45000" bIns="45000"/>
          <a:p>
            <a:pPr>
              <a:lnSpc>
                <a:spcPct val="100000"/>
              </a:lnSpc>
            </a:pPr>
            <a:r>
              <a:rPr b="1" lang="en-IN" sz="1600" spc="-1" strike="noStrike">
                <a:solidFill>
                  <a:srgbClr val="002663"/>
                </a:solidFill>
                <a:uFill>
                  <a:solidFill>
                    <a:srgbClr val="ffffff"/>
                  </a:solidFill>
                </a:uFill>
                <a:latin typeface="Calibri"/>
              </a:rPr>
              <a:t>Please </a:t>
            </a:r>
            <a:r>
              <a:rPr b="1" lang="en-IN" sz="1600" spc="-1" strike="noStrike">
                <a:solidFill>
                  <a:srgbClr val="002663"/>
                </a:solidFill>
                <a:uFill>
                  <a:solidFill>
                    <a:srgbClr val="ffffff"/>
                  </a:solidFill>
                </a:uFill>
                <a:latin typeface="Calibri"/>
              </a:rPr>
              <a:t>provide the </a:t>
            </a:r>
            <a:r>
              <a:rPr b="1" lang="en-IN" sz="1600" spc="-1" strike="noStrike">
                <a:solidFill>
                  <a:srgbClr val="002663"/>
                </a:solidFill>
                <a:uFill>
                  <a:solidFill>
                    <a:srgbClr val="ffffff"/>
                  </a:solidFill>
                </a:uFill>
                <a:latin typeface="Calibri"/>
              </a:rPr>
              <a:t>estimation/</a:t>
            </a:r>
            <a:r>
              <a:rPr b="1" lang="en-IN" sz="1600" spc="-1" strike="noStrike">
                <a:solidFill>
                  <a:srgbClr val="002663"/>
                </a:solidFill>
                <a:uFill>
                  <a:solidFill>
                    <a:srgbClr val="ffffff"/>
                  </a:solidFill>
                </a:uFill>
                <a:latin typeface="Calibri"/>
              </a:rPr>
              <a:t>modeling </a:t>
            </a:r>
            <a:r>
              <a:rPr b="1" lang="en-IN" sz="1600" spc="-1" strike="noStrike">
                <a:solidFill>
                  <a:srgbClr val="002663"/>
                </a:solidFill>
                <a:uFill>
                  <a:solidFill>
                    <a:srgbClr val="ffffff"/>
                  </a:solidFill>
                </a:uFill>
                <a:latin typeface="Calibri"/>
              </a:rPr>
              <a:t>technique(s)</a:t>
            </a:r>
            <a:r>
              <a:rPr b="1" lang="en-IN" sz="1600" spc="-1" strike="noStrike">
                <a:solidFill>
                  <a:srgbClr val="002663"/>
                </a:solidFill>
                <a:uFill>
                  <a:solidFill>
                    <a:srgbClr val="ffffff"/>
                  </a:solidFill>
                </a:uFill>
                <a:latin typeface="Calibri"/>
              </a:rPr>
              <a:t>/approach </a:t>
            </a:r>
            <a:r>
              <a:rPr b="1" lang="en-IN" sz="1600" spc="-1" strike="noStrike">
                <a:solidFill>
                  <a:srgbClr val="002663"/>
                </a:solidFill>
                <a:uFill>
                  <a:solidFill>
                    <a:srgbClr val="ffffff"/>
                  </a:solidFill>
                </a:uFill>
                <a:latin typeface="Calibri"/>
              </a:rPr>
              <a:t>used to </a:t>
            </a:r>
            <a:r>
              <a:rPr b="1" lang="en-IN" sz="1600" spc="-1" strike="noStrike">
                <a:solidFill>
                  <a:srgbClr val="002663"/>
                </a:solidFill>
                <a:uFill>
                  <a:solidFill>
                    <a:srgbClr val="ffffff"/>
                  </a:solidFill>
                </a:uFill>
                <a:latin typeface="Calibri"/>
              </a:rPr>
              <a:t>arrive at the </a:t>
            </a:r>
            <a:r>
              <a:rPr b="1" lang="en-IN" sz="1600" spc="-1" strike="noStrike">
                <a:solidFill>
                  <a:srgbClr val="002663"/>
                </a:solidFill>
                <a:uFill>
                  <a:solidFill>
                    <a:srgbClr val="ffffff"/>
                  </a:solidFill>
                </a:uFill>
                <a:latin typeface="Calibri"/>
              </a:rPr>
              <a:t>solution/equ</a:t>
            </a:r>
            <a:r>
              <a:rPr b="1" lang="en-IN" sz="1600" spc="-1" strike="noStrike">
                <a:solidFill>
                  <a:srgbClr val="002663"/>
                </a:solidFill>
                <a:uFill>
                  <a:solidFill>
                    <a:srgbClr val="ffffff"/>
                  </a:solidFill>
                </a:uFill>
                <a:latin typeface="Calibri"/>
              </a:rPr>
              <a:t>ation:</a:t>
            </a:r>
            <a:endParaRPr b="0" lang="en-IN" sz="1600" spc="-1" strike="noStrike">
              <a:solidFill>
                <a:srgbClr val="000000"/>
              </a:solidFill>
              <a:uFill>
                <a:solidFill>
                  <a:srgbClr val="ffffff"/>
                </a:solidFill>
              </a:uFill>
              <a:latin typeface="Arial"/>
            </a:endParaRPr>
          </a:p>
          <a:p>
            <a:pPr>
              <a:lnSpc>
                <a:spcPct val="100000"/>
              </a:lnSpc>
            </a:pPr>
            <a:endParaRPr b="0" lang="en-IN" sz="1600" spc="-1" strike="noStrike">
              <a:solidFill>
                <a:srgbClr val="000000"/>
              </a:solidFill>
              <a:uFill>
                <a:solidFill>
                  <a:srgbClr val="ffffff"/>
                </a:solidFill>
              </a:uFill>
              <a:latin typeface="Arial"/>
            </a:endParaRPr>
          </a:p>
          <a:p>
            <a:pPr>
              <a:lnSpc>
                <a:spcPct val="100000"/>
              </a:lnSpc>
            </a:pPr>
            <a:r>
              <a:rPr b="1" lang="en-IN" sz="1600" spc="-1" strike="noStrike">
                <a:solidFill>
                  <a:srgbClr val="000000"/>
                </a:solidFill>
                <a:uFill>
                  <a:solidFill>
                    <a:srgbClr val="ffffff"/>
                  </a:solidFill>
                </a:uFill>
                <a:latin typeface="Calibri"/>
              </a:rPr>
              <a:t>A</a:t>
            </a:r>
            <a:r>
              <a:rPr b="1" lang="en-IN" sz="1600" spc="-1" strike="noStrike">
                <a:solidFill>
                  <a:srgbClr val="000000"/>
                </a:solidFill>
                <a:uFill>
                  <a:solidFill>
                    <a:srgbClr val="ffffff"/>
                  </a:solidFill>
                </a:uFill>
                <a:latin typeface="Calibri"/>
              </a:rPr>
              <a:t>fter </a:t>
            </a:r>
            <a:r>
              <a:rPr b="1" lang="en-IN" sz="1600" spc="-1" strike="noStrike">
                <a:solidFill>
                  <a:srgbClr val="000000"/>
                </a:solidFill>
                <a:uFill>
                  <a:solidFill>
                    <a:srgbClr val="ffffff"/>
                  </a:solidFill>
                </a:uFill>
                <a:latin typeface="Calibri"/>
              </a:rPr>
              <a:t>exploratory </a:t>
            </a:r>
            <a:r>
              <a:rPr b="1" lang="en-IN" sz="1600" spc="-1" strike="noStrike">
                <a:solidFill>
                  <a:srgbClr val="000000"/>
                </a:solidFill>
                <a:uFill>
                  <a:solidFill>
                    <a:srgbClr val="ffffff"/>
                  </a:solidFill>
                </a:uFill>
                <a:latin typeface="Calibri"/>
              </a:rPr>
              <a:t>data </a:t>
            </a:r>
            <a:r>
              <a:rPr b="1" lang="en-IN" sz="1600" spc="-1" strike="noStrike">
                <a:solidFill>
                  <a:srgbClr val="000000"/>
                </a:solidFill>
                <a:uFill>
                  <a:solidFill>
                    <a:srgbClr val="ffffff"/>
                  </a:solidFill>
                </a:uFill>
                <a:latin typeface="Calibri"/>
              </a:rPr>
              <a:t>analysis of </a:t>
            </a:r>
            <a:r>
              <a:rPr b="1" lang="en-IN" sz="1600" spc="-1" strike="noStrike">
                <a:solidFill>
                  <a:srgbClr val="000000"/>
                </a:solidFill>
                <a:uFill>
                  <a:solidFill>
                    <a:srgbClr val="ffffff"/>
                  </a:solidFill>
                </a:uFill>
                <a:latin typeface="Calibri"/>
              </a:rPr>
              <a:t>the training </a:t>
            </a:r>
            <a:r>
              <a:rPr b="1" lang="en-IN" sz="1600" spc="-1" strike="noStrike">
                <a:solidFill>
                  <a:srgbClr val="000000"/>
                </a:solidFill>
                <a:uFill>
                  <a:solidFill>
                    <a:srgbClr val="ffffff"/>
                  </a:solidFill>
                </a:uFill>
                <a:latin typeface="Calibri"/>
              </a:rPr>
              <a:t>data and </a:t>
            </a:r>
            <a:r>
              <a:rPr b="1" lang="en-IN" sz="1600" spc="-1" strike="noStrike">
                <a:solidFill>
                  <a:srgbClr val="000000"/>
                </a:solidFill>
                <a:uFill>
                  <a:solidFill>
                    <a:srgbClr val="ffffff"/>
                  </a:solidFill>
                </a:uFill>
                <a:latin typeface="Calibri"/>
              </a:rPr>
              <a:t>plotting the </a:t>
            </a:r>
            <a:r>
              <a:rPr b="1" lang="en-IN" sz="1600" spc="-1" strike="noStrike">
                <a:solidFill>
                  <a:srgbClr val="000000"/>
                </a:solidFill>
                <a:uFill>
                  <a:solidFill>
                    <a:srgbClr val="ffffff"/>
                  </a:solidFill>
                </a:uFill>
                <a:latin typeface="Calibri"/>
              </a:rPr>
              <a:t>distributions </a:t>
            </a:r>
            <a:r>
              <a:rPr b="1" lang="en-IN" sz="1600" spc="-1" strike="noStrike">
                <a:solidFill>
                  <a:srgbClr val="000000"/>
                </a:solidFill>
                <a:uFill>
                  <a:solidFill>
                    <a:srgbClr val="ffffff"/>
                  </a:solidFill>
                </a:uFill>
                <a:latin typeface="Calibri"/>
              </a:rPr>
              <a:t>of the </a:t>
            </a:r>
            <a:r>
              <a:rPr b="1" lang="en-IN" sz="1600" spc="-1" strike="noStrike">
                <a:solidFill>
                  <a:srgbClr val="000000"/>
                </a:solidFill>
                <a:uFill>
                  <a:solidFill>
                    <a:srgbClr val="ffffff"/>
                  </a:solidFill>
                </a:uFill>
                <a:latin typeface="Calibri"/>
              </a:rPr>
              <a:t>correspondi</a:t>
            </a:r>
            <a:r>
              <a:rPr b="1" lang="en-IN" sz="1600" spc="-1" strike="noStrike">
                <a:solidFill>
                  <a:srgbClr val="000000"/>
                </a:solidFill>
                <a:uFill>
                  <a:solidFill>
                    <a:srgbClr val="ffffff"/>
                  </a:solidFill>
                </a:uFill>
                <a:latin typeface="Calibri"/>
              </a:rPr>
              <a:t>ng columns, </a:t>
            </a:r>
            <a:r>
              <a:rPr b="1" lang="en-IN" sz="1600" spc="-1" strike="noStrike">
                <a:solidFill>
                  <a:srgbClr val="000000"/>
                </a:solidFill>
                <a:uFill>
                  <a:solidFill>
                    <a:srgbClr val="ffffff"/>
                  </a:solidFill>
                </a:uFill>
                <a:latin typeface="Calibri"/>
              </a:rPr>
              <a:t>we came to </a:t>
            </a:r>
            <a:r>
              <a:rPr b="1" lang="en-IN" sz="1600" spc="-1" strike="noStrike">
                <a:solidFill>
                  <a:srgbClr val="000000"/>
                </a:solidFill>
                <a:uFill>
                  <a:solidFill>
                    <a:srgbClr val="ffffff"/>
                  </a:solidFill>
                </a:uFill>
                <a:latin typeface="Calibri"/>
              </a:rPr>
              <a:t>know that </a:t>
            </a:r>
            <a:r>
              <a:rPr b="1" lang="en-IN" sz="1600" spc="-1" strike="noStrike">
                <a:solidFill>
                  <a:srgbClr val="000000"/>
                </a:solidFill>
                <a:uFill>
                  <a:solidFill>
                    <a:srgbClr val="ffffff"/>
                  </a:solidFill>
                </a:uFill>
                <a:latin typeface="Calibri"/>
              </a:rPr>
              <a:t>the dat is </a:t>
            </a:r>
            <a:r>
              <a:rPr b="1" lang="en-IN" sz="1600" spc="-1" strike="noStrike">
                <a:solidFill>
                  <a:srgbClr val="000000"/>
                </a:solidFill>
                <a:uFill>
                  <a:solidFill>
                    <a:srgbClr val="ffffff"/>
                  </a:solidFill>
                </a:uFill>
                <a:latin typeface="Calibri"/>
              </a:rPr>
              <a:t>distributed </a:t>
            </a:r>
            <a:r>
              <a:rPr b="1" lang="en-IN" sz="1600" spc="-1" strike="noStrike">
                <a:solidFill>
                  <a:srgbClr val="000000"/>
                </a:solidFill>
                <a:uFill>
                  <a:solidFill>
                    <a:srgbClr val="ffffff"/>
                  </a:solidFill>
                </a:uFill>
                <a:latin typeface="Calibri"/>
              </a:rPr>
              <a:t>variably i.e, </a:t>
            </a:r>
            <a:r>
              <a:rPr b="1" lang="en-IN" sz="1600" spc="-1" strike="noStrike">
                <a:solidFill>
                  <a:srgbClr val="000000"/>
                </a:solidFill>
                <a:uFill>
                  <a:solidFill>
                    <a:srgbClr val="ffffff"/>
                  </a:solidFill>
                </a:uFill>
                <a:latin typeface="Calibri"/>
              </a:rPr>
              <a:t>normally , </a:t>
            </a:r>
            <a:r>
              <a:rPr b="1" lang="en-IN" sz="1600" spc="-1" strike="noStrike">
                <a:solidFill>
                  <a:srgbClr val="000000"/>
                </a:solidFill>
                <a:uFill>
                  <a:solidFill>
                    <a:srgbClr val="ffffff"/>
                  </a:solidFill>
                </a:uFill>
                <a:latin typeface="Calibri"/>
              </a:rPr>
              <a:t>exponentiall</a:t>
            </a:r>
            <a:r>
              <a:rPr b="1" lang="en-IN" sz="1600" spc="-1" strike="noStrike">
                <a:solidFill>
                  <a:srgbClr val="000000"/>
                </a:solidFill>
                <a:uFill>
                  <a:solidFill>
                    <a:srgbClr val="ffffff"/>
                  </a:solidFill>
                </a:uFill>
                <a:latin typeface="Calibri"/>
              </a:rPr>
              <a:t>y and chi-</a:t>
            </a:r>
            <a:r>
              <a:rPr b="1" lang="en-IN" sz="1600" spc="-1" strike="noStrike">
                <a:solidFill>
                  <a:srgbClr val="000000"/>
                </a:solidFill>
                <a:uFill>
                  <a:solidFill>
                    <a:srgbClr val="ffffff"/>
                  </a:solidFill>
                </a:uFill>
                <a:latin typeface="Calibri"/>
              </a:rPr>
              <a:t>squared </a:t>
            </a:r>
            <a:r>
              <a:rPr b="1" lang="en-IN" sz="1600" spc="-1" strike="noStrike">
                <a:solidFill>
                  <a:srgbClr val="000000"/>
                </a:solidFill>
                <a:uFill>
                  <a:solidFill>
                    <a:srgbClr val="ffffff"/>
                  </a:solidFill>
                </a:uFill>
                <a:latin typeface="Calibri"/>
              </a:rPr>
              <a:t>distribution . </a:t>
            </a:r>
            <a:r>
              <a:rPr b="1" lang="en-IN" sz="1600" spc="-1" strike="noStrike">
                <a:solidFill>
                  <a:srgbClr val="000000"/>
                </a:solidFill>
                <a:uFill>
                  <a:solidFill>
                    <a:srgbClr val="ffffff"/>
                  </a:solidFill>
                </a:uFill>
                <a:latin typeface="Calibri"/>
              </a:rPr>
              <a:t>So, to have </a:t>
            </a:r>
            <a:r>
              <a:rPr b="1" lang="en-IN" sz="1600" spc="-1" strike="noStrike">
                <a:solidFill>
                  <a:srgbClr val="000000"/>
                </a:solidFill>
                <a:uFill>
                  <a:solidFill>
                    <a:srgbClr val="ffffff"/>
                  </a:solidFill>
                </a:uFill>
                <a:latin typeface="Calibri"/>
              </a:rPr>
              <a:t>the better </a:t>
            </a:r>
            <a:r>
              <a:rPr b="1" lang="en-IN" sz="1600" spc="-1" strike="noStrike">
                <a:solidFill>
                  <a:srgbClr val="000000"/>
                </a:solidFill>
                <a:uFill>
                  <a:solidFill>
                    <a:srgbClr val="ffffff"/>
                  </a:solidFill>
                </a:uFill>
                <a:latin typeface="Calibri"/>
              </a:rPr>
              <a:t>efficiency of </a:t>
            </a:r>
            <a:r>
              <a:rPr b="1" lang="en-IN" sz="1600" spc="-1" strike="noStrike">
                <a:solidFill>
                  <a:srgbClr val="000000"/>
                </a:solidFill>
                <a:uFill>
                  <a:solidFill>
                    <a:srgbClr val="ffffff"/>
                  </a:solidFill>
                </a:uFill>
                <a:latin typeface="Calibri"/>
              </a:rPr>
              <a:t>classificatio</a:t>
            </a:r>
            <a:r>
              <a:rPr b="1" lang="en-IN" sz="1600" spc="-1" strike="noStrike">
                <a:solidFill>
                  <a:srgbClr val="000000"/>
                </a:solidFill>
                <a:uFill>
                  <a:solidFill>
                    <a:srgbClr val="ffffff"/>
                  </a:solidFill>
                </a:uFill>
                <a:latin typeface="Calibri"/>
              </a:rPr>
              <a:t>n model and </a:t>
            </a:r>
            <a:r>
              <a:rPr b="1" lang="en-IN" sz="1600" spc="-1" strike="noStrike">
                <a:solidFill>
                  <a:srgbClr val="000000"/>
                </a:solidFill>
                <a:uFill>
                  <a:solidFill>
                    <a:srgbClr val="ffffff"/>
                  </a:solidFill>
                </a:uFill>
                <a:latin typeface="Calibri"/>
              </a:rPr>
              <a:t>also from </a:t>
            </a:r>
            <a:r>
              <a:rPr b="1" lang="en-IN" sz="1600" spc="-1" strike="noStrike">
                <a:solidFill>
                  <a:srgbClr val="000000"/>
                </a:solidFill>
                <a:uFill>
                  <a:solidFill>
                    <a:srgbClr val="ffffff"/>
                  </a:solidFill>
                </a:uFill>
                <a:latin typeface="Calibri"/>
              </a:rPr>
              <a:t>observing </a:t>
            </a:r>
            <a:r>
              <a:rPr b="1" lang="en-IN" sz="1600" spc="-1" strike="noStrike">
                <a:solidFill>
                  <a:srgbClr val="000000"/>
                </a:solidFill>
                <a:uFill>
                  <a:solidFill>
                    <a:srgbClr val="ffffff"/>
                  </a:solidFill>
                </a:uFill>
                <a:latin typeface="Calibri"/>
              </a:rPr>
              <a:t>other such </a:t>
            </a:r>
            <a:r>
              <a:rPr b="1" lang="en-IN" sz="1600" spc="-1" strike="noStrike">
                <a:solidFill>
                  <a:srgbClr val="000000"/>
                </a:solidFill>
                <a:uFill>
                  <a:solidFill>
                    <a:srgbClr val="ffffff"/>
                  </a:solidFill>
                </a:uFill>
                <a:latin typeface="Calibri"/>
              </a:rPr>
              <a:t>problems , </a:t>
            </a:r>
            <a:r>
              <a:rPr b="1" lang="en-IN" sz="1600" spc="-1" strike="noStrike">
                <a:solidFill>
                  <a:srgbClr val="000000"/>
                </a:solidFill>
                <a:uFill>
                  <a:solidFill>
                    <a:srgbClr val="ffffff"/>
                  </a:solidFill>
                </a:uFill>
                <a:latin typeface="Calibri"/>
              </a:rPr>
              <a:t>we arrived </a:t>
            </a:r>
            <a:r>
              <a:rPr b="1" lang="en-IN" sz="1600" spc="-1" strike="noStrike">
                <a:solidFill>
                  <a:srgbClr val="000000"/>
                </a:solidFill>
                <a:uFill>
                  <a:solidFill>
                    <a:srgbClr val="ffffff"/>
                  </a:solidFill>
                </a:uFill>
                <a:latin typeface="Calibri"/>
              </a:rPr>
              <a:t>at a </a:t>
            </a:r>
            <a:r>
              <a:rPr b="1" lang="en-IN" sz="1600" spc="-1" strike="noStrike">
                <a:solidFill>
                  <a:srgbClr val="000000"/>
                </a:solidFill>
                <a:uFill>
                  <a:solidFill>
                    <a:srgbClr val="ffffff"/>
                  </a:solidFill>
                </a:uFill>
                <a:latin typeface="Calibri"/>
              </a:rPr>
              <a:t>conclusion </a:t>
            </a:r>
            <a:r>
              <a:rPr b="1" lang="en-IN" sz="1600" spc="-1" strike="noStrike">
                <a:solidFill>
                  <a:srgbClr val="000000"/>
                </a:solidFill>
                <a:uFill>
                  <a:solidFill>
                    <a:srgbClr val="ffffff"/>
                  </a:solidFill>
                </a:uFill>
                <a:latin typeface="Calibri"/>
              </a:rPr>
              <a:t>that decision </a:t>
            </a:r>
            <a:r>
              <a:rPr b="1" lang="en-IN" sz="1600" spc="-1" strike="noStrike">
                <a:solidFill>
                  <a:srgbClr val="000000"/>
                </a:solidFill>
                <a:uFill>
                  <a:solidFill>
                    <a:srgbClr val="ffffff"/>
                  </a:solidFill>
                </a:uFill>
                <a:latin typeface="Calibri"/>
              </a:rPr>
              <a:t>tree-based </a:t>
            </a:r>
            <a:r>
              <a:rPr b="1" lang="en-IN" sz="1600" spc="-1" strike="noStrike">
                <a:solidFill>
                  <a:srgbClr val="000000"/>
                </a:solidFill>
                <a:uFill>
                  <a:solidFill>
                    <a:srgbClr val="ffffff"/>
                  </a:solidFill>
                </a:uFill>
                <a:latin typeface="Calibri"/>
              </a:rPr>
              <a:t>models like </a:t>
            </a:r>
            <a:r>
              <a:rPr b="1" lang="en-IN" sz="1600" spc="-1" strike="noStrike">
                <a:solidFill>
                  <a:srgbClr val="000000"/>
                </a:solidFill>
                <a:uFill>
                  <a:solidFill>
                    <a:srgbClr val="ffffff"/>
                  </a:solidFill>
                </a:uFill>
                <a:latin typeface="Calibri"/>
              </a:rPr>
              <a:t>GBM , </a:t>
            </a:r>
            <a:r>
              <a:rPr b="1" lang="en-IN" sz="1600" spc="-1" strike="noStrike">
                <a:solidFill>
                  <a:srgbClr val="000000"/>
                </a:solidFill>
                <a:uFill>
                  <a:solidFill>
                    <a:srgbClr val="ffffff"/>
                  </a:solidFill>
                </a:uFill>
                <a:latin typeface="Calibri"/>
              </a:rPr>
              <a:t>XGBM , </a:t>
            </a:r>
            <a:r>
              <a:rPr b="1" lang="en-IN" sz="1600" spc="-1" strike="noStrike">
                <a:solidFill>
                  <a:srgbClr val="000000"/>
                </a:solidFill>
                <a:uFill>
                  <a:solidFill>
                    <a:srgbClr val="ffffff"/>
                  </a:solidFill>
                </a:uFill>
                <a:latin typeface="Calibri"/>
              </a:rPr>
              <a:t>CatBoosting </a:t>
            </a:r>
            <a:r>
              <a:rPr b="1" lang="en-IN" sz="1600" spc="-1" strike="noStrike">
                <a:solidFill>
                  <a:srgbClr val="000000"/>
                </a:solidFill>
                <a:uFill>
                  <a:solidFill>
                    <a:srgbClr val="ffffff"/>
                  </a:solidFill>
                </a:uFill>
                <a:latin typeface="Calibri"/>
              </a:rPr>
              <a:t>, LightGBM </a:t>
            </a:r>
            <a:r>
              <a:rPr b="1" lang="en-IN" sz="1600" spc="-1" strike="noStrike">
                <a:solidFill>
                  <a:srgbClr val="000000"/>
                </a:solidFill>
                <a:uFill>
                  <a:solidFill>
                    <a:srgbClr val="ffffff"/>
                  </a:solidFill>
                </a:uFill>
                <a:latin typeface="Calibri"/>
              </a:rPr>
              <a:t>were best </a:t>
            </a:r>
            <a:r>
              <a:rPr b="1" lang="en-IN" sz="1600" spc="-1" strike="noStrike">
                <a:solidFill>
                  <a:srgbClr val="000000"/>
                </a:solidFill>
                <a:uFill>
                  <a:solidFill>
                    <a:srgbClr val="ffffff"/>
                  </a:solidFill>
                </a:uFill>
                <a:latin typeface="Calibri"/>
              </a:rPr>
              <a:t>suited for </a:t>
            </a:r>
            <a:r>
              <a:rPr b="1" lang="en-IN" sz="1600" spc="-1" strike="noStrike">
                <a:solidFill>
                  <a:srgbClr val="000000"/>
                </a:solidFill>
                <a:uFill>
                  <a:solidFill>
                    <a:srgbClr val="ffffff"/>
                  </a:solidFill>
                </a:uFill>
                <a:latin typeface="Calibri"/>
              </a:rPr>
              <a:t>this data . </a:t>
            </a:r>
            <a:endParaRPr b="0" lang="en-IN" sz="1600" spc="-1" strike="noStrike">
              <a:solidFill>
                <a:srgbClr val="000000"/>
              </a:solidFill>
              <a:uFill>
                <a:solidFill>
                  <a:srgbClr val="ffffff"/>
                </a:solidFill>
              </a:uFill>
              <a:latin typeface="Arial"/>
            </a:endParaRPr>
          </a:p>
          <a:p>
            <a:pPr>
              <a:lnSpc>
                <a:spcPct val="100000"/>
              </a:lnSpc>
            </a:pPr>
            <a:endParaRPr b="0" lang="en-IN" sz="1600" spc="-1" strike="noStrike">
              <a:solidFill>
                <a:srgbClr val="000000"/>
              </a:solidFill>
              <a:uFill>
                <a:solidFill>
                  <a:srgbClr val="ffffff"/>
                </a:solidFill>
              </a:uFill>
              <a:latin typeface="Arial"/>
            </a:endParaRPr>
          </a:p>
          <a:p>
            <a:pPr>
              <a:lnSpc>
                <a:spcPct val="100000"/>
              </a:lnSpc>
            </a:pPr>
            <a:r>
              <a:rPr b="1" lang="en-IN" sz="1600" spc="-1" strike="noStrike">
                <a:solidFill>
                  <a:srgbClr val="000000"/>
                </a:solidFill>
                <a:uFill>
                  <a:solidFill>
                    <a:srgbClr val="ffffff"/>
                  </a:solidFill>
                </a:uFill>
                <a:latin typeface="Calibri"/>
              </a:rPr>
              <a:t>After long </a:t>
            </a:r>
            <a:r>
              <a:rPr b="1" lang="en-IN" sz="1600" spc="-1" strike="noStrike">
                <a:solidFill>
                  <a:srgbClr val="000000"/>
                </a:solidFill>
                <a:uFill>
                  <a:solidFill>
                    <a:srgbClr val="ffffff"/>
                  </a:solidFill>
                </a:uFill>
                <a:latin typeface="Calibri"/>
              </a:rPr>
              <a:t>and rigorous </a:t>
            </a:r>
            <a:r>
              <a:rPr b="1" lang="en-IN" sz="1600" spc="-1" strike="noStrike">
                <a:solidFill>
                  <a:srgbClr val="000000"/>
                </a:solidFill>
                <a:uFill>
                  <a:solidFill>
                    <a:srgbClr val="ffffff"/>
                  </a:solidFill>
                </a:uFill>
                <a:latin typeface="Calibri"/>
              </a:rPr>
              <a:t>cycles of </a:t>
            </a:r>
            <a:r>
              <a:rPr b="1" lang="en-IN" sz="1600" spc="-1" strike="noStrike">
                <a:solidFill>
                  <a:srgbClr val="000000"/>
                </a:solidFill>
                <a:uFill>
                  <a:solidFill>
                    <a:srgbClr val="ffffff"/>
                  </a:solidFill>
                </a:uFill>
                <a:latin typeface="Calibri"/>
              </a:rPr>
              <a:t>model </a:t>
            </a:r>
            <a:r>
              <a:rPr b="1" lang="en-IN" sz="1600" spc="-1" strike="noStrike">
                <a:solidFill>
                  <a:srgbClr val="000000"/>
                </a:solidFill>
                <a:uFill>
                  <a:solidFill>
                    <a:srgbClr val="ffffff"/>
                  </a:solidFill>
                </a:uFill>
                <a:latin typeface="Calibri"/>
              </a:rPr>
              <a:t>training and </a:t>
            </a:r>
            <a:r>
              <a:rPr b="1" lang="en-IN" sz="1600" spc="-1" strike="noStrike">
                <a:solidFill>
                  <a:srgbClr val="000000"/>
                </a:solidFill>
                <a:uFill>
                  <a:solidFill>
                    <a:srgbClr val="ffffff"/>
                  </a:solidFill>
                </a:uFill>
                <a:latin typeface="Calibri"/>
              </a:rPr>
              <a:t>validation, it </a:t>
            </a:r>
            <a:r>
              <a:rPr b="1" lang="en-IN" sz="1600" spc="-1" strike="noStrike">
                <a:solidFill>
                  <a:srgbClr val="000000"/>
                </a:solidFill>
                <a:uFill>
                  <a:solidFill>
                    <a:srgbClr val="ffffff"/>
                  </a:solidFill>
                </a:uFill>
                <a:latin typeface="Calibri"/>
              </a:rPr>
              <a:t>was found </a:t>
            </a:r>
            <a:r>
              <a:rPr b="1" lang="en-IN" sz="1600" spc="-1" strike="noStrike">
                <a:solidFill>
                  <a:srgbClr val="000000"/>
                </a:solidFill>
                <a:uFill>
                  <a:solidFill>
                    <a:srgbClr val="ffffff"/>
                  </a:solidFill>
                </a:uFill>
                <a:latin typeface="Calibri"/>
              </a:rPr>
              <a:t>out that </a:t>
            </a:r>
            <a:r>
              <a:rPr b="1" lang="en-IN" sz="1600" spc="-1" strike="noStrike">
                <a:solidFill>
                  <a:srgbClr val="000000"/>
                </a:solidFill>
                <a:uFill>
                  <a:solidFill>
                    <a:srgbClr val="ffffff"/>
                  </a:solidFill>
                </a:uFill>
                <a:latin typeface="Calibri"/>
              </a:rPr>
              <a:t>Catboost </a:t>
            </a:r>
            <a:r>
              <a:rPr b="1" lang="en-IN" sz="1600" spc="-1" strike="noStrike">
                <a:solidFill>
                  <a:srgbClr val="000000"/>
                </a:solidFill>
                <a:uFill>
                  <a:solidFill>
                    <a:srgbClr val="ffffff"/>
                  </a:solidFill>
                </a:uFill>
                <a:latin typeface="Calibri"/>
              </a:rPr>
              <a:t>worked best </a:t>
            </a:r>
            <a:r>
              <a:rPr b="1" lang="en-IN" sz="1600" spc="-1" strike="noStrike">
                <a:solidFill>
                  <a:srgbClr val="000000"/>
                </a:solidFill>
                <a:uFill>
                  <a:solidFill>
                    <a:srgbClr val="ffffff"/>
                  </a:solidFill>
                </a:uFill>
                <a:latin typeface="Calibri"/>
              </a:rPr>
              <a:t>for this </a:t>
            </a:r>
            <a:r>
              <a:rPr b="1" lang="en-IN" sz="1600" spc="-1" strike="noStrike">
                <a:solidFill>
                  <a:srgbClr val="000000"/>
                </a:solidFill>
                <a:uFill>
                  <a:solidFill>
                    <a:srgbClr val="ffffff"/>
                  </a:solidFill>
                </a:uFill>
                <a:latin typeface="Calibri"/>
              </a:rPr>
              <a:t>database. </a:t>
            </a:r>
            <a:r>
              <a:rPr b="1" lang="en-IN" sz="1600" spc="-1" strike="noStrike">
                <a:solidFill>
                  <a:srgbClr val="000000"/>
                </a:solidFill>
                <a:uFill>
                  <a:solidFill>
                    <a:srgbClr val="ffffff"/>
                  </a:solidFill>
                </a:uFill>
                <a:latin typeface="Calibri"/>
              </a:rPr>
              <a:t>Furthermore</a:t>
            </a:r>
            <a:r>
              <a:rPr b="1" lang="en-IN" sz="1600" spc="-1" strike="noStrike">
                <a:solidFill>
                  <a:srgbClr val="000000"/>
                </a:solidFill>
                <a:uFill>
                  <a:solidFill>
                    <a:srgbClr val="ffffff"/>
                  </a:solidFill>
                </a:uFill>
                <a:latin typeface="Calibri"/>
              </a:rPr>
              <a:t>, the model </a:t>
            </a:r>
            <a:r>
              <a:rPr b="1" lang="en-IN" sz="1600" spc="-1" strike="noStrike">
                <a:solidFill>
                  <a:srgbClr val="000000"/>
                </a:solidFill>
                <a:uFill>
                  <a:solidFill>
                    <a:srgbClr val="ffffff"/>
                  </a:solidFill>
                </a:uFill>
                <a:latin typeface="Calibri"/>
              </a:rPr>
              <a:t>is improved </a:t>
            </a:r>
            <a:r>
              <a:rPr b="1" lang="en-IN" sz="1600" spc="-1" strike="noStrike">
                <a:solidFill>
                  <a:srgbClr val="000000"/>
                </a:solidFill>
                <a:uFill>
                  <a:solidFill>
                    <a:srgbClr val="ffffff"/>
                  </a:solidFill>
                </a:uFill>
                <a:latin typeface="Calibri"/>
              </a:rPr>
              <a:t>by </a:t>
            </a:r>
            <a:r>
              <a:rPr b="1" lang="en-IN" sz="1600" spc="-1" strike="noStrike">
                <a:solidFill>
                  <a:srgbClr val="000000"/>
                </a:solidFill>
                <a:uFill>
                  <a:solidFill>
                    <a:srgbClr val="ffffff"/>
                  </a:solidFill>
                </a:uFill>
                <a:latin typeface="Calibri"/>
              </a:rPr>
              <a:t>converting </a:t>
            </a:r>
            <a:r>
              <a:rPr b="1" lang="en-IN" sz="1600" spc="-1" strike="noStrike">
                <a:solidFill>
                  <a:srgbClr val="000000"/>
                </a:solidFill>
                <a:uFill>
                  <a:solidFill>
                    <a:srgbClr val="ffffff"/>
                  </a:solidFill>
                </a:uFill>
                <a:latin typeface="Calibri"/>
              </a:rPr>
              <a:t>the </a:t>
            </a:r>
            <a:r>
              <a:rPr b="1" lang="en-IN" sz="1600" spc="-1" strike="noStrike">
                <a:solidFill>
                  <a:srgbClr val="000000"/>
                </a:solidFill>
                <a:uFill>
                  <a:solidFill>
                    <a:srgbClr val="ffffff"/>
                  </a:solidFill>
                </a:uFill>
                <a:latin typeface="Calibri"/>
              </a:rPr>
              <a:t>continous </a:t>
            </a:r>
            <a:r>
              <a:rPr b="1" lang="en-IN" sz="1600" spc="-1" strike="noStrike">
                <a:solidFill>
                  <a:srgbClr val="000000"/>
                </a:solidFill>
                <a:uFill>
                  <a:solidFill>
                    <a:srgbClr val="ffffff"/>
                  </a:solidFill>
                </a:uFill>
                <a:latin typeface="Calibri"/>
              </a:rPr>
              <a:t>data into </a:t>
            </a:r>
            <a:r>
              <a:rPr b="1" lang="en-IN" sz="1600" spc="-1" strike="noStrike">
                <a:solidFill>
                  <a:srgbClr val="000000"/>
                </a:solidFill>
                <a:uFill>
                  <a:solidFill>
                    <a:srgbClr val="ffffff"/>
                  </a:solidFill>
                </a:uFill>
                <a:latin typeface="Calibri"/>
              </a:rPr>
              <a:t>categorical </a:t>
            </a:r>
            <a:r>
              <a:rPr b="1" lang="en-IN" sz="1600" spc="-1" strike="noStrike">
                <a:solidFill>
                  <a:srgbClr val="000000"/>
                </a:solidFill>
                <a:uFill>
                  <a:solidFill>
                    <a:srgbClr val="ffffff"/>
                  </a:solidFill>
                </a:uFill>
                <a:latin typeface="Calibri"/>
              </a:rPr>
              <a:t>data by the </a:t>
            </a:r>
            <a:r>
              <a:rPr b="1" lang="en-IN" sz="1600" spc="-1" strike="noStrike">
                <a:solidFill>
                  <a:srgbClr val="000000"/>
                </a:solidFill>
                <a:uFill>
                  <a:solidFill>
                    <a:srgbClr val="ffffff"/>
                  </a:solidFill>
                </a:uFill>
                <a:latin typeface="Calibri"/>
              </a:rPr>
              <a:t>percentile </a:t>
            </a:r>
            <a:r>
              <a:rPr b="1" lang="en-IN" sz="1600" spc="-1" strike="noStrike">
                <a:solidFill>
                  <a:srgbClr val="000000"/>
                </a:solidFill>
                <a:uFill>
                  <a:solidFill>
                    <a:srgbClr val="ffffff"/>
                  </a:solidFill>
                </a:uFill>
                <a:latin typeface="Calibri"/>
              </a:rPr>
              <a:t>method.</a:t>
            </a:r>
            <a:r>
              <a:rPr b="1" lang="en-IN" sz="1600" spc="-1" strike="noStrike">
                <a:solidFill>
                  <a:srgbClr val="ffffff"/>
                </a:solidFill>
                <a:uFill>
                  <a:solidFill>
                    <a:srgbClr val="ffffff"/>
                  </a:solidFill>
                </a:uFill>
                <a:latin typeface="Calibri"/>
              </a:rPr>
              <a:t>afte</a:t>
            </a:r>
            <a:r>
              <a:rPr b="1" lang="en-IN" sz="1600" spc="-1" strike="noStrike">
                <a:solidFill>
                  <a:srgbClr val="ffffff"/>
                </a:solidFill>
                <a:uFill>
                  <a:solidFill>
                    <a:srgbClr val="ffffff"/>
                  </a:solidFill>
                </a:uFill>
                <a:latin typeface="Calibri"/>
              </a:rPr>
              <a:t>r </a:t>
            </a:r>
            <a:r>
              <a:rPr b="1" lang="en-IN" sz="1600" spc="-1" strike="noStrike">
                <a:solidFill>
                  <a:srgbClr val="ffffff"/>
                </a:solidFill>
                <a:uFill>
                  <a:solidFill>
                    <a:srgbClr val="ffffff"/>
                  </a:solidFill>
                </a:uFill>
                <a:latin typeface="Calibri"/>
              </a:rPr>
              <a:t>categorisati</a:t>
            </a:r>
            <a:r>
              <a:rPr b="1" lang="en-IN" sz="1600" spc="-1" strike="noStrike">
                <a:solidFill>
                  <a:srgbClr val="ffffff"/>
                </a:solidFill>
                <a:uFill>
                  <a:solidFill>
                    <a:srgbClr val="ffffff"/>
                  </a:solidFill>
                </a:uFill>
                <a:latin typeface="Calibri"/>
              </a:rPr>
              <a:t>on .</a:t>
            </a:r>
            <a:endParaRPr b="0" lang="en-IN" sz="1600" spc="-1" strike="noStrike">
              <a:solidFill>
                <a:srgbClr val="000000"/>
              </a:solidFill>
              <a:uFill>
                <a:solidFill>
                  <a:srgbClr val="ffffff"/>
                </a:solidFill>
              </a:uFill>
              <a:latin typeface="Arial"/>
            </a:endParaRPr>
          </a:p>
          <a:p>
            <a:pPr>
              <a:lnSpc>
                <a:spcPct val="100000"/>
              </a:lnSpc>
            </a:pPr>
            <a:endParaRPr b="0" lang="en-IN" sz="1600" spc="-1" strike="noStrike">
              <a:solidFill>
                <a:srgbClr val="000000"/>
              </a:solidFill>
              <a:uFill>
                <a:solidFill>
                  <a:srgbClr val="ffffff"/>
                </a:solidFill>
              </a:uFill>
              <a:latin typeface="Arial"/>
            </a:endParaRPr>
          </a:p>
          <a:p>
            <a:pPr>
              <a:lnSpc>
                <a:spcPct val="100000"/>
              </a:lnSpc>
            </a:pPr>
            <a:endParaRPr b="0" lang="en-IN" sz="16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TextShape 1"/>
          <p:cNvSpPr txBox="1"/>
          <p:nvPr/>
        </p:nvSpPr>
        <p:spPr>
          <a:xfrm>
            <a:off x="387720" y="151200"/>
            <a:ext cx="8229240" cy="747360"/>
          </a:xfrm>
          <a:prstGeom prst="rect">
            <a:avLst/>
          </a:prstGeom>
          <a:noFill/>
          <a:ln>
            <a:noFill/>
          </a:ln>
        </p:spPr>
        <p:txBody>
          <a:bodyPr lIns="0" rIns="0" tIns="0" bIns="0"/>
          <a:p>
            <a:pPr>
              <a:lnSpc>
                <a:spcPct val="82000"/>
              </a:lnSpc>
            </a:pPr>
            <a:r>
              <a:rPr b="0" lang="en-US" sz="2400" spc="-1" strike="noStrike">
                <a:solidFill>
                  <a:srgbClr val="006ad2"/>
                </a:solidFill>
                <a:uFill>
                  <a:solidFill>
                    <a:srgbClr val="ffffff"/>
                  </a:solidFill>
                </a:uFill>
                <a:latin typeface="Guardian Egyp Regular"/>
                <a:ea typeface="Guardian Egyp Regular"/>
              </a:rPr>
              <a:t>Strategy to decide final list</a:t>
            </a:r>
            <a:endParaRPr b="0" lang="en-US" sz="2400" spc="-1" strike="noStrike">
              <a:solidFill>
                <a:srgbClr val="002663"/>
              </a:solidFill>
              <a:uFill>
                <a:solidFill>
                  <a:srgbClr val="ffffff"/>
                </a:solidFill>
              </a:uFill>
              <a:latin typeface="Arial"/>
            </a:endParaRPr>
          </a:p>
        </p:txBody>
      </p:sp>
      <p:sp>
        <p:nvSpPr>
          <p:cNvPr id="319" name="Line 2"/>
          <p:cNvSpPr/>
          <p:nvPr/>
        </p:nvSpPr>
        <p:spPr>
          <a:xfrm>
            <a:off x="0" y="653760"/>
            <a:ext cx="9144000" cy="360"/>
          </a:xfrm>
          <a:prstGeom prst="line">
            <a:avLst/>
          </a:prstGeom>
          <a:ln>
            <a:round/>
          </a:ln>
        </p:spPr>
        <p:style>
          <a:lnRef idx="2">
            <a:schemeClr val="accent1"/>
          </a:lnRef>
          <a:fillRef idx="0">
            <a:schemeClr val="accent1"/>
          </a:fillRef>
          <a:effectRef idx="1">
            <a:schemeClr val="accent1"/>
          </a:effectRef>
          <a:fontRef idx="minor"/>
        </p:style>
      </p:sp>
      <p:sp>
        <p:nvSpPr>
          <p:cNvPr id="320" name="CustomShape 3"/>
          <p:cNvSpPr/>
          <p:nvPr/>
        </p:nvSpPr>
        <p:spPr>
          <a:xfrm>
            <a:off x="197280" y="752400"/>
            <a:ext cx="8804880" cy="1793880"/>
          </a:xfrm>
          <a:prstGeom prst="rect">
            <a:avLst/>
          </a:prstGeom>
          <a:noFill/>
          <a:ln>
            <a:noFill/>
          </a:ln>
        </p:spPr>
        <p:style>
          <a:lnRef idx="0"/>
          <a:fillRef idx="0"/>
          <a:effectRef idx="0"/>
          <a:fontRef idx="minor"/>
        </p:style>
        <p:txBody>
          <a:bodyPr lIns="90000" rIns="90000" tIns="45000" bIns="45000"/>
          <a:p>
            <a:pPr>
              <a:lnSpc>
                <a:spcPct val="100000"/>
              </a:lnSpc>
            </a:pPr>
            <a:r>
              <a:rPr b="1" lang="en-IN" sz="1600" spc="-1" strike="noStrike">
                <a:solidFill>
                  <a:srgbClr val="002663"/>
                </a:solidFill>
                <a:uFill>
                  <a:solidFill>
                    <a:srgbClr val="ffffff"/>
                  </a:solidFill>
                </a:uFill>
                <a:latin typeface="Calibri"/>
              </a:rPr>
              <a:t>Please provide the strategy employed to decide the final list for submission:</a:t>
            </a:r>
            <a:endParaRPr b="0" lang="en-IN" sz="1600" spc="-1" strike="noStrike">
              <a:solidFill>
                <a:srgbClr val="000000"/>
              </a:solidFill>
              <a:uFill>
                <a:solidFill>
                  <a:srgbClr val="ffffff"/>
                </a:solidFill>
              </a:uFill>
              <a:latin typeface="Arial"/>
            </a:endParaRPr>
          </a:p>
          <a:p>
            <a:pPr>
              <a:lnSpc>
                <a:spcPct val="100000"/>
              </a:lnSpc>
            </a:pPr>
            <a:endParaRPr b="0" lang="en-IN" sz="1600" spc="-1" strike="noStrike">
              <a:solidFill>
                <a:srgbClr val="000000"/>
              </a:solidFill>
              <a:uFill>
                <a:solidFill>
                  <a:srgbClr val="ffffff"/>
                </a:solidFill>
              </a:uFill>
              <a:latin typeface="Arial"/>
            </a:endParaRPr>
          </a:p>
          <a:p>
            <a:pPr>
              <a:lnSpc>
                <a:spcPct val="100000"/>
              </a:lnSpc>
            </a:pPr>
            <a:r>
              <a:rPr b="1" lang="en-IN" sz="1600" spc="-1" strike="noStrike">
                <a:solidFill>
                  <a:srgbClr val="000000"/>
                </a:solidFill>
                <a:uFill>
                  <a:solidFill>
                    <a:srgbClr val="ffffff"/>
                  </a:solidFill>
                </a:uFill>
                <a:latin typeface="Calibri"/>
              </a:rPr>
              <a:t>After predicting on the evaluation data, we fabricated the final list by arranging the predicted probabilities of the rows (‘Defaulting’) in the ascending manner so as to put the less risky applications first.</a:t>
            </a:r>
            <a:endParaRPr b="0" lang="en-IN" sz="1600" spc="-1" strike="noStrike">
              <a:solidFill>
                <a:srgbClr val="000000"/>
              </a:solidFill>
              <a:uFill>
                <a:solidFill>
                  <a:srgbClr val="ffffff"/>
                </a:solidFill>
              </a:uFill>
              <a:latin typeface="Arial"/>
            </a:endParaRPr>
          </a:p>
          <a:p>
            <a:pPr>
              <a:lnSpc>
                <a:spcPct val="100000"/>
              </a:lnSpc>
            </a:pPr>
            <a:endParaRPr b="0" lang="en-IN" sz="16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TextShape 1"/>
          <p:cNvSpPr txBox="1"/>
          <p:nvPr/>
        </p:nvSpPr>
        <p:spPr>
          <a:xfrm>
            <a:off x="0" y="0"/>
            <a:ext cx="8616960" cy="898560"/>
          </a:xfrm>
          <a:prstGeom prst="rect">
            <a:avLst/>
          </a:prstGeom>
          <a:noFill/>
          <a:ln>
            <a:noFill/>
          </a:ln>
        </p:spPr>
        <p:txBody>
          <a:bodyPr lIns="0" rIns="0" tIns="0" bIns="0"/>
          <a:p>
            <a:pPr>
              <a:lnSpc>
                <a:spcPct val="82000"/>
              </a:lnSpc>
            </a:pPr>
            <a:r>
              <a:rPr b="0" lang="en-US" sz="2400" spc="-1" strike="noStrike">
                <a:solidFill>
                  <a:srgbClr val="006ad2"/>
                </a:solidFill>
                <a:uFill>
                  <a:solidFill>
                    <a:srgbClr val="ffffff"/>
                  </a:solidFill>
                </a:uFill>
                <a:latin typeface="Guardian Egyp Regular"/>
                <a:ea typeface="Guardian Egyp Regular"/>
              </a:rPr>
              <a:t>Details of each Variable used in the logic/model/strategy</a:t>
            </a:r>
            <a:endParaRPr b="0" lang="en-US" sz="2400" spc="-1" strike="noStrike">
              <a:solidFill>
                <a:srgbClr val="002663"/>
              </a:solidFill>
              <a:uFill>
                <a:solidFill>
                  <a:srgbClr val="ffffff"/>
                </a:solidFill>
              </a:uFill>
              <a:latin typeface="Arial"/>
            </a:endParaRPr>
          </a:p>
        </p:txBody>
      </p:sp>
      <p:sp>
        <p:nvSpPr>
          <p:cNvPr id="322" name="Line 2"/>
          <p:cNvSpPr/>
          <p:nvPr/>
        </p:nvSpPr>
        <p:spPr>
          <a:xfrm>
            <a:off x="0" y="653760"/>
            <a:ext cx="9144000" cy="360"/>
          </a:xfrm>
          <a:prstGeom prst="line">
            <a:avLst/>
          </a:prstGeom>
          <a:ln>
            <a:round/>
          </a:ln>
        </p:spPr>
        <p:style>
          <a:lnRef idx="2">
            <a:schemeClr val="accent1"/>
          </a:lnRef>
          <a:fillRef idx="0">
            <a:schemeClr val="accent1"/>
          </a:fillRef>
          <a:effectRef idx="1">
            <a:schemeClr val="accent1"/>
          </a:effectRef>
          <a:fontRef idx="minor"/>
        </p:style>
      </p:sp>
      <p:sp>
        <p:nvSpPr>
          <p:cNvPr id="323" name="CustomShape 3"/>
          <p:cNvSpPr/>
          <p:nvPr/>
        </p:nvSpPr>
        <p:spPr>
          <a:xfrm>
            <a:off x="36360" y="653760"/>
            <a:ext cx="9107640" cy="4226760"/>
          </a:xfrm>
          <a:prstGeom prst="rect">
            <a:avLst/>
          </a:prstGeom>
          <a:noFill/>
          <a:ln>
            <a:noFill/>
          </a:ln>
        </p:spPr>
        <p:style>
          <a:lnRef idx="0"/>
          <a:fillRef idx="0"/>
          <a:effectRef idx="0"/>
          <a:fontRef idx="minor"/>
        </p:style>
        <p:txBody>
          <a:bodyPr lIns="90000" rIns="90000" tIns="45000" bIns="45000"/>
          <a:p>
            <a:pPr>
              <a:lnSpc>
                <a:spcPct val="100000"/>
              </a:lnSpc>
            </a:pPr>
            <a:r>
              <a:rPr b="1" lang="en-IN" sz="1600" spc="-1" strike="noStrike">
                <a:solidFill>
                  <a:srgbClr val="002663"/>
                </a:solidFill>
                <a:uFill>
                  <a:solidFill>
                    <a:srgbClr val="ffffff"/>
                  </a:solidFill>
                </a:uFill>
                <a:latin typeface="Calibri"/>
              </a:rPr>
              <a:t>Please provide details of each variable used in the final logic:</a:t>
            </a:r>
            <a:endParaRPr b="0" lang="en-IN" sz="1600" spc="-1" strike="noStrike">
              <a:solidFill>
                <a:srgbClr val="000000"/>
              </a:solidFill>
              <a:uFill>
                <a:solidFill>
                  <a:srgbClr val="ffffff"/>
                </a:solidFill>
              </a:uFill>
              <a:latin typeface="Arial"/>
            </a:endParaRPr>
          </a:p>
          <a:p>
            <a:pPr>
              <a:lnSpc>
                <a:spcPct val="100000"/>
              </a:lnSpc>
            </a:pPr>
            <a:endParaRPr b="0" lang="en-IN" sz="1600" spc="-1" strike="noStrike">
              <a:solidFill>
                <a:srgbClr val="000000"/>
              </a:solidFill>
              <a:uFill>
                <a:solidFill>
                  <a:srgbClr val="ffffff"/>
                </a:solidFill>
              </a:uFill>
              <a:latin typeface="Arial"/>
            </a:endParaRPr>
          </a:p>
          <a:p>
            <a:pPr>
              <a:lnSpc>
                <a:spcPct val="100000"/>
              </a:lnSpc>
            </a:pP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This Graph showcases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the importance of all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the  features in our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model. We can clearly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see features like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mvar17, mvar35,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mvar39 , which has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large number of nan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values and hence less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importance. The 2 most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important features are:</a:t>
            </a:r>
            <a:endParaRPr b="0" lang="en-IN" sz="1600" spc="-1" strike="noStrike">
              <a:solidFill>
                <a:srgbClr val="000000"/>
              </a:solidFill>
              <a:uFill>
                <a:solidFill>
                  <a:srgbClr val="ffffff"/>
                </a:solidFill>
              </a:uFill>
              <a:latin typeface="Arial"/>
            </a:endParaRPr>
          </a:p>
          <a:p>
            <a:pPr>
              <a:lnSpc>
                <a:spcPct val="100000"/>
              </a:lnSpc>
            </a:pP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endParaRPr b="0" lang="en-IN" sz="1600" spc="-1" strike="noStrike">
              <a:solidFill>
                <a:srgbClr val="000000"/>
              </a:solidFill>
              <a:uFill>
                <a:solidFill>
                  <a:srgbClr val="ffffff"/>
                </a:solidFill>
              </a:uFill>
              <a:latin typeface="Arial"/>
            </a:endParaRPr>
          </a:p>
          <a:p>
            <a:pPr>
              <a:lnSpc>
                <a:spcPct val="100000"/>
              </a:lnSpc>
            </a:pP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Credit Worthiness Score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Type of Product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t>
            </a:r>
            <a:r>
              <a:rPr b="0" lang="en-IN" sz="1600" spc="-1" strike="noStrike">
                <a:solidFill>
                  <a:srgbClr val="002663"/>
                </a:solidFill>
                <a:uFill>
                  <a:solidFill>
                    <a:srgbClr val="ffffff"/>
                  </a:solidFill>
                </a:uFill>
                <a:latin typeface="Calibri"/>
              </a:rPr>
              <a:t>   applicant applied for.</a:t>
            </a:r>
            <a:endParaRPr b="0" lang="en-IN" sz="1600" spc="-1" strike="noStrike">
              <a:solidFill>
                <a:srgbClr val="000000"/>
              </a:solidFill>
              <a:uFill>
                <a:solidFill>
                  <a:srgbClr val="ffffff"/>
                </a:solidFill>
              </a:uFill>
              <a:latin typeface="Arial"/>
            </a:endParaRPr>
          </a:p>
        </p:txBody>
      </p:sp>
      <p:pic>
        <p:nvPicPr>
          <p:cNvPr id="324" name="" descr=""/>
          <p:cNvPicPr/>
          <p:nvPr/>
        </p:nvPicPr>
        <p:blipFill>
          <a:blip r:embed="rId1"/>
          <a:stretch/>
        </p:blipFill>
        <p:spPr>
          <a:xfrm>
            <a:off x="31320" y="1008000"/>
            <a:ext cx="6448680" cy="407016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TextShape 1"/>
          <p:cNvSpPr txBox="1"/>
          <p:nvPr/>
        </p:nvSpPr>
        <p:spPr>
          <a:xfrm>
            <a:off x="387720" y="151200"/>
            <a:ext cx="8229240" cy="747360"/>
          </a:xfrm>
          <a:prstGeom prst="rect">
            <a:avLst/>
          </a:prstGeom>
          <a:noFill/>
          <a:ln>
            <a:noFill/>
          </a:ln>
        </p:spPr>
        <p:txBody>
          <a:bodyPr lIns="0" rIns="0" tIns="0" bIns="0"/>
          <a:p>
            <a:pPr>
              <a:lnSpc>
                <a:spcPct val="82000"/>
              </a:lnSpc>
            </a:pPr>
            <a:r>
              <a:rPr b="0" lang="en-US" sz="2400" spc="-1" strike="noStrike">
                <a:solidFill>
                  <a:srgbClr val="006ad2"/>
                </a:solidFill>
                <a:uFill>
                  <a:solidFill>
                    <a:srgbClr val="ffffff"/>
                  </a:solidFill>
                </a:uFill>
                <a:latin typeface="Guardian Egyp Regular"/>
                <a:ea typeface="Guardian Egyp Regular"/>
              </a:rPr>
              <a:t>Reasons for Technique(s) Used</a:t>
            </a:r>
            <a:endParaRPr b="0" lang="en-US" sz="2400" spc="-1" strike="noStrike">
              <a:solidFill>
                <a:srgbClr val="002663"/>
              </a:solidFill>
              <a:uFill>
                <a:solidFill>
                  <a:srgbClr val="ffffff"/>
                </a:solidFill>
              </a:uFill>
              <a:latin typeface="Arial"/>
            </a:endParaRPr>
          </a:p>
        </p:txBody>
      </p:sp>
      <p:sp>
        <p:nvSpPr>
          <p:cNvPr id="326" name="Line 2"/>
          <p:cNvSpPr/>
          <p:nvPr/>
        </p:nvSpPr>
        <p:spPr>
          <a:xfrm>
            <a:off x="0" y="653760"/>
            <a:ext cx="9144000" cy="360"/>
          </a:xfrm>
          <a:prstGeom prst="line">
            <a:avLst/>
          </a:prstGeom>
          <a:ln>
            <a:round/>
          </a:ln>
        </p:spPr>
        <p:style>
          <a:lnRef idx="2">
            <a:schemeClr val="accent1"/>
          </a:lnRef>
          <a:fillRef idx="0">
            <a:schemeClr val="accent1"/>
          </a:fillRef>
          <a:effectRef idx="1">
            <a:schemeClr val="accent1"/>
          </a:effectRef>
          <a:fontRef idx="minor"/>
        </p:style>
      </p:sp>
      <p:sp>
        <p:nvSpPr>
          <p:cNvPr id="327" name="CustomShape 3"/>
          <p:cNvSpPr/>
          <p:nvPr/>
        </p:nvSpPr>
        <p:spPr>
          <a:xfrm>
            <a:off x="197280" y="752400"/>
            <a:ext cx="8804880" cy="4471560"/>
          </a:xfrm>
          <a:prstGeom prst="rect">
            <a:avLst/>
          </a:prstGeom>
          <a:noFill/>
          <a:ln>
            <a:noFill/>
          </a:ln>
        </p:spPr>
        <p:style>
          <a:lnRef idx="0"/>
          <a:fillRef idx="0"/>
          <a:effectRef idx="0"/>
          <a:fontRef idx="minor"/>
        </p:style>
        <p:txBody>
          <a:bodyPr lIns="90000" rIns="90000" tIns="45000" bIns="45000"/>
          <a:p>
            <a:pPr>
              <a:lnSpc>
                <a:spcPct val="100000"/>
              </a:lnSpc>
            </a:pPr>
            <a:r>
              <a:rPr b="1" lang="en-IN" sz="1600" spc="-1" strike="noStrike">
                <a:solidFill>
                  <a:srgbClr val="002663"/>
                </a:solidFill>
                <a:uFill>
                  <a:solidFill>
                    <a:srgbClr val="ffffff"/>
                  </a:solidFill>
                </a:uFill>
                <a:latin typeface="Calibri"/>
              </a:rPr>
              <a:t>Why do you think this is the best technique(s) for this particular problem?</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1" lang="en-IN" sz="1600" spc="-1" strike="noStrike">
                <a:solidFill>
                  <a:srgbClr val="000000"/>
                </a:solidFill>
                <a:uFill>
                  <a:solidFill>
                    <a:srgbClr val="ffffff"/>
                  </a:solidFill>
                </a:uFill>
                <a:latin typeface="Calibri"/>
              </a:rPr>
              <a:t>The things to consider before answering this question are :</a:t>
            </a:r>
            <a:endParaRPr b="0" lang="en-IN" sz="1800" spc="-1" strike="noStrike">
              <a:solidFill>
                <a:srgbClr val="000000"/>
              </a:solidFill>
              <a:uFill>
                <a:solidFill>
                  <a:srgbClr val="ffffff"/>
                </a:solidFill>
              </a:uFill>
              <a:latin typeface="Arial"/>
            </a:endParaRPr>
          </a:p>
          <a:p>
            <a:pPr>
              <a:lnSpc>
                <a:spcPct val="100000"/>
              </a:lnSpc>
            </a:pPr>
            <a:r>
              <a:rPr b="1" lang="en-IN" sz="1600" spc="-1" strike="noStrike">
                <a:solidFill>
                  <a:srgbClr val="000000"/>
                </a:solidFill>
                <a:uFill>
                  <a:solidFill>
                    <a:srgbClr val="ffffff"/>
                  </a:solidFill>
                </a:uFill>
                <a:latin typeface="Calibri"/>
              </a:rPr>
              <a:t>We used credit history, balance and related features, features were not similarly distributed, there were lots of missing, na and NaN values, and also most of the variables had a large number of outliers.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1" lang="en-IN" sz="1600" spc="-1" strike="noStrike">
                <a:solidFill>
                  <a:srgbClr val="000000"/>
                </a:solidFill>
                <a:uFill>
                  <a:solidFill>
                    <a:srgbClr val="ffffff"/>
                  </a:solidFill>
                </a:uFill>
                <a:latin typeface="Calibri"/>
              </a:rPr>
              <a:t>These things pointed towards : first categorisng the data and then using decision tree models for the prediction. Amongst these similar problems, XGBoost, LightGBM and Catboosting were popuar and final options, where all of them handle nan values very well without imputation. But catboost works best for categorical data, and hence it was best out of all the remaining models we had due to its ability to tackle all the problems that were asked here for. We also tuned then the parameters of this model to improve efficiency and accuracy.</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TextShape 1"/>
          <p:cNvSpPr txBox="1"/>
          <p:nvPr/>
        </p:nvSpPr>
        <p:spPr>
          <a:xfrm>
            <a:off x="387720" y="151200"/>
            <a:ext cx="8229240" cy="747360"/>
          </a:xfrm>
          <a:prstGeom prst="rect">
            <a:avLst/>
          </a:prstGeom>
          <a:noFill/>
          <a:ln>
            <a:noFill/>
          </a:ln>
        </p:spPr>
        <p:txBody>
          <a:bodyPr lIns="0" rIns="0" tIns="0" bIns="0"/>
          <a:p>
            <a:pPr>
              <a:lnSpc>
                <a:spcPct val="82000"/>
              </a:lnSpc>
            </a:pPr>
            <a:r>
              <a:rPr b="0" lang="en-US" sz="2400" spc="-1" strike="noStrike">
                <a:solidFill>
                  <a:srgbClr val="006ad2"/>
                </a:solidFill>
                <a:uFill>
                  <a:solidFill>
                    <a:srgbClr val="ffffff"/>
                  </a:solidFill>
                </a:uFill>
                <a:latin typeface="Guardian Egyp Regular"/>
                <a:ea typeface="Guardian Egyp Regular"/>
              </a:rPr>
              <a:t>Final Submission File</a:t>
            </a:r>
            <a:endParaRPr b="0" lang="en-US" sz="2400" spc="-1" strike="noStrike">
              <a:solidFill>
                <a:srgbClr val="002663"/>
              </a:solidFill>
              <a:uFill>
                <a:solidFill>
                  <a:srgbClr val="ffffff"/>
                </a:solidFill>
              </a:uFill>
              <a:latin typeface="Arial"/>
            </a:endParaRPr>
          </a:p>
        </p:txBody>
      </p:sp>
      <p:sp>
        <p:nvSpPr>
          <p:cNvPr id="329" name="CustomShape 2"/>
          <p:cNvSpPr/>
          <p:nvPr/>
        </p:nvSpPr>
        <p:spPr>
          <a:xfrm>
            <a:off x="-1440" y="864000"/>
            <a:ext cx="8804880" cy="3381480"/>
          </a:xfrm>
          <a:prstGeom prst="rect">
            <a:avLst/>
          </a:prstGeom>
          <a:noFill/>
          <a:ln>
            <a:noFill/>
          </a:ln>
        </p:spPr>
        <p:style>
          <a:lnRef idx="0"/>
          <a:fillRef idx="0"/>
          <a:effectRef idx="0"/>
          <a:fontRef idx="minor"/>
        </p:style>
        <p:txBody>
          <a:bodyPr lIns="90000" rIns="90000" tIns="45000" bIns="45000"/>
          <a:p>
            <a:pPr>
              <a:lnSpc>
                <a:spcPct val="100000"/>
              </a:lnSpc>
            </a:pPr>
            <a:r>
              <a:rPr b="1" lang="en-IN" sz="2400" spc="-1" strike="noStrike">
                <a:solidFill>
                  <a:srgbClr val="002663"/>
                </a:solidFill>
                <a:uFill>
                  <a:solidFill>
                    <a:srgbClr val="ffffff"/>
                  </a:solidFill>
                </a:uFill>
                <a:latin typeface="Calibri"/>
              </a:rPr>
              <a:t>Please embed your final submission file (.csv) here.</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1" lang="en-IN" sz="2400" spc="-1" strike="noStrike">
                <a:solidFill>
                  <a:srgbClr val="002663"/>
                </a:solidFill>
                <a:uFill>
                  <a:solidFill>
                    <a:srgbClr val="ffffff"/>
                  </a:solidFill>
                </a:uFill>
                <a:latin typeface="Calibri"/>
              </a:rPr>
              <a:t> </a:t>
            </a:r>
            <a:r>
              <a:rPr b="1" lang="en-IN" sz="2400" spc="-1" strike="noStrike">
                <a:solidFill>
                  <a:srgbClr val="002663"/>
                </a:solidFill>
                <a:uFill>
                  <a:solidFill>
                    <a:srgbClr val="ffffff"/>
                  </a:solidFill>
                </a:uFill>
                <a:latin typeface="Calibri"/>
              </a:rPr>
              <a:t>Submission File: </a:t>
            </a:r>
            <a:r>
              <a:rPr b="1" lang="en-IN" sz="2400" spc="-1" strike="noStrike">
                <a:solidFill>
                  <a:srgbClr val="002663"/>
                </a:solidFill>
                <a:uFill>
                  <a:solidFill>
                    <a:srgbClr val="ffffff"/>
                  </a:solidFill>
                </a:uFill>
                <a:latin typeface="Calibri"/>
                <a:hlinkClick r:id="rId1"/>
              </a:rPr>
              <a:t>Slytherin_IITKharagpur.csv</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1" lang="en-IN" sz="2400" spc="-1" strike="noStrike">
                <a:solidFill>
                  <a:srgbClr val="002663"/>
                </a:solidFill>
                <a:uFill>
                  <a:solidFill>
                    <a:srgbClr val="ffffff"/>
                  </a:solidFill>
                </a:uFill>
                <a:latin typeface="Calibri"/>
              </a:rPr>
              <a:t> </a:t>
            </a:r>
            <a:r>
              <a:rPr b="1" lang="en-IN" sz="2400" spc="-1" strike="noStrike">
                <a:solidFill>
                  <a:srgbClr val="002663"/>
                </a:solidFill>
                <a:uFill>
                  <a:solidFill>
                    <a:srgbClr val="ffffff"/>
                  </a:solidFill>
                </a:uFill>
                <a:latin typeface="Calibri"/>
              </a:rPr>
              <a:t>Link of the file: </a:t>
            </a:r>
            <a:r>
              <a:rPr b="1" lang="en-IN" sz="2400" spc="-1" strike="noStrike">
                <a:solidFill>
                  <a:srgbClr val="002663"/>
                </a:solidFill>
                <a:uFill>
                  <a:solidFill>
                    <a:srgbClr val="ffffff"/>
                  </a:solidFill>
                </a:uFill>
                <a:latin typeface="Calibri"/>
                <a:hlinkClick r:id="rId2"/>
              </a:rPr>
              <a:t>Click Here</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330" name="Line 3"/>
          <p:cNvSpPr/>
          <p:nvPr/>
        </p:nvSpPr>
        <p:spPr>
          <a:xfrm>
            <a:off x="0" y="653760"/>
            <a:ext cx="9144000" cy="360"/>
          </a:xfrm>
          <a:prstGeom prst="line">
            <a:avLst/>
          </a:prstGeom>
          <a:ln>
            <a:round/>
          </a:ln>
        </p:spPr>
        <p:style>
          <a:lnRef idx="2">
            <a:schemeClr val="accent1"/>
          </a:lnRef>
          <a:fillRef idx="0">
            <a:schemeClr val="accent1"/>
          </a:fillRef>
          <a:effectRef idx="1">
            <a:schemeClr val="accent1"/>
          </a:effectRef>
          <a:fontRef idx="minor"/>
        </p:style>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TextShape 1"/>
          <p:cNvSpPr txBox="1"/>
          <p:nvPr/>
        </p:nvSpPr>
        <p:spPr>
          <a:xfrm>
            <a:off x="412920" y="0"/>
            <a:ext cx="8318160" cy="5143320"/>
          </a:xfrm>
          <a:prstGeom prst="rect">
            <a:avLst/>
          </a:prstGeom>
          <a:noFill/>
          <a:ln>
            <a:noFill/>
          </a:ln>
        </p:spPr>
        <p:txBody>
          <a:bodyPr lIns="0" rIns="0" tIns="0" bIns="0" anchor="ctr"/>
          <a:p>
            <a:pPr algn="ctr">
              <a:lnSpc>
                <a:spcPct val="100000"/>
              </a:lnSpc>
            </a:pPr>
            <a:r>
              <a:rPr b="0" lang="en-US" sz="3500" spc="-1" strike="noStrike">
                <a:solidFill>
                  <a:srgbClr val="006ad2"/>
                </a:solidFill>
                <a:uFill>
                  <a:solidFill>
                    <a:srgbClr val="ffffff"/>
                  </a:solidFill>
                </a:uFill>
                <a:latin typeface="Guardian Egyp Regular"/>
                <a:ea typeface="Guardian Egyp Regular"/>
              </a:rPr>
              <a:t>THANK YOU</a:t>
            </a:r>
            <a:endParaRPr b="0" lang="en-US" sz="2400" spc="-1" strike="noStrike">
              <a:solidFill>
                <a:srgbClr val="002663"/>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EnterpriseCorpID_PPT_PRINTtemplate_v1</Template>
  <TotalTime>1737</TotalTime>
  <Application>LibreOffice/5.1.6.2$Linux_X86_64 LibreOffice_project/10m0$Build-2</Application>
  <Words>114</Words>
  <Paragraphs>26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2017-11-20T16:47:07Z</dcterms:created>
  <dc:creator>Jared Weinberger</dc:creator>
  <dc:description/>
  <dc:language>en-IN</dc:language>
  <cp:lastModifiedBy/>
  <cp:lastPrinted>2017-11-21T21:34:38Z</cp:lastPrinted>
  <dcterms:modified xsi:type="dcterms:W3CDTF">2018-10-03T23:50:35Z</dcterms:modified>
  <cp:revision>48</cp:revision>
  <dc:subject/>
  <dc:title>Insert Title—Do not alter this design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XPAuthor">
    <vt:lpwstr>Christina Zullo</vt:lpwstr>
  </property>
  <property fmtid="{D5CDD505-2E9C-101B-9397-08002B2CF9AE}" pid="3" name="AXPDataClassification">
    <vt:lpwstr>AXP Internal</vt:lpwstr>
  </property>
  <property fmtid="{D5CDD505-2E9C-101B-9397-08002B2CF9AE}" pid="4" name="AXPDataClassificationForSearch">
    <vt:lpwstr>AXPInternal_UniqueSearchString</vt:lpwstr>
  </property>
  <property fmtid="{D5CDD505-2E9C-101B-9397-08002B2CF9AE}" pid="5" name="AppVersion">
    <vt:lpwstr>15.0000</vt:lpwstr>
  </property>
  <property fmtid="{D5CDD505-2E9C-101B-9397-08002B2CF9AE}" pid="6" name="HiddenSlides">
    <vt:i4>0</vt:i4>
  </property>
  <property fmtid="{D5CDD505-2E9C-101B-9397-08002B2CF9AE}" pid="7" name="HyperlinksChanged">
    <vt:bool>0</vt:bool>
  </property>
  <property fmtid="{D5CDD505-2E9C-101B-9397-08002B2CF9AE}" pid="8" name="Jive_LatestUserAccountName">
    <vt:lpwstr>aasishpi</vt:lpwstr>
  </property>
  <property fmtid="{D5CDD505-2E9C-101B-9397-08002B2CF9AE}" pid="9" name="Jive_VersionGuid">
    <vt:lpwstr>6db0c164-02a4-4cea-8625-665d9d52b6f4</vt:lpwstr>
  </property>
  <property fmtid="{D5CDD505-2E9C-101B-9397-08002B2CF9AE}" pid="10" name="LinksUpToDate">
    <vt:bool>0</vt:bool>
  </property>
  <property fmtid="{D5CDD505-2E9C-101B-9397-08002B2CF9AE}" pid="11" name="MMClips">
    <vt:i4>0</vt:i4>
  </property>
  <property fmtid="{D5CDD505-2E9C-101B-9397-08002B2CF9AE}" pid="12" name="Notes">
    <vt:i4>6</vt:i4>
  </property>
  <property fmtid="{D5CDD505-2E9C-101B-9397-08002B2CF9AE}" pid="13" name="Offisync_ProviderInitializationData">
    <vt:lpwstr>https://square.americanexpress.com</vt:lpwstr>
  </property>
  <property fmtid="{D5CDD505-2E9C-101B-9397-08002B2CF9AE}" pid="14" name="Offisync_ServerID">
    <vt:lpwstr>1705d9cf-de7c-4d04-92a9-b248fa970c4a</vt:lpwstr>
  </property>
  <property fmtid="{D5CDD505-2E9C-101B-9397-08002B2CF9AE}" pid="15" name="Offisync_UniqueId">
    <vt:lpwstr>19478</vt:lpwstr>
  </property>
  <property fmtid="{D5CDD505-2E9C-101B-9397-08002B2CF9AE}" pid="16" name="Offisync_UpdateToken">
    <vt:lpwstr>2</vt:lpwstr>
  </property>
  <property fmtid="{D5CDD505-2E9C-101B-9397-08002B2CF9AE}" pid="17" name="PresentationFormat">
    <vt:lpwstr>On-screen Show (16:9)</vt:lpwstr>
  </property>
  <property fmtid="{D5CDD505-2E9C-101B-9397-08002B2CF9AE}" pid="18" name="ScaleCrop">
    <vt:bool>0</vt:bool>
  </property>
  <property fmtid="{D5CDD505-2E9C-101B-9397-08002B2CF9AE}" pid="19" name="ShareDoc">
    <vt:bool>0</vt:bool>
  </property>
  <property fmtid="{D5CDD505-2E9C-101B-9397-08002B2CF9AE}" pid="20" name="Slides">
    <vt:i4>8</vt:i4>
  </property>
</Properties>
</file>