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MinamiKotori</a:t>
            </a:r>
          </a:p>
          <a:p>
            <a:pPr/>
            <a:r>
              <a:t>Compiler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2848"/>
            </a:pPr>
            <a:r>
              <a:t>2014级ACM班</a:t>
            </a:r>
          </a:p>
          <a:p>
            <a:pPr defTabSz="519937">
              <a:defRPr sz="2848"/>
            </a:pPr>
            <a:r>
              <a:t>蒲逸飞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1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Bug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所有虚拟寄存器全部存变量的值</a:t>
            </a:r>
          </a:p>
          <a:p>
            <a:pPr/>
            <a:r>
              <a:t>-&gt;发现A.x++无法处理（无法对真实变量操作）</a:t>
            </a:r>
          </a:p>
          <a:p>
            <a:pPr/>
            <a:r>
              <a:t>-&gt;发现太晚，无法冷静思考</a:t>
            </a:r>
          </a:p>
          <a:p>
            <a:pPr/>
            <a:r>
              <a:t>-&gt;所有虚拟寄存器全部存变量的地址</a:t>
            </a:r>
          </a:p>
          <a:p>
            <a:pPr/>
            <a:r>
              <a:t>-&gt;比纯CISC更慢的编译器诞生了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2"/>
      <p:bldP build="whole" bldLvl="1" animBg="1" rev="0" advAuto="0" spid="1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856041"/>
            <a:ext cx="13004801" cy="303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413714"/>
            <a:ext cx="13004801" cy="32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147228"/>
            <a:ext cx="13004801" cy="379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" y="5791755"/>
            <a:ext cx="13004801" cy="317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Translate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逐句暴力翻译</a:t>
            </a:r>
          </a:p>
          <a:p>
            <a:pPr/>
            <a:r>
              <a:t>效率极低</a:t>
            </a:r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8435" y="-1"/>
            <a:ext cx="1040793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2"/>
      <p:bldP build="whole" bldLvl="1" animBg="1" rev="0" advAuto="0" spid="160" grpId="3"/>
      <p:bldP build="whole" bldLvl="1" animBg="1" rev="0" advAuto="0" spid="15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Optimization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逻辑表达式短路求值（好像不加这个其实会有fail？）</a:t>
            </a:r>
          </a:p>
          <a:p>
            <a:pPr/>
            <a:r>
              <a:t>由于堆空间有限将额外空间（其实就是自己蠢出来的空间）开到了栈上</a:t>
            </a:r>
          </a:p>
          <a:p>
            <a:pPr/>
            <a:r>
              <a:t>同样的字符串常量指向同一个堆空间地址</a:t>
            </a:r>
          </a:p>
          <a:p>
            <a:pPr/>
            <a:r>
              <a:t>在不大改IR的情况下尽量减少无用load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  <p:bldP build="p" bldLvl="5" animBg="1" rev="0" advAuto="0" spid="16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final test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在重写IR和查出fail之间选择了后者</a:t>
            </a:r>
          </a:p>
          <a:p>
            <a:pPr/>
            <a:r>
              <a:t>然而并没有查出为什么会fail</a:t>
            </a:r>
          </a:p>
          <a:p>
            <a:pPr/>
            <a:r>
              <a:t>周三下午查代码的时候大概想清了如何重新设计IR，然而。。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  <p:bldP build="p" bldLvl="5" animBg="1" rev="0" advAuto="0" spid="16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IR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设计register类，记录该虚拟寄存器是值还是地址</a:t>
            </a:r>
          </a:p>
          <a:p>
            <a:pPr/>
            <a:r>
              <a:t>对于两种情况分开处理</a:t>
            </a:r>
          </a:p>
          <a:p>
            <a:pPr/>
            <a:r>
              <a:t>这样似乎就能写出正统的CISC了？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p" bldLvl="5" animBg="1" rev="0" advAuto="0" spid="16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前期有大腿指导，问题不大</a:t>
            </a:r>
          </a:p>
          <a:p>
            <a:pPr/>
            <a:r>
              <a:t>发现问题时太过慌乱，没有冷静思考</a:t>
            </a:r>
          </a:p>
          <a:p>
            <a:pPr/>
            <a:r>
              <a:t>一时的脑抽导致整个后期崩盘</a:t>
            </a:r>
          </a:p>
          <a:p>
            <a:pPr/>
            <a:r>
              <a:t>动手太晚，给自己留的余地太少</a:t>
            </a:r>
          </a:p>
          <a:p>
            <a:pPr/>
            <a:r>
              <a:t>对java不够熟悉，边写边学导致代码风格一直没能固定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2"/>
      <p:bldP build="whole" bldLvl="1" animBg="1" rev="0" advAuto="0" spid="17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Compiler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写好g4</a:t>
            </a:r>
          </a:p>
          <a:p>
            <a:pPr/>
            <a:r>
              <a:t>四次DFS</a:t>
            </a:r>
          </a:p>
          <a:p>
            <a:pPr/>
            <a:r>
              <a:t>逐句翻译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2"/>
      <p:bldP build="whole" bldLvl="1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Parser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使用工具：Antlr4</a:t>
            </a:r>
          </a:p>
          <a:p>
            <a:pPr/>
            <a:r>
              <a:t>g4设计主要参考了C.g4</a:t>
            </a:r>
          </a:p>
          <a:p>
            <a:pPr/>
            <a:r>
              <a:t>expression部分使用了递归的设计，方便之后使用</a:t>
            </a:r>
          </a:p>
          <a:p>
            <a:pPr>
              <a:defRPr strike="sngStrike"/>
            </a:pPr>
            <a:r>
              <a:t>之后一言不合改了无数次的g4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p" bldLvl="5" animBg="1" rev="0" advAuto="0" spid="1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Symbol_table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Type类因为不熟悉面向对象编程，写得相当纠结</a:t>
            </a:r>
          </a:p>
          <a:p>
            <a:pPr/>
            <a:r>
              <a:t>没有参考虎书，使用了简单粗暴的ArrayList &lt;HashMap&gt;</a:t>
            </a:r>
          </a:p>
        </p:txBody>
      </p:sp>
      <p:pic>
        <p:nvPicPr>
          <p:cNvPr id="1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83" y="3315489"/>
            <a:ext cx="13004801" cy="312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2"/>
      <p:bldP build="whole" bldLvl="1" animBg="1" rev="0" advAuto="0" spid="128" grpId="1"/>
      <p:bldP build="whole" bldLvl="1" animBg="1" rev="0" advAuto="0" spid="130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trike="sngStrike"/>
              <a:t>AST</a:t>
            </a:r>
            <a:r>
              <a:t> CST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直接使用了Antlr的visitor模式</a:t>
            </a:r>
          </a:p>
          <a:p>
            <a:pPr/>
            <a:r>
              <a:t>三遍DFS</a:t>
            </a:r>
          </a:p>
          <a:p>
            <a:pPr/>
            <a:r>
              <a:t>主要参考了谢天成的思路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2"/>
      <p:bldP build="whole" bldLvl="1" animBg="1" rev="0" advAuto="0" spid="1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Class_name_getter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第一遍DFS</a:t>
            </a:r>
          </a:p>
          <a:p>
            <a:pPr/>
            <a:r>
              <a:t>将所有类的类名加入符号表</a:t>
            </a:r>
          </a:p>
          <a:p>
            <a:pPr/>
            <a:r>
              <a:t>类的成员待添加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2"/>
      <p:bldP build="whole" bldLvl="1" animBg="1" rev="0" advAuto="0" spid="1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Function_class_getter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第二遍DFS</a:t>
            </a:r>
          </a:p>
          <a:p>
            <a:pPr/>
            <a:r>
              <a:t>已经知道了所有类型（的名字）</a:t>
            </a:r>
          </a:p>
          <a:p>
            <a:pPr/>
            <a:r>
              <a:t>将函数及其参数列表和类的成员加入符号表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2"/>
      <p:bldP build="whole" bldLvl="1" animBg="1" rev="0" advAuto="0" spid="1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checker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第三遍DFS</a:t>
            </a:r>
          </a:p>
          <a:p>
            <a:pPr/>
            <a:r>
              <a:t>检查所有函数、运算操作的参数的类型</a:t>
            </a:r>
          </a:p>
          <a:p>
            <a:pPr/>
            <a:r>
              <a:t>同样的返回类型代表了不同的意思</a:t>
            </a:r>
          </a:p>
          <a:p>
            <a:pPr>
              <a:defRPr strike="sngStrike"/>
            </a:pPr>
            <a:r>
              <a:t>没有大腿带很容易就晕了</a:t>
            </a: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83" y="4614455"/>
            <a:ext cx="13004801" cy="524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3"/>
      <p:bldP build="whole" bldLvl="1" animBg="1" rev="0" advAuto="0" spid="141" grpId="1"/>
      <p:bldP build="p" bldLvl="5" animBg="1" rev="0" advAuto="0" spid="14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IR设计参考了乐乐公开的IR（方便测试）</a:t>
            </a:r>
          </a:p>
          <a:p>
            <a:pPr/>
            <a:r>
              <a:t>使用了antlr的visitor直接生成线性IR</a:t>
            </a:r>
          </a:p>
          <a:p>
            <a:pPr/>
            <a:r>
              <a:t>3~4次修改g4</a:t>
            </a:r>
          </a:p>
          <a:p>
            <a:pPr/>
            <a:r>
              <a:t>两次修改返回值类型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7017" y="3479800"/>
            <a:ext cx="8026401" cy="279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70232"/>
            <a:ext cx="13004801" cy="153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  <p:bldP build="p" bldLvl="5" animBg="1" rev="0" advAuto="0" spid="146" grpId="2"/>
      <p:bldP build="whole" bldLvl="1" animBg="1" rev="0" advAuto="0" spid="147" grpId="4"/>
      <p:bldP build="whole" bldLvl="1" animBg="1" rev="0" advAuto="0" spid="14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