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9" r:id="rId3"/>
    <p:sldId id="318" r:id="rId4"/>
    <p:sldId id="324" r:id="rId5"/>
    <p:sldId id="319" r:id="rId6"/>
    <p:sldId id="320" r:id="rId7"/>
    <p:sldId id="321" r:id="rId8"/>
    <p:sldId id="325" r:id="rId9"/>
    <p:sldId id="322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103" autoAdjust="0"/>
  </p:normalViewPr>
  <p:slideViewPr>
    <p:cSldViewPr snapToGrid="0" showGuides="1">
      <p:cViewPr varScale="1">
        <p:scale>
          <a:sx n="83" d="100"/>
          <a:sy n="83" d="100"/>
        </p:scale>
        <p:origin x="12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70075" y="2839662"/>
            <a:ext cx="3174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3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 프로젝트</a:t>
            </a:r>
            <a:endParaRPr lang="ko-KR" altLang="en-US" sz="4000" b="1" spc="-3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65057" y="4908237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2017301027</a:t>
            </a:r>
          </a:p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컴퓨터과학과</a:t>
            </a:r>
            <a:endParaRPr lang="en-US" altLang="ko-KR" sz="1400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2"/>
                </a:solidFill>
              </a:rPr>
              <a:t>박경림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75" y="48584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</a:rPr>
              <a:t>회원 관리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0" y="1574157"/>
            <a:ext cx="3864498" cy="434868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35214" y="1574157"/>
            <a:ext cx="76567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테이블검색</a:t>
            </a:r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what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text_Search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Statement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realpoints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 where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 like"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 '%"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what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"%' 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"point"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"number"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Object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3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75" y="48584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시작 페이지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0" y="947511"/>
            <a:ext cx="2824228" cy="5708663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 rot="3781855">
            <a:off x="2142242" y="5550896"/>
            <a:ext cx="791209" cy="108457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3624" r="3247" b="2768"/>
          <a:stretch/>
        </p:blipFill>
        <p:spPr>
          <a:xfrm>
            <a:off x="3831221" y="1034637"/>
            <a:ext cx="2815434" cy="5657059"/>
          </a:xfrm>
          <a:prstGeom prst="rect">
            <a:avLst/>
          </a:prstGeom>
        </p:spPr>
      </p:pic>
      <p:sp>
        <p:nvSpPr>
          <p:cNvPr id="54" name="아래쪽 화살표 53"/>
          <p:cNvSpPr/>
          <p:nvPr/>
        </p:nvSpPr>
        <p:spPr>
          <a:xfrm rot="3781855">
            <a:off x="5228919" y="1770787"/>
            <a:ext cx="626381" cy="82205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06" y="3715473"/>
            <a:ext cx="3140323" cy="27567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34207" y="919930"/>
            <a:ext cx="515362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Consolas" panose="020B0609020204030204" pitchFamily="49" charset="0"/>
              </a:rPr>
              <a:t>음악 재생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endParaRPr lang="en-US" altLang="ko-K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PlaySound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(File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sound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Clip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clip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AudioSystem.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getClip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AudioSystem.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getAudioInputStream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sound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clip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4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: handle exception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0161" y="485846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개수 추가 및 삭제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21" y="4027988"/>
            <a:ext cx="4149573" cy="2474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/>
          <a:stretch/>
        </p:blipFill>
        <p:spPr>
          <a:xfrm>
            <a:off x="6921661" y="3999128"/>
            <a:ext cx="4079847" cy="2474281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3781855">
            <a:off x="2980071" y="4098334"/>
            <a:ext cx="564897" cy="663827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9528" y="95560"/>
            <a:ext cx="84572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latin typeface="Consolas" panose="020B0609020204030204" pitchFamily="49" charset="0"/>
              </a:rPr>
              <a:t>개수 추가</a:t>
            </a:r>
            <a:endParaRPr lang="en-US" altLang="ko-KR" sz="1200" b="1" dirty="0" smtClean="0">
              <a:latin typeface="Consolas" panose="020B0609020204030204" pitchFamily="49" charset="0"/>
            </a:endParaRPr>
          </a:p>
          <a:p>
            <a:endParaRPr lang="en-US" altLang="ko-KR" sz="1200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altLang="ko-KR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altLang="ko-K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//</a:t>
            </a:r>
            <a:r>
              <a:rPr lang="ko-KR" altLang="en-US" sz="1200" dirty="0" smtClean="0">
                <a:latin typeface="Consolas" panose="020B0609020204030204" pitchFamily="49" charset="0"/>
              </a:rPr>
              <a:t>개수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menupage.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itemcost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]+=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Integer.parseInt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menupricef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-1].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        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-1]);</a:t>
            </a:r>
            <a:r>
              <a:rPr lang="en-US" altLang="ko-KR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간격 맞추기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//</a:t>
            </a:r>
            <a:r>
              <a:rPr lang="ko-KR" altLang="en-US" sz="1200" dirty="0" smtClean="0">
                <a:latin typeface="Consolas" panose="020B0609020204030204" pitchFamily="49" charset="0"/>
              </a:rPr>
              <a:t>가격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menupage.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itemcost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[0][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pricetextfi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[1][0].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setText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        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itemcost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[1][1]);</a:t>
            </a:r>
            <a:r>
              <a:rPr lang="en-US" altLang="ko-KR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간격 맞추기</a:t>
            </a:r>
            <a:endParaRPr lang="ko-KR" altLang="en-US" sz="1200" dirty="0"/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pricetextfi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-1].repaint();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69528" y="230991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 smtClean="0">
                <a:latin typeface="Consolas" panose="020B0609020204030204" pitchFamily="49" charset="0"/>
              </a:rPr>
              <a:t>삭제</a:t>
            </a:r>
            <a:endParaRPr lang="en-US" altLang="ko-KR" sz="1200" b="1" dirty="0" smtClean="0"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.removeAll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itemcost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]=0;</a:t>
            </a:r>
          </a:p>
          <a:p>
            <a:r>
              <a:rPr lang="en-US" altLang="ko-K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-1]=0;</a:t>
            </a:r>
          </a:p>
          <a:p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-1]=</a:t>
            </a:r>
            <a:r>
              <a:rPr lang="en-US" altLang="ko-KR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74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3464" y="48584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56" y="1136813"/>
            <a:ext cx="3544432" cy="545014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3781855">
            <a:off x="1576572" y="5651620"/>
            <a:ext cx="626381" cy="82205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7020" y="2257073"/>
            <a:ext cx="77441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만들기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DefaultListModel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DefaultListModel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&lt;10;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]!=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.addElement(</a:t>
            </a:r>
            <a:r>
              <a:rPr lang="nn-NO" altLang="ko-KR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nn-NO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nn-NO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 "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altLang="ko-KR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nn-NO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nn-NO" altLang="ko-KR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altLang="ko-KR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itemcost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nn-NO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n-NO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+1]);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JList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JList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l1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.setBounds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(24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38, 332, 469);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frame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.getContentPane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85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8127" y="485846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</a:rPr>
              <a:t>DB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</a:rPr>
              <a:t>값 넣어주기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7" y="1510911"/>
            <a:ext cx="3724795" cy="37438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32922" y="115747"/>
            <a:ext cx="783220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latin typeface="Consolas" panose="020B0609020204030204" pitchFamily="49" charset="0"/>
              </a:rPr>
              <a:t>버튼 </a:t>
            </a:r>
            <a:r>
              <a:rPr lang="ko-KR" altLang="en-US" sz="1400" b="1" dirty="0" err="1" smtClean="0">
                <a:latin typeface="Consolas" panose="020B0609020204030204" pitchFamily="49" charset="0"/>
              </a:rPr>
              <a:t>클릭시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db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에 값 넣어주기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demo?serverTimezone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=Asia/Seoul"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"9707"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Connection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Statement </a:t>
            </a:r>
            <a:r>
              <a:rPr lang="en-US" altLang="ko-KR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2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Calendar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GregorianCalendar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Timestamp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Timestamp(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cal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.getTimeInMillis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insert into card1 (name,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date_created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, number, 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price,place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 values (?, ?, ?, ?,?)"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(1, 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(2,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stringDate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(4, </a:t>
            </a:r>
            <a:r>
              <a:rPr lang="en-US" altLang="ko-KR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(5,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"Got an exception!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ee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ko-KR" altLang="en-US" sz="1200" dirty="0"/>
          </a:p>
        </p:txBody>
      </p:sp>
      <p:sp>
        <p:nvSpPr>
          <p:cNvPr id="12" name="아래쪽 화살표 11"/>
          <p:cNvSpPr/>
          <p:nvPr/>
        </p:nvSpPr>
        <p:spPr>
          <a:xfrm rot="7673701">
            <a:off x="2838214" y="4968712"/>
            <a:ext cx="626381" cy="82205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16" y="5478423"/>
            <a:ext cx="521090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4775" y="48584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번호 구하기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" b="31420"/>
          <a:stretch/>
        </p:blipFill>
        <p:spPr>
          <a:xfrm>
            <a:off x="1264729" y="1241646"/>
            <a:ext cx="3519243" cy="49461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85144" y="1614153"/>
            <a:ext cx="6373794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Db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를 통한 번호 구하기</a:t>
            </a:r>
            <a:endParaRPr lang="en-US" altLang="ko-KR" sz="1100" b="1" dirty="0" smtClean="0">
              <a:latin typeface="Consolas" panose="020B0609020204030204" pitchFamily="49" charset="0"/>
            </a:endParaRPr>
          </a:p>
          <a:p>
            <a:endParaRPr lang="en-US" altLang="ko-KR" sz="11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demo?serverTimezone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=Asia/Seoul"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"9707"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Connection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card1;"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numberis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numberis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numberis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.printStackTrace();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6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3314" y="48584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2">
                    <a:lumMod val="25000"/>
                  </a:schemeClr>
                </a:solidFill>
              </a:rPr>
              <a:t>포인트 적립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3" b="17350"/>
          <a:stretch/>
        </p:blipFill>
        <p:spPr>
          <a:xfrm>
            <a:off x="130833" y="1304646"/>
            <a:ext cx="3267927" cy="55533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5" t="-385" r="685" b="64304"/>
          <a:stretch/>
        </p:blipFill>
        <p:spPr>
          <a:xfrm>
            <a:off x="8630963" y="2631544"/>
            <a:ext cx="3379591" cy="23305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34450" y="95617"/>
            <a:ext cx="530892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가입되어 있다면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에 포인트 적립</a:t>
            </a:r>
            <a:endParaRPr lang="en-US" altLang="ko-KR" sz="1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"number"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altLang="ko-KR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"point"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query1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 UPDATE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realpoints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 SET point=?"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 WHERE number=?"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query1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(1, (</a:t>
            </a:r>
            <a:r>
              <a:rPr lang="en-US" altLang="ko-KR" sz="1100" i="1" dirty="0">
                <a:solidFill>
                  <a:srgbClr val="0000C0"/>
                </a:solidFill>
                <a:latin typeface="Consolas" panose="020B0609020204030204" pitchFamily="49" charset="0"/>
              </a:rPr>
              <a:t>points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ko-KR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/10)));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1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: handle exception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mf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.showpanel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pointisdone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mf</a:t>
            </a:r>
            <a:r>
              <a:rPr lang="en-US" altLang="ko-KR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634450" y="4371778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가입 및 적립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 insert into 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realpoints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name,point,number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)"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 values (?, ?, ?)"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create the </a:t>
            </a:r>
            <a:r>
              <a:rPr lang="en-US" altLang="ko-KR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mysql</a:t>
            </a:r>
            <a:r>
              <a:rPr lang="en-US" altLang="ko-KR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 insert </a:t>
            </a:r>
            <a:r>
              <a:rPr lang="en-US" altLang="ko-KR" sz="11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preparedstatement</a:t>
            </a:r>
            <a:endParaRPr lang="en-US" altLang="ko-KR" sz="11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(1, </a:t>
            </a:r>
            <a:r>
              <a:rPr lang="en-US" altLang="ko-KR" sz="1100" dirty="0">
                <a:solidFill>
                  <a:srgbClr val="0000C0"/>
                </a:solidFill>
                <a:latin typeface="Consolas" panose="020B0609020204030204" pitchFamily="49" charset="0"/>
              </a:rPr>
              <a:t>textField_1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.getText() 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(2,(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/10) 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(3,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preparedStmt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sz="1100" dirty="0"/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8796759" y="4365151"/>
            <a:ext cx="1803724" cy="1445340"/>
          </a:xfrm>
          <a:prstGeom prst="curvedConnector3">
            <a:avLst>
              <a:gd name="adj1" fmla="val -6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/>
          <p:nvPr/>
        </p:nvCxnSpPr>
        <p:spPr>
          <a:xfrm rot="5400000">
            <a:off x="8211889" y="4507029"/>
            <a:ext cx="2092930" cy="1254776"/>
          </a:xfrm>
          <a:prstGeom prst="curvedConnector3">
            <a:avLst>
              <a:gd name="adj1" fmla="val 98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63" y="524782"/>
            <a:ext cx="323895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75" y="485846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적립 후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 b="44933"/>
          <a:stretch/>
        </p:blipFill>
        <p:spPr>
          <a:xfrm>
            <a:off x="265966" y="2056747"/>
            <a:ext cx="3297042" cy="37764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50676" y="2590777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>
                <a:latin typeface="Consolas" panose="020B0609020204030204" pitchFamily="49" charset="0"/>
              </a:rPr>
              <a:t>5</a:t>
            </a:r>
            <a:r>
              <a:rPr lang="ko-KR" altLang="en-US" sz="1400" b="1" dirty="0" err="1" smtClean="0">
                <a:latin typeface="Consolas" panose="020B0609020204030204" pitchFamily="49" charset="0"/>
              </a:rPr>
              <a:t>초뒤</a:t>
            </a:r>
            <a:r>
              <a:rPr lang="ko-KR" altLang="en-US" sz="1400" b="1" dirty="0" smtClean="0">
                <a:latin typeface="Consolas" panose="020B0609020204030204" pitchFamily="49" charset="0"/>
              </a:rPr>
              <a:t> 화면 전환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Timer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timer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Timer();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timer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.schedule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TimerTask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mf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.showpanel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startpage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}, 5*1000);</a:t>
            </a:r>
          </a:p>
        </p:txBody>
      </p:sp>
    </p:spTree>
    <p:extLst>
      <p:ext uri="{BB962C8B-B14F-4D97-AF65-F5344CB8AC3E}">
        <p14:creationId xmlns:p14="http://schemas.microsoft.com/office/powerpoint/2010/main" val="26575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775" y="485846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매출 관리</a:t>
            </a:r>
            <a:endParaRPr lang="ko-KR" altLang="en-US" sz="2400" b="1" spc="-15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464614"/>
            <a:ext cx="4153480" cy="47250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04592" y="2201898"/>
            <a:ext cx="828740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b="1" dirty="0" smtClean="0">
                <a:latin typeface="Consolas" panose="020B0609020204030204" pitchFamily="49" charset="0"/>
              </a:rPr>
              <a:t>번호를 이용한 </a:t>
            </a:r>
            <a:r>
              <a:rPr lang="ko-KR" altLang="en-US" b="1" dirty="0" err="1" smtClean="0">
                <a:latin typeface="Consolas" panose="020B0609020204030204" pitchFamily="49" charset="0"/>
              </a:rPr>
              <a:t>테이블삭제</a:t>
            </a:r>
            <a:endParaRPr lang="en-US" altLang="ko-KR" sz="1400" b="1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altLang="ko-KR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demo?serverTimezone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=Asia/Seoul"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"9707"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Connection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ko-KR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what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text_Search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card1 WHERE id = ?"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(1,Integer.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parseInt(</a:t>
            </a:r>
            <a:r>
              <a:rPr lang="en-US" altLang="ko-KR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what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04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681</Words>
  <Application>Microsoft Office PowerPoint</Application>
  <PresentationFormat>와이드스크린</PresentationFormat>
  <Paragraphs>193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</vt:lpstr>
      <vt:lpstr>나눔바른고딕 UltraLight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gram</cp:lastModifiedBy>
  <cp:revision>130</cp:revision>
  <dcterms:created xsi:type="dcterms:W3CDTF">2015-04-14T11:49:33Z</dcterms:created>
  <dcterms:modified xsi:type="dcterms:W3CDTF">2018-12-19T16:35:22Z</dcterms:modified>
</cp:coreProperties>
</file>