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7B06-B7CE-6122-881C-7F7247213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0799-1D1C-7139-962B-BC0DD5A5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1020A-C3BF-009C-D5BF-98D141CE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C42E-1A8E-5DBD-ACE9-D3C02CED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BF520-0082-C70F-482E-7B9C3E70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3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9AF4-7FFB-2014-C6C8-8F138E10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2A898-22AC-6568-161D-F74668EB2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A4B0-FCC2-CA6F-D113-2AA181FA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8E3F-9C92-E416-8AA4-84735967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DED4C-544E-5DA3-3307-D863EB4D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40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DCC05-B56F-ADF3-A1A4-E08B57A9C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B9245-29C1-2084-7F64-E2AC42FC7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72DC-720B-4875-864E-7B0CEFBA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EC57-2DF1-3DE9-BB3B-09A80AB8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15DEE-78ED-B6DA-23FE-57A3190A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85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9897-8CD5-FDF7-EC4E-013AB2FE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F3706-B6C9-082F-7747-7277ED4C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67E5-61D0-045C-6B4B-EA832532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91CA-CA1B-9128-378A-B6EFAFEB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61F4-DDE1-9C19-0CF3-CCC9053F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2CE3-68E1-8EC6-D519-15A17A34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50752-E805-1F36-F1B1-C2B4D33F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1195-782D-9577-1B5E-912BAA1B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7ACF-796B-083F-F77A-807825DF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A50BD-240C-5AB4-556A-64FF1B28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13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CAAC-565E-9B48-5859-13E3DAC3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8611-1A54-501E-DB4A-6583DF861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7178A-B456-0A57-57CA-84967994C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99B5A-633C-F646-2D05-D58C9E36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3E2F0-9525-F896-0A35-61CE120B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A71E-2646-8A3C-94C5-CF8884BC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3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B74C-FEDC-A784-999F-04E67FAA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56891-36B4-575D-7D78-F4525E3D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6FC11-FEA2-B3D3-D8B8-B66883EC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1EAF8-2C61-F983-7EDD-7B6B6F2AC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39082-DC5F-BA5A-15CE-33E4F4BD8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BC14D-94E5-E839-E973-1CC9474C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CC918-213A-6A10-6F76-8454F7C5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148C8-1B5C-0D61-8388-5E415FAD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86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4236-834C-2962-F375-DCB79043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1AAE3-06E7-DEDC-A806-A0DCAD73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9F7FE-E5EA-B9A0-CF87-F0A7B3DF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25F79-143D-4E28-FE27-E5EAE695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1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01049-CED6-6C90-C23A-8C5105C6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81ABF-C3E5-A069-7EAF-FF848BCF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2D41B-D6F4-6809-61FE-6AD785B1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83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8871-6857-98B2-7150-F9716FCE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2E71-E805-9FDA-0174-FAEF6138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2551D-3A26-AEAC-5840-75AB5A43F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DDC7-5187-9F8F-085D-B5ECBF2B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6465-F274-096A-A4E7-4E4B27BA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601FF-7DD4-6854-28F1-08476DF0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5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9F6F-ECB4-C141-4A76-ED846FAE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F4DA7-66AB-2331-A180-29C1F363B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FBFC9-8880-2B99-B19E-E48221EAF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FEFE0-A3D6-05EE-7BE1-17CA1C9A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B471-1A8C-4DB4-7760-EFCB04F0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91C98-8E38-ECE2-1C5E-D7C166E6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97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27865-D466-2C66-8E31-1C8E4D3C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0ADD-FE57-F181-FBF6-9B6E5A96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2320D-9DC0-3B0A-0156-AA5D119EA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DBD2D-3DAF-4134-BD1C-A85010E4FCA6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49C1-CE98-2AAD-3CC2-42A7E787B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69302-6329-A148-9859-BC8046D3B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3792-B3CA-4579-898A-1BFA4DFB0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33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47479-72CE-97FC-63C6-4F76F52AE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en-GB" sz="4100"/>
              <a:t>How does the age of a property and its distance from the CBD relate to its selling price?</a:t>
            </a:r>
            <a:endParaRPr lang="en-AU" sz="4100"/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showing a number of blue squares&#10;&#10;Description automatically generated">
            <a:extLst>
              <a:ext uri="{FF2B5EF4-FFF2-40B4-BE49-F238E27FC236}">
                <a16:creationId xmlns:a16="http://schemas.microsoft.com/office/drawing/2014/main" id="{FC5C8061-4D7B-A71A-EC08-782E86502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98" b="1"/>
          <a:stretch/>
        </p:blipFill>
        <p:spPr>
          <a:xfrm>
            <a:off x="66675" y="2123313"/>
            <a:ext cx="5749975" cy="4125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CA970-9973-FB63-0C9D-C3A3FA37D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26" r="2" b="2"/>
          <a:stretch/>
        </p:blipFill>
        <p:spPr>
          <a:xfrm>
            <a:off x="6372299" y="2283014"/>
            <a:ext cx="5749974" cy="39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4179-82F6-3864-A32E-413FF4B6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3275" cy="1325563"/>
          </a:xfrm>
        </p:spPr>
        <p:txBody>
          <a:bodyPr>
            <a:normAutofit/>
          </a:bodyPr>
          <a:lstStyle/>
          <a:p>
            <a:r>
              <a:rPr lang="en-AU" sz="3600" dirty="0"/>
              <a:t>Impact of Train Station and CBD distance on Housing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817D2E-088D-2A18-D90B-63EEC677F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1" y="1825624"/>
            <a:ext cx="12153900" cy="5750669"/>
          </a:xfrm>
        </p:spPr>
      </p:pic>
    </p:spTree>
    <p:extLst>
      <p:ext uri="{BB962C8B-B14F-4D97-AF65-F5344CB8AC3E}">
        <p14:creationId xmlns:p14="http://schemas.microsoft.com/office/powerpoint/2010/main" val="133184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F744F-24EE-9A03-BD98-AC2D8773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School Distance and Housing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8332FA-91D2-DEA2-79A4-94CEFD342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1" y="1675227"/>
            <a:ext cx="9686924" cy="48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1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does the age of a property and its distance from the CBD relate to its selling price?</vt:lpstr>
      <vt:lpstr>Impact of Train Station and CBD distance on Housing Price</vt:lpstr>
      <vt:lpstr>School Distance and Housing Price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age of a property and its distance from the CBD relate to its selling price?</dc:title>
  <dc:creator>steve ramasamy</dc:creator>
  <cp:lastModifiedBy>steve ramasamy</cp:lastModifiedBy>
  <cp:revision>1</cp:revision>
  <dcterms:created xsi:type="dcterms:W3CDTF">2023-09-05T07:16:52Z</dcterms:created>
  <dcterms:modified xsi:type="dcterms:W3CDTF">2023-09-05T08:36:20Z</dcterms:modified>
</cp:coreProperties>
</file>