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/>
    <p:restoredTop sz="94694"/>
  </p:normalViewPr>
  <p:slideViewPr>
    <p:cSldViewPr snapToGrid="0">
      <p:cViewPr>
        <p:scale>
          <a:sx n="76" d="100"/>
          <a:sy n="76" d="100"/>
        </p:scale>
        <p:origin x="368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6E471-DBB4-4D41-ADF0-FE409A9E49F2}" type="datetimeFigureOut">
              <a:rPr lang="en-TH" smtClean="0"/>
              <a:t>27/9/2023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0B94D-5185-0645-86C8-88E6C142B591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7070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F0B94D-5185-0645-86C8-88E6C142B591}" type="slidenum">
              <a:rPr lang="en-TH" smtClean="0"/>
              <a:t>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180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B8CB-1C12-CF40-07FB-EABF7B735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10434-5FD8-5545-59E6-5AB07F24F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25A7-6BA7-0692-2EAD-AEB2F6AE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768D-BB43-AC43-A644-F9E719CC8494}" type="datetimeFigureOut">
              <a:rPr lang="en-TH" smtClean="0"/>
              <a:t>27/9/2023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63D5A-2E99-8030-64C8-CE22D7C6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90DEB-AF05-8DD6-D0EC-FFB10047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498B-8D6A-8442-AE26-20EEAA87636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4287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D34-623A-FE6D-C66B-1D995CB1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0169F-CB95-8324-1EB9-5582533C0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4B8E5-D417-3CC0-E012-FAA3F34F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768D-BB43-AC43-A644-F9E719CC8494}" type="datetimeFigureOut">
              <a:rPr lang="en-TH" smtClean="0"/>
              <a:t>27/9/2023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2CAE2-459A-E97A-DF23-ECBE0AED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14D1F-CE27-FEB3-FC1B-191898A3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498B-8D6A-8442-AE26-20EEAA87636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9427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6D474-3365-1C19-AB3C-A975C4F92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A6DBC-7BB7-95F3-79AF-4FCF8C3C2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393FC-AB7E-7076-8A78-11FA7C9E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768D-BB43-AC43-A644-F9E719CC8494}" type="datetimeFigureOut">
              <a:rPr lang="en-TH" smtClean="0"/>
              <a:t>27/9/2023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CD2DE-E67E-4FF4-EADF-43A2BBC7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4BC1F-C21D-B046-7824-277DF0FE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498B-8D6A-8442-AE26-20EEAA87636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1812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F90D-4FF0-FCE8-03E6-BC4FA5B0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8101A-4555-E694-0602-FDCB6BCD8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E3EF2-BD28-05CB-60A8-564BA39F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768D-BB43-AC43-A644-F9E719CC8494}" type="datetimeFigureOut">
              <a:rPr lang="en-TH" smtClean="0"/>
              <a:t>27/9/2023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289C0-C9D3-40AE-1CDE-6B1C8BB4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EB10B-794D-A5E1-F77B-97B169C5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498B-8D6A-8442-AE26-20EEAA87636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8561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CAED-C096-4AD5-649D-D09C5208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1146A-B649-D899-BA25-7B4259D63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BD47-E046-6269-85A7-D1737DF8D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768D-BB43-AC43-A644-F9E719CC8494}" type="datetimeFigureOut">
              <a:rPr lang="en-TH" smtClean="0"/>
              <a:t>27/9/2023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F7396-B2BB-A94A-B607-C40A3CE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2B4C1-06DA-D7B6-6D9F-1DBFBD31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498B-8D6A-8442-AE26-20EEAA87636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7620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6CB8-74EF-A354-BFEC-C0A2E0C5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4F96-99D0-EE98-7F65-F8239055B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88B93-D851-8D90-D5CF-3B80C78A3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A425D-9982-D4C4-33E8-25D2E740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768D-BB43-AC43-A644-F9E719CC8494}" type="datetimeFigureOut">
              <a:rPr lang="en-TH" smtClean="0"/>
              <a:t>27/9/2023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7DD32-2B0A-3933-E4DC-4A625518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E2DA0-7D08-A880-4BD9-7865E25B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498B-8D6A-8442-AE26-20EEAA87636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7490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A5DF-6CF4-5B5B-8935-C496D841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FF862-CEA2-AA68-B212-328B4DC55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9E550-18B4-B7FF-99E6-08FA0ACA9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0C64E-7862-1B7D-DD04-45CF0BFCE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EFD0D-0A33-9E63-395D-640C3F3C9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8B26A-8137-3808-BD17-0520553F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768D-BB43-AC43-A644-F9E719CC8494}" type="datetimeFigureOut">
              <a:rPr lang="en-TH" smtClean="0"/>
              <a:t>27/9/2023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CA81D-1532-C2F5-5596-5783BB93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FE924-A7B7-0798-336A-760CE660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498B-8D6A-8442-AE26-20EEAA87636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0271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67AA-A5A6-7107-A029-003980BD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B3453-AB0A-6690-8C0D-4182C9DD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768D-BB43-AC43-A644-F9E719CC8494}" type="datetimeFigureOut">
              <a:rPr lang="en-TH" smtClean="0"/>
              <a:t>27/9/2023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C749D-6047-03FB-9DE9-93690D85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ED3D0-F96F-B832-8141-FCCF01D8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498B-8D6A-8442-AE26-20EEAA87636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097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5F7A6-B19C-7972-486F-31350B7F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768D-BB43-AC43-A644-F9E719CC8494}" type="datetimeFigureOut">
              <a:rPr lang="en-TH" smtClean="0"/>
              <a:t>27/9/2023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2FF30-8E24-3FD1-CE6E-0CC972B1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1288B-BCB4-1E0E-230A-102E3AB1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498B-8D6A-8442-AE26-20EEAA87636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9150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0457-FC0C-6991-BBAF-FCEF6CD78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9C3CD-DEF1-740D-FCA8-7F8E4B21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0EFDD-4448-1A93-C0CC-5D9500EC0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60802-B127-8D94-79B8-677105C3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768D-BB43-AC43-A644-F9E719CC8494}" type="datetimeFigureOut">
              <a:rPr lang="en-TH" smtClean="0"/>
              <a:t>27/9/2023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D062B-6A98-7C6A-C42E-EB9578DB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9B687-72AC-A697-984E-072A7831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498B-8D6A-8442-AE26-20EEAA87636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3395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B36C4-9639-71D1-B668-38E0FCE5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9D463-4999-D422-1021-3ECED7629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008D4-ACA4-10EB-3654-1DEFCAA4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5CF32-0EAD-0094-790F-4C6322FD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A768D-BB43-AC43-A644-F9E719CC8494}" type="datetimeFigureOut">
              <a:rPr lang="en-TH" smtClean="0"/>
              <a:t>27/9/2023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A311-C8AE-63ED-DD50-E9A83FF4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6F19B-007F-2249-D388-2B523DF1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C498B-8D6A-8442-AE26-20EEAA87636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730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F7589-89E1-9A0E-0648-CDE88292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6DE45-7395-9F38-722E-71E10DF61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FCFCA-2194-C587-28B2-A36851026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A768D-BB43-AC43-A644-F9E719CC8494}" type="datetimeFigureOut">
              <a:rPr lang="en-TH" smtClean="0"/>
              <a:t>27/9/2023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84A1B-6AF1-39F5-6C83-F55110EF0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92968-5ED4-BA0A-2631-4B1145731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C498B-8D6A-8442-AE26-20EEAA87636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7930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ค่าไฟแพงขึ้นทั้งที่ใช้ไฟเท่าเดิม เพราะอะไร ตรวจสอบเลย">
            <a:extLst>
              <a:ext uri="{FF2B5EF4-FFF2-40B4-BE49-F238E27FC236}">
                <a16:creationId xmlns:a16="http://schemas.microsoft.com/office/drawing/2014/main" id="{A6C4D768-8789-8A00-9D22-3B0285FC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1211"/>
            <a:ext cx="4160868" cy="277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แฉต้นเหตุ ค่าไฟแพงกระฉูด คนบ่นยับช่วงหน้าร้อน เจอโกงประจำ">
            <a:extLst>
              <a:ext uri="{FF2B5EF4-FFF2-40B4-BE49-F238E27FC236}">
                <a16:creationId xmlns:a16="http://schemas.microsoft.com/office/drawing/2014/main" id="{C062FC92-FCB5-CF74-A88C-A3DF93175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800" y="4647486"/>
            <a:ext cx="3365184" cy="189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47 Beautiful Color Schemes For Your Next Design Project">
            <a:extLst>
              <a:ext uri="{FF2B5EF4-FFF2-40B4-BE49-F238E27FC236}">
                <a16:creationId xmlns:a16="http://schemas.microsoft.com/office/drawing/2014/main" id="{0D8C7FAF-F3BF-2C3D-2505-AD3379001D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92"/>
          <a:stretch/>
        </p:blipFill>
        <p:spPr bwMode="auto">
          <a:xfrm>
            <a:off x="4725715" y="311212"/>
            <a:ext cx="6285466" cy="94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numbers and a red line&#10;&#10;Description automatically generated">
            <a:extLst>
              <a:ext uri="{FF2B5EF4-FFF2-40B4-BE49-F238E27FC236}">
                <a16:creationId xmlns:a16="http://schemas.microsoft.com/office/drawing/2014/main" id="{0AD7E8DF-069A-EA93-D484-B79AA8EB6A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5715" y="1509382"/>
            <a:ext cx="3009728" cy="3009728"/>
          </a:xfrm>
          <a:prstGeom prst="rect">
            <a:avLst/>
          </a:prstGeom>
        </p:spPr>
      </p:pic>
      <p:pic>
        <p:nvPicPr>
          <p:cNvPr id="8" name="Picture 7" descr="A graph of energy consumption&#10;&#10;Description automatically generated with medium confidence">
            <a:extLst>
              <a:ext uri="{FF2B5EF4-FFF2-40B4-BE49-F238E27FC236}">
                <a16:creationId xmlns:a16="http://schemas.microsoft.com/office/drawing/2014/main" id="{C8177427-5E32-6DAC-23B9-08C558B2C4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453" y="1490664"/>
            <a:ext cx="3009728" cy="3009728"/>
          </a:xfrm>
          <a:prstGeom prst="rect">
            <a:avLst/>
          </a:prstGeom>
        </p:spPr>
      </p:pic>
      <p:pic>
        <p:nvPicPr>
          <p:cNvPr id="1034" name="Picture 10" descr="ค่าไฟไทยอยู่ระดับไหนของโลก - Marketeer Online">
            <a:extLst>
              <a:ext uri="{FF2B5EF4-FFF2-40B4-BE49-F238E27FC236}">
                <a16:creationId xmlns:a16="http://schemas.microsoft.com/office/drawing/2014/main" id="{4DCD06D6-51E4-DD0E-F7CD-BB06EF37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87122"/>
            <a:ext cx="2607733" cy="325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oster with a picture of oil rigs in the water&#10;&#10;Description automatically generated">
            <a:extLst>
              <a:ext uri="{FF2B5EF4-FFF2-40B4-BE49-F238E27FC236}">
                <a16:creationId xmlns:a16="http://schemas.microsoft.com/office/drawing/2014/main" id="{30319663-D73D-4681-CD3B-F147D134F9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3814" y="4652468"/>
            <a:ext cx="2309267" cy="1894320"/>
          </a:xfrm>
          <a:prstGeom prst="rect">
            <a:avLst/>
          </a:prstGeom>
        </p:spPr>
      </p:pic>
      <p:pic>
        <p:nvPicPr>
          <p:cNvPr id="1036" name="Picture 12" descr="วิธีลงทะเบียนค่าไฟ - ค่าน้ำ บัตรสวัสดิการแห่งรัฐ 2566 รอบบิลใหม่ | DroidSans">
            <a:extLst>
              <a:ext uri="{FF2B5EF4-FFF2-40B4-BE49-F238E27FC236}">
                <a16:creationId xmlns:a16="http://schemas.microsoft.com/office/drawing/2014/main" id="{5DC30C60-028D-291E-2967-57B272FFD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651" y="4652468"/>
            <a:ext cx="1657530" cy="189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บ้านไหนค่าไฟพุ่งผิดปกติ เเจ้งการไฟฟ้าตรวจสอบได้">
            <a:extLst>
              <a:ext uri="{FF2B5EF4-FFF2-40B4-BE49-F238E27FC236}">
                <a16:creationId xmlns:a16="http://schemas.microsoft.com/office/drawing/2014/main" id="{215B96D0-20F2-F352-E183-3943FEF5E9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4" t="11358" r="12977" b="32962"/>
          <a:stretch/>
        </p:blipFill>
        <p:spPr bwMode="auto">
          <a:xfrm>
            <a:off x="3168800" y="3287123"/>
            <a:ext cx="1352313" cy="123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02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Phrimphissa Kraikhun</dc:creator>
  <cp:lastModifiedBy>Phrimphissa Kraikhun</cp:lastModifiedBy>
  <cp:revision>1</cp:revision>
  <dcterms:created xsi:type="dcterms:W3CDTF">2023-09-27T18:01:14Z</dcterms:created>
  <dcterms:modified xsi:type="dcterms:W3CDTF">2023-09-27T18:11:29Z</dcterms:modified>
</cp:coreProperties>
</file>