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8040" cy="24980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120" cy="12949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8040" cy="24980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120" cy="12949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7320" cy="26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9280" cy="56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9640" cy="6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964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9280" cy="56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964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9280" cy="24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6480" cy="24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9280" cy="24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9280" cy="24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5040" cy="64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0920" cy="55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5040" cy="37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9280" cy="58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31000" cy="143100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31000" cy="143100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588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596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9280" cy="58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58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100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58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5040" cy="43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9280" cy="25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5040" cy="68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5960" cy="41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8360" cy="61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0520" y="1416240"/>
            <a:ext cx="5684040" cy="31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0920" y="4901760"/>
            <a:ext cx="5684040" cy="14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2000" cy="66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796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348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236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796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2640" cy="59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796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3004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928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908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7960" cy="27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7960" cy="27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656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196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9080" cy="62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1960" cy="53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056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4760" cy="46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056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4760" cy="46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508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4760" cy="46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56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9680" cy="57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504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4256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throw-catch-finally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4520" cy="57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624280" y="307044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9560" y="1394280"/>
            <a:ext cx="2426400" cy="6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3640" cy="6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6851520" y="2499840"/>
            <a:ext cx="2033640" cy="57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6095520" y="395280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6095520" y="474696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5793840" y="351756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5794200" y="417636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5794200" y="497340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6095520" y="546768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794200" y="569124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39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65920"/>
            <a:ext cx="40392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5560" cy="446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83920"/>
            <a:ext cx="40392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40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724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7240" cy="61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1124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91520" cy="61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Adnotacje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87880" y="1946880"/>
            <a:ext cx="641124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Adnotacje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...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368000" y="1224000"/>
            <a:ext cx="5112000" cy="44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864120" y="1800000"/>
            <a:ext cx="5328000" cy="57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964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364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964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7360"/>
            <a:ext cx="1583640" cy="267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7360"/>
            <a:ext cx="1583640" cy="267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5480" cy="1221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5480" cy="1221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7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7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968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3680" cy="63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73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118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2019-04-10T21:36:47Z</dcterms:modified>
  <cp:revision>26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