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2640" cy="24926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720" cy="1289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2640" cy="24926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5720" cy="12895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1920" cy="26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3880" cy="56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4240" cy="6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4240" cy="19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3880" cy="56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424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3880" cy="23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1080" cy="23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3880" cy="23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3880" cy="23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19640" cy="64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552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1964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3880" cy="58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8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5600" cy="1425600"/>
          </a:xfrm>
          <a:prstGeom prst="rect">
            <a:avLst/>
          </a:prstGeom>
          <a:ln>
            <a:noFill/>
          </a:ln>
        </p:spPr>
      </p:pic>
      <p:pic>
        <p:nvPicPr>
          <p:cNvPr id="129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5600" cy="14256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40480" cy="11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40560" cy="11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78240" y="936000"/>
            <a:ext cx="3323880" cy="58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032000" y="936000"/>
            <a:ext cx="19904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608000" y="1593360"/>
            <a:ext cx="13046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266000" y="2958480"/>
            <a:ext cx="19904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656000" y="1440000"/>
            <a:ext cx="52196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50720" y="2049840"/>
            <a:ext cx="3323880" cy="25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99920" y="936000"/>
            <a:ext cx="5219640" cy="68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536600" y="1512000"/>
            <a:ext cx="4480560" cy="41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6000" y="1259640"/>
            <a:ext cx="4062960" cy="61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 rot="9000">
            <a:off x="6045120" y="1410840"/>
            <a:ext cx="5678640" cy="30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 rot="9000">
            <a:off x="6185520" y="4896360"/>
            <a:ext cx="5678640" cy="14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618560" y="1194480"/>
            <a:ext cx="6366600" cy="66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832600" y="1259640"/>
            <a:ext cx="383256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72760" y="1082880"/>
            <a:ext cx="52869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176600" y="1193040"/>
            <a:ext cx="383256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61680" y="2772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440000" y="1080000"/>
            <a:ext cx="5727240" cy="59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536600" y="1856520"/>
            <a:ext cx="383256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24000" y="1010880"/>
            <a:ext cx="562464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416000" y="1155600"/>
            <a:ext cx="440388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368000" y="1010880"/>
            <a:ext cx="1049184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68000" y="1010880"/>
            <a:ext cx="1049184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87880" y="1946880"/>
            <a:ext cx="6405840" cy="51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999480" y="867600"/>
            <a:ext cx="4686120" cy="61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368000" y="1224000"/>
            <a:ext cx="51066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864120" y="1800000"/>
            <a:ext cx="5322600" cy="57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24000" y="1152000"/>
            <a:ext cx="1058328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528000" y="2736000"/>
            <a:ext cx="419112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ScriptExample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main(String[] args)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x = 5;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y = 10;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System.out.println(x * y);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224000" y="4464000"/>
            <a:ext cx="1058328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224360" y="936360"/>
            <a:ext cx="1058328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JShell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Jest narzędziem dostępnym od Javy 9, pozwalającym na interaktywne używanie elementów języka Java (środowisko typu REPL – read-eval-print loop). Tradycyjnie, aby zobaczyć rezultat działania programu, należy go w całości napisać, później skompilować, a na końcu uruchomić. Z pomocą Jshell możemy pisać elementy programu, np.: zmienne, metody, instrukcje i od razu zobaczyć rezultat ich działania.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Istnieje też możliwość zdefiniowania metod, które używają zmiennych lub innych metod, które nie są jeszcze zdefiniowane. W takim wypadku dostaniemy ostrzeżenie i nie będziemy mogli korzystać z takiej metody,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Dopóki nie zdefiniujemy wszystkich brakujących elementów.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zmienić definicję istniejącej metody należy po prostu zdefiniować ją od nowa, bądź skorzystać z polecenia edit.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JShell uruchamiamy komendą jshell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Podstawowe polecenia sterujące: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2563920" y="4340160"/>
          <a:ext cx="7540920" cy="2357280"/>
        </p:xfrm>
        <a:graphic>
          <a:graphicData uri="http://schemas.openxmlformats.org/drawingml/2006/table">
            <a:tbl>
              <a:tblPr/>
              <a:tblGrid>
                <a:gridCol w="2651040"/>
                <a:gridCol w="4890240"/>
              </a:tblGrid>
              <a:tr h="317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/exit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Wyjście z JShell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/vars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zmiennych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/methods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metod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/list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wszystkich zapamiętanych elementów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/edit identyfikator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Edycja metody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/save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Zapis do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jshell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Nie będąc w JShell. Odczyt z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808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61680" y="190548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61680" y="1010880"/>
            <a:ext cx="406368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553960" y="1010880"/>
            <a:ext cx="383256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758560" y="2516400"/>
            <a:ext cx="383256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12000" y="1008000"/>
            <a:ext cx="53211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344000" y="1259640"/>
            <a:ext cx="469656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936000" y="1560960"/>
            <a:ext cx="5503680" cy="62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984000" y="1443600"/>
            <a:ext cx="469656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40000" y="1152000"/>
            <a:ext cx="58251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848000" y="1368000"/>
            <a:ext cx="4239360" cy="46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52000" y="1514880"/>
            <a:ext cx="54651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560000" y="1387080"/>
            <a:ext cx="4239360" cy="46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45480" y="1080000"/>
            <a:ext cx="535968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04000" y="1008000"/>
            <a:ext cx="4239360" cy="46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368000" y="1010880"/>
            <a:ext cx="55371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848000" y="1148400"/>
            <a:ext cx="3554280" cy="57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368000" y="1010880"/>
            <a:ext cx="5537160" cy="61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0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910920" y="1538640"/>
            <a:ext cx="5199120" cy="57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396320" y="117072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41600" y="205272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7658280" y="205272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4680000" y="309600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 flipH="1">
            <a:off x="1963800" y="1394280"/>
            <a:ext cx="24210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6852240" y="1394280"/>
            <a:ext cx="20282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0" name="CustomShape 8"/>
          <p:cNvSpPr/>
          <p:nvPr/>
        </p:nvSpPr>
        <p:spPr>
          <a:xfrm flipH="1">
            <a:off x="5900400" y="2499840"/>
            <a:ext cx="297396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5151240" y="397836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151240" y="4772520"/>
            <a:ext cx="334152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4849920" y="4201920"/>
            <a:ext cx="2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CustomShape 13"/>
          <p:cNvSpPr/>
          <p:nvPr/>
        </p:nvSpPr>
        <p:spPr>
          <a:xfrm>
            <a:off x="4849920" y="4998960"/>
            <a:ext cx="2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CustomShape 14"/>
          <p:cNvSpPr/>
          <p:nvPr/>
        </p:nvSpPr>
        <p:spPr>
          <a:xfrm>
            <a:off x="5151240" y="549324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4849920" y="5716800"/>
            <a:ext cx="2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8" name="CustomShape 16"/>
          <p:cNvSpPr/>
          <p:nvPr/>
        </p:nvSpPr>
        <p:spPr>
          <a:xfrm>
            <a:off x="9560160" y="320544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9560160" y="395280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0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19"/>
          <p:cNvSpPr/>
          <p:nvPr/>
        </p:nvSpPr>
        <p:spPr>
          <a:xfrm>
            <a:off x="9155880" y="3423240"/>
            <a:ext cx="39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20"/>
          <p:cNvSpPr/>
          <p:nvPr/>
        </p:nvSpPr>
        <p:spPr>
          <a:xfrm flipV="1">
            <a:off x="9155880" y="4127760"/>
            <a:ext cx="39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CustomShape 21"/>
          <p:cNvSpPr/>
          <p:nvPr/>
        </p:nvSpPr>
        <p:spPr>
          <a:xfrm>
            <a:off x="9560160" y="487080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22"/>
          <p:cNvSpPr/>
          <p:nvPr/>
        </p:nvSpPr>
        <p:spPr>
          <a:xfrm flipV="1">
            <a:off x="9155880" y="5045760"/>
            <a:ext cx="39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23"/>
          <p:cNvSpPr/>
          <p:nvPr/>
        </p:nvSpPr>
        <p:spPr>
          <a:xfrm>
            <a:off x="234360" y="3342240"/>
            <a:ext cx="4598640" cy="20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0964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368000" y="1224000"/>
            <a:ext cx="532872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869160" y="1150920"/>
            <a:ext cx="6114600" cy="57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80960" y="5851800"/>
            <a:ext cx="561096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368000" y="1224000"/>
            <a:ext cx="1029132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024000" y="315396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76000" y="316800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001160" y="430596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4522320" y="4305960"/>
            <a:ext cx="245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769160" y="5385960"/>
            <a:ext cx="2450160" cy="4413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529160" y="5400000"/>
            <a:ext cx="2450160" cy="4413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1008000" y="5457960"/>
            <a:ext cx="2450160" cy="4413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 flipH="1">
            <a:off x="2226960" y="3600000"/>
            <a:ext cx="17010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4729680" y="3610440"/>
            <a:ext cx="109764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1" name="CustomShape 12"/>
          <p:cNvSpPr/>
          <p:nvPr/>
        </p:nvSpPr>
        <p:spPr>
          <a:xfrm flipH="1">
            <a:off x="2222280" y="4752000"/>
            <a:ext cx="360" cy="64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2" name="CustomShape 13"/>
          <p:cNvSpPr/>
          <p:nvPr/>
        </p:nvSpPr>
        <p:spPr>
          <a:xfrm flipH="1">
            <a:off x="5750280" y="4752000"/>
            <a:ext cx="360" cy="64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3" name="CustomShape 14"/>
          <p:cNvSpPr/>
          <p:nvPr/>
        </p:nvSpPr>
        <p:spPr>
          <a:xfrm flipH="1">
            <a:off x="8990280" y="3614040"/>
            <a:ext cx="360" cy="176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368000" y="1224000"/>
            <a:ext cx="4603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264000" y="1080000"/>
            <a:ext cx="5755320" cy="54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69800" y="937800"/>
            <a:ext cx="4747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264000" y="2376000"/>
            <a:ext cx="5755320" cy="24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368000" y="1224000"/>
            <a:ext cx="4603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976000" y="1944000"/>
            <a:ext cx="5755320" cy="35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080000" y="1224000"/>
            <a:ext cx="1093968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37960" y="1050840"/>
            <a:ext cx="1093968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20000" y="1728000"/>
            <a:ext cx="9860040" cy="43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20000" y="1728000"/>
            <a:ext cx="986004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64000" y="1655640"/>
            <a:ext cx="5252040" cy="47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264000" y="1368000"/>
            <a:ext cx="5468040" cy="54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424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824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952000" y="1944000"/>
            <a:ext cx="670644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936000" y="1369080"/>
            <a:ext cx="611640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38240" y="6192000"/>
            <a:ext cx="137016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376000" y="6192000"/>
            <a:ext cx="165240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4968000" y="6179040"/>
            <a:ext cx="165240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7488000" y="6192000"/>
            <a:ext cx="165240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10080000" y="6194160"/>
            <a:ext cx="1652400" cy="441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3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7167960" y="1512000"/>
            <a:ext cx="521244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936000" y="1369080"/>
            <a:ext cx="611640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879960" y="2376000"/>
            <a:ext cx="5212440" cy="33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008000" y="1872000"/>
            <a:ext cx="532440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480000" y="1980720"/>
            <a:ext cx="5612400" cy="38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4240" cy="49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1960"/>
            <a:ext cx="1578240" cy="2668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1960"/>
            <a:ext cx="1578240" cy="2668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20080" cy="12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20080" cy="12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2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2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4280" cy="46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1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8280" cy="63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326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2020-01-22T21:09:00Z</dcterms:modified>
  <cp:revision>68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