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7680" cy="24976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0760" cy="12945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7680" cy="249768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0760" cy="12945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6960" cy="269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8920" cy="56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9280" cy="69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9280" cy="19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8920" cy="56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928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8920" cy="24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6120" cy="24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8920" cy="24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8920" cy="24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4680" cy="648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300560" cy="55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4680" cy="37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8920" cy="58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30640" cy="143064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30640" cy="143064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5520" cy="11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5600" cy="11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8920" cy="58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5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96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548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4680" cy="43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8920" cy="25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4680" cy="68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5600" cy="41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8000" cy="61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50160" y="1415880"/>
            <a:ext cx="5683680" cy="31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90560" y="4901400"/>
            <a:ext cx="5683680" cy="14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1640" cy="66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760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312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2000" cy="61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760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2280" cy="59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7600" cy="52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9680" cy="61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892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8720" cy="61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7600" cy="27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7600" cy="27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6200" cy="61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160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8720" cy="62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1600" cy="53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30200" cy="61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4400" cy="46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70200" cy="61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4400" cy="46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4720" cy="61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4400" cy="465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2200" cy="61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9320" cy="570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468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42200" cy="61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throw-catch-finally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4160" cy="57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5200" cy="44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5200" cy="44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5200" cy="44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5624280" y="3070440"/>
            <a:ext cx="2455200" cy="44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8840" y="1394280"/>
            <a:ext cx="2426040" cy="65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33280" cy="65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6851520" y="2499840"/>
            <a:ext cx="2033280" cy="56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6095520" y="3952800"/>
            <a:ext cx="2455200" cy="44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6095520" y="4746960"/>
            <a:ext cx="2455200" cy="44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5793840" y="351756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5794200" y="4176360"/>
            <a:ext cx="30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5794200" y="4973400"/>
            <a:ext cx="30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6095520" y="5467680"/>
            <a:ext cx="2455200" cy="44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5794200" y="5691240"/>
            <a:ext cx="30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5200" cy="44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5200" cy="44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4035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60520"/>
            <a:ext cx="40356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5200" cy="446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78520"/>
            <a:ext cx="40356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368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6880" cy="61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6880" cy="61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10880" cy="51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91160" cy="61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Adnotacje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87880" y="1946880"/>
            <a:ext cx="6410880" cy="51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Adnotacje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...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368000" y="1224000"/>
            <a:ext cx="5111640" cy="44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864120" y="1800000"/>
            <a:ext cx="5327640" cy="57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368000" y="1224000"/>
            <a:ext cx="4752000" cy="44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20000" y="1152000"/>
            <a:ext cx="6119640" cy="57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2" name="TextShape 4"/>
          <p:cNvSpPr txBox="1"/>
          <p:nvPr/>
        </p:nvSpPr>
        <p:spPr>
          <a:xfrm>
            <a:off x="504000" y="5400000"/>
            <a:ext cx="5616000" cy="12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928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328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9280" cy="49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7000"/>
            <a:ext cx="1583280" cy="267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7000"/>
            <a:ext cx="1583280" cy="26733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5120" cy="1221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5120" cy="12211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7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7120" cy="5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932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3320" cy="63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6960" cy="12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122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2019-04-28T21:16:36Z</dcterms:modified>
  <cp:revision>27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