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5520" cy="24955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8600" cy="12924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5520" cy="24955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8600" cy="12924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4800" cy="26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67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712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7120" cy="19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67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712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6760" cy="23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3960" cy="23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6760" cy="23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6760" cy="23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2520" cy="64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840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252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6760" cy="58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8480" cy="142848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8480" cy="1428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336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344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6760" cy="58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33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75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33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2520" cy="43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6760" cy="25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2520" cy="68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3440" cy="41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5840" cy="61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8000" y="1413720"/>
            <a:ext cx="5681520" cy="30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8400" y="4899240"/>
            <a:ext cx="5681520" cy="14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9480" cy="66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5440" cy="53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096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984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5440" cy="53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0120" cy="59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5440" cy="52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752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6760" cy="53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656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5440" cy="27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5440" cy="27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404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9440" cy="53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6560" cy="62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9440" cy="53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804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22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804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22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256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22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004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7160" cy="57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252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004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2000" cy="57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6680" y="1394280"/>
            <a:ext cx="2423880" cy="6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1120" cy="6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3280" y="2499840"/>
            <a:ext cx="297684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440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14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37840"/>
            <a:ext cx="40140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55840"/>
            <a:ext cx="40140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152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472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4720" cy="61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8720" cy="51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9000" cy="61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9480" cy="44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5480" cy="57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8000" y="1224000"/>
            <a:ext cx="4749840" cy="44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20000" y="1152000"/>
            <a:ext cx="6117480" cy="57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04000" y="5400000"/>
            <a:ext cx="561384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4200" cy="44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3040" cy="4442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3040" cy="4442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3040" cy="4442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9840" y="3600000"/>
            <a:ext cx="1703880" cy="6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100520" cy="69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8040" y="4752000"/>
            <a:ext cx="360" cy="64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6040" y="4752000"/>
            <a:ext cx="360" cy="64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6040" y="3614040"/>
            <a:ext cx="360" cy="177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620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820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5020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82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712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112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620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820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256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256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2920" cy="43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2920" cy="46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4920" cy="47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70920" cy="54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932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928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304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528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528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528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5280" cy="444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53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928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5320" cy="33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728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5280" cy="38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712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4840"/>
            <a:ext cx="1581120" cy="26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4840"/>
            <a:ext cx="1581120" cy="26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2960" cy="1218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2960" cy="1218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496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7160" cy="46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1160" cy="63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4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276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2019-09-06T17:37:52Z</dcterms:modified>
  <cp:revision>47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