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4800" cy="24948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7880" cy="12916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4800" cy="24948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7880" cy="12916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4080" cy="26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604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640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6400" cy="19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604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640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6040" cy="23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3240" cy="23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6040" cy="23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6040" cy="23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1800" cy="64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7680" cy="55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1800" cy="37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6040" cy="58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7760" cy="142776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7760" cy="14277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264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272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6040" cy="58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260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680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260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1800" cy="43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6040" cy="25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1800" cy="68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2720" cy="41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5120" cy="61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7280" y="1413000"/>
            <a:ext cx="5680800" cy="30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7680" y="4898520"/>
            <a:ext cx="5680800" cy="14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8760" cy="66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472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024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8912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472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29400" cy="59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4720" cy="52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680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604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584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4720" cy="27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4720" cy="27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332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872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5840" cy="62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872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732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1520" cy="46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732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1520" cy="46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184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1520" cy="46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3932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6440" cy="57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180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3932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1280" cy="57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5960" y="1394280"/>
            <a:ext cx="2423160" cy="6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0400" cy="6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2560" y="2499840"/>
            <a:ext cx="2976120" cy="59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368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068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33160"/>
            <a:ext cx="40068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51160"/>
            <a:ext cx="40068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0800" cy="20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400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4000" cy="61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8000" cy="51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8280" cy="612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68000" y="1224000"/>
            <a:ext cx="510876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864120" y="1800000"/>
            <a:ext cx="5324760" cy="57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8000" y="1224000"/>
            <a:ext cx="47491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20000" y="1152000"/>
            <a:ext cx="6116760" cy="57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04000" y="5400000"/>
            <a:ext cx="561312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68000" y="1224000"/>
            <a:ext cx="1029348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4000" y="315396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776000" y="316800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01160" y="430596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522320" y="4305960"/>
            <a:ext cx="245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769160" y="5385960"/>
            <a:ext cx="2452320" cy="44352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29160" y="5400000"/>
            <a:ext cx="2452320" cy="44352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1008000" y="5457960"/>
            <a:ext cx="2452320" cy="44352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>
            <a:off x="2229120" y="3600000"/>
            <a:ext cx="1703160" cy="6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4729680" y="3610440"/>
            <a:ext cx="1099800" cy="6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 flipH="1">
            <a:off x="2226600" y="4752000"/>
            <a:ext cx="360" cy="64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3"/>
          <p:cNvSpPr/>
          <p:nvPr/>
        </p:nvSpPr>
        <p:spPr>
          <a:xfrm flipH="1">
            <a:off x="5754600" y="4752000"/>
            <a:ext cx="360" cy="64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8994600" y="3614040"/>
            <a:ext cx="360" cy="17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68000" y="1224000"/>
            <a:ext cx="460548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64000" y="1080000"/>
            <a:ext cx="5757480" cy="54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369800" y="937800"/>
            <a:ext cx="474948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64000" y="2376000"/>
            <a:ext cx="57574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640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040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460548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76000" y="1944000"/>
            <a:ext cx="575748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80000" y="1224000"/>
            <a:ext cx="1094184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37960" y="1050840"/>
            <a:ext cx="1094184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728000"/>
            <a:ext cx="9862200" cy="43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2200" cy="46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64000" y="1655640"/>
            <a:ext cx="525420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64000" y="1368000"/>
            <a:ext cx="5470200" cy="54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952000" y="1944000"/>
            <a:ext cx="670860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6000" y="1369080"/>
            <a:ext cx="611856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38240" y="6192000"/>
            <a:ext cx="137232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76000" y="6192000"/>
            <a:ext cx="165456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968000" y="6179040"/>
            <a:ext cx="165456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7488000" y="6192000"/>
            <a:ext cx="165456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0080000" y="6194160"/>
            <a:ext cx="1654560" cy="44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7167960" y="1512000"/>
            <a:ext cx="52146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36000" y="1369080"/>
            <a:ext cx="611856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879960" y="2376000"/>
            <a:ext cx="521460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08000" y="1872000"/>
            <a:ext cx="532656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80000" y="1980720"/>
            <a:ext cx="5614560" cy="38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640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4120"/>
            <a:ext cx="1580400" cy="2670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4120"/>
            <a:ext cx="1580400" cy="2670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2240" cy="1218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2240" cy="1218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42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424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6440" cy="46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044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408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276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2019-09-06T22:18:29Z</dcterms:modified>
  <cp:revision>49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